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5321" y="475107"/>
            <a:ext cx="6293357" cy="6986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387" y="1495297"/>
            <a:ext cx="8075225" cy="43448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14257" y="6439509"/>
            <a:ext cx="206247" cy="2032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b="1">
                <a:latin typeface="Calibri"/>
                <a:cs typeface="Calibri"/>
              </a:rPr>
              <a:t>Memo</a:t>
            </a:r>
            <a:r>
              <a:rPr dirty="0" smtClean="0" sz="4400" spc="5" b="1">
                <a:latin typeface="Calibri"/>
                <a:cs typeface="Calibri"/>
              </a:rPr>
              <a:t>r</a:t>
            </a:r>
            <a:r>
              <a:rPr dirty="0" smtClean="0" sz="4400" spc="0" b="1">
                <a:latin typeface="Calibri"/>
                <a:cs typeface="Calibri"/>
              </a:rPr>
              <a:t>y</a:t>
            </a:r>
            <a:r>
              <a:rPr dirty="0" smtClean="0" sz="4400" spc="-20" b="1">
                <a:latin typeface="Calibri"/>
                <a:cs typeface="Calibri"/>
              </a:rPr>
              <a:t> </a:t>
            </a:r>
            <a:r>
              <a:rPr dirty="0" smtClean="0" sz="4400" spc="0" b="1">
                <a:latin typeface="Calibri"/>
                <a:cs typeface="Calibri"/>
              </a:rPr>
              <a:t>Add</a:t>
            </a:r>
            <a:r>
              <a:rPr dirty="0" smtClean="0" sz="4400" spc="-60" b="1">
                <a:latin typeface="Calibri"/>
                <a:cs typeface="Calibri"/>
              </a:rPr>
              <a:t>r</a:t>
            </a:r>
            <a:r>
              <a:rPr dirty="0" smtClean="0" sz="4400" spc="0" b="1">
                <a:latin typeface="Calibri"/>
                <a:cs typeface="Calibri"/>
              </a:rPr>
              <a:t>ess</a:t>
            </a:r>
            <a:r>
              <a:rPr dirty="0" smtClean="0" sz="4400" spc="-20" b="1">
                <a:latin typeface="Calibri"/>
                <a:cs typeface="Calibri"/>
              </a:rPr>
              <a:t> </a:t>
            </a:r>
            <a:r>
              <a:rPr dirty="0" smtClean="0" sz="4400" spc="0" b="1">
                <a:latin typeface="Calibri"/>
                <a:cs typeface="Calibri"/>
              </a:rPr>
              <a:t>De</a:t>
            </a:r>
            <a:r>
              <a:rPr dirty="0" smtClean="0" sz="4400" spc="-20" b="1">
                <a:latin typeface="Calibri"/>
                <a:cs typeface="Calibri"/>
              </a:rPr>
              <a:t>c</a:t>
            </a:r>
            <a:r>
              <a:rPr dirty="0" smtClean="0" sz="4400" spc="0" b="1">
                <a:latin typeface="Calibri"/>
                <a:cs typeface="Calibri"/>
              </a:rPr>
              <a:t>oding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8373"/>
            <a:ext cx="8073390" cy="39230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Calibri"/>
                <a:cs typeface="Calibri"/>
              </a:rPr>
              <a:t>The</a:t>
            </a:r>
            <a:r>
              <a:rPr dirty="0" smtClean="0" sz="3200" spc="4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8085</a:t>
            </a:r>
            <a:r>
              <a:rPr dirty="0" smtClean="0" sz="3200" spc="5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mic</a:t>
            </a:r>
            <a:r>
              <a:rPr dirty="0" smtClean="0" sz="3200" spc="-5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op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oce</a:t>
            </a:r>
            <a:r>
              <a:rPr dirty="0" smtClean="0" sz="3200" spc="-1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sor</a:t>
            </a:r>
            <a:r>
              <a:rPr dirty="0" smtClean="0" sz="3200" spc="3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has</a:t>
            </a:r>
            <a:r>
              <a:rPr dirty="0" smtClean="0" sz="3200" spc="4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1</a:t>
            </a:r>
            <a:r>
              <a:rPr dirty="0" smtClean="0" sz="3200" spc="0">
                <a:latin typeface="Calibri"/>
                <a:cs typeface="Calibri"/>
              </a:rPr>
              <a:t>6</a:t>
            </a:r>
            <a:r>
              <a:rPr dirty="0" smtClean="0" sz="3200" spc="50">
                <a:latin typeface="Calibri"/>
                <a:cs typeface="Calibri"/>
              </a:rPr>
              <a:t> </a:t>
            </a:r>
            <a:r>
              <a:rPr dirty="0" smtClean="0" sz="3200" spc="5">
                <a:latin typeface="Calibri"/>
                <a:cs typeface="Calibri"/>
              </a:rPr>
              <a:t>a</a:t>
            </a:r>
            <a:r>
              <a:rPr dirty="0" smtClean="0" sz="3200" spc="0">
                <a:latin typeface="Calibri"/>
                <a:cs typeface="Calibri"/>
              </a:rPr>
              <a:t>dd</a:t>
            </a:r>
            <a:r>
              <a:rPr dirty="0" smtClean="0" sz="3200" spc="-4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ess</a:t>
            </a:r>
            <a:r>
              <a:rPr dirty="0" smtClean="0" sz="3200" spc="4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line</a:t>
            </a:r>
            <a:r>
              <a:rPr dirty="0" smtClean="0" sz="3200" spc="-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algn="just" marL="355600" marR="12700">
              <a:lnSpc>
                <a:spcPct val="100000"/>
              </a:lnSpc>
            </a:pPr>
            <a:r>
              <a:rPr dirty="0" smtClean="0" sz="3200">
                <a:latin typeface="Calibri"/>
                <a:cs typeface="Calibri"/>
              </a:rPr>
              <a:t>The</a:t>
            </a:r>
            <a:r>
              <a:rPr dirty="0" smtClean="0" sz="3200" spc="-45">
                <a:latin typeface="Calibri"/>
                <a:cs typeface="Calibri"/>
              </a:rPr>
              <a:t>r</a:t>
            </a:r>
            <a:r>
              <a:rPr dirty="0" smtClean="0" sz="3200" spc="-25">
                <a:latin typeface="Calibri"/>
                <a:cs typeface="Calibri"/>
              </a:rPr>
              <a:t>e</a:t>
            </a:r>
            <a:r>
              <a:rPr dirty="0" smtClean="0" sz="3200" spc="-7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4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 </a:t>
            </a:r>
            <a:r>
              <a:rPr dirty="0" smtClean="0" sz="3200" spc="-6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t </a:t>
            </a:r>
            <a:r>
              <a:rPr dirty="0" smtClean="0" sz="3200" spc="-35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an 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acce</a:t>
            </a:r>
            <a:r>
              <a:rPr dirty="0" smtClean="0" sz="3200" spc="-1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5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216 </a:t>
            </a:r>
            <a:r>
              <a:rPr dirty="0" smtClean="0" sz="3200" spc="-3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lo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0">
                <a:latin typeface="Calibri"/>
                <a:cs typeface="Calibri"/>
              </a:rPr>
              <a:t>tions </a:t>
            </a:r>
            <a:r>
              <a:rPr dirty="0" smtClean="0" sz="3200" spc="-3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 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the</a:t>
            </a:r>
            <a:r>
              <a:rPr dirty="0" smtClean="0" sz="3200" spc="0">
                <a:latin typeface="Calibri"/>
                <a:cs typeface="Calibri"/>
              </a:rPr>
              <a:t> p</a:t>
            </a:r>
            <a:r>
              <a:rPr dirty="0" smtClean="0" sz="3200" spc="-65">
                <a:latin typeface="Calibri"/>
                <a:cs typeface="Calibri"/>
              </a:rPr>
              <a:t>h</a:t>
            </a:r>
            <a:r>
              <a:rPr dirty="0" smtClean="0" sz="3200" spc="-25">
                <a:latin typeface="Calibri"/>
                <a:cs typeface="Calibri"/>
              </a:rPr>
              <a:t>y</a:t>
            </a:r>
            <a:r>
              <a:rPr dirty="0" smtClean="0" sz="3200" spc="0">
                <a:latin typeface="Calibri"/>
                <a:cs typeface="Calibri"/>
              </a:rPr>
              <a:t>si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al   </a:t>
            </a:r>
            <a:r>
              <a:rPr dirty="0" smtClean="0" sz="3200" spc="-13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memor</a:t>
            </a:r>
            <a:r>
              <a:rPr dirty="0" smtClean="0" sz="3200" spc="-210">
                <a:latin typeface="Calibri"/>
                <a:cs typeface="Calibri"/>
              </a:rPr>
              <a:t>y</a:t>
            </a:r>
            <a:r>
              <a:rPr dirty="0" smtClean="0" sz="3200" spc="0">
                <a:latin typeface="Calibri"/>
                <a:cs typeface="Calibri"/>
              </a:rPr>
              <a:t>.   </a:t>
            </a:r>
            <a:r>
              <a:rPr dirty="0" smtClean="0" sz="3200" spc="-13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f   </a:t>
            </a:r>
            <a:r>
              <a:rPr dirty="0" smtClean="0" sz="3200" spc="-140">
                <a:latin typeface="Calibri"/>
                <a:cs typeface="Calibri"/>
              </a:rPr>
              <a:t> </a:t>
            </a:r>
            <a:r>
              <a:rPr dirty="0" smtClean="0" sz="3200" spc="10">
                <a:latin typeface="Calibri"/>
                <a:cs typeface="Calibri"/>
              </a:rPr>
              <a:t>a</a:t>
            </a:r>
            <a:r>
              <a:rPr dirty="0" smtClean="0" sz="3200" spc="0">
                <a:latin typeface="Calibri"/>
                <a:cs typeface="Calibri"/>
              </a:rPr>
              <a:t>ll   </a:t>
            </a:r>
            <a:r>
              <a:rPr dirty="0" smtClean="0" sz="3200" spc="-1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the</a:t>
            </a:r>
            <a:r>
              <a:rPr dirty="0" smtClean="0" sz="3200" spc="-1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   </a:t>
            </a:r>
            <a:r>
              <a:rPr dirty="0" smtClean="0" sz="3200" spc="-13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lines   </a:t>
            </a:r>
            <a:r>
              <a:rPr dirty="0" smtClean="0" sz="3200" spc="-13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onne</a:t>
            </a:r>
            <a:r>
              <a:rPr dirty="0" smtClean="0" sz="3200" spc="5">
                <a:latin typeface="Calibri"/>
                <a:cs typeface="Calibri"/>
              </a:rPr>
              <a:t>c</a:t>
            </a:r>
            <a:r>
              <a:rPr dirty="0" smtClean="0" sz="3200" spc="-4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ed </a:t>
            </a:r>
            <a:r>
              <a:rPr dirty="0" smtClean="0" sz="3200" spc="-310">
                <a:latin typeface="Calibri"/>
                <a:cs typeface="Calibri"/>
              </a:rPr>
              <a:t> 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 </a:t>
            </a:r>
            <a:r>
              <a:rPr dirty="0" smtClean="0" sz="3200" spc="-280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a </a:t>
            </a:r>
            <a:r>
              <a:rPr dirty="0" smtClean="0" sz="3200" spc="-280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sin</a:t>
            </a:r>
            <a:r>
              <a:rPr dirty="0" smtClean="0" sz="3200" spc="-15" b="1">
                <a:latin typeface="Calibri"/>
                <a:cs typeface="Calibri"/>
              </a:rPr>
              <a:t>g</a:t>
            </a:r>
            <a:r>
              <a:rPr dirty="0" smtClean="0" sz="3200" spc="0" b="1">
                <a:latin typeface="Calibri"/>
                <a:cs typeface="Calibri"/>
              </a:rPr>
              <a:t>le </a:t>
            </a:r>
            <a:r>
              <a:rPr dirty="0" smtClean="0" sz="3200" spc="-285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memo</a:t>
            </a:r>
            <a:r>
              <a:rPr dirty="0" smtClean="0" sz="3200" spc="10" b="1">
                <a:latin typeface="Calibri"/>
                <a:cs typeface="Calibri"/>
              </a:rPr>
              <a:t>r</a:t>
            </a:r>
            <a:r>
              <a:rPr dirty="0" smtClean="0" sz="3200" spc="0" b="1">
                <a:latin typeface="Calibri"/>
                <a:cs typeface="Calibri"/>
              </a:rPr>
              <a:t>y </a:t>
            </a:r>
            <a:r>
              <a:rPr dirty="0" smtClean="0" sz="3200" spc="-290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d</a:t>
            </a:r>
            <a:r>
              <a:rPr dirty="0" smtClean="0" sz="3200" spc="-35" b="1">
                <a:latin typeface="Calibri"/>
                <a:cs typeface="Calibri"/>
              </a:rPr>
              <a:t>e</a:t>
            </a:r>
            <a:r>
              <a:rPr dirty="0" smtClean="0" sz="3200" spc="0" b="1">
                <a:latin typeface="Calibri"/>
                <a:cs typeface="Calibri"/>
              </a:rPr>
              <a:t>vice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28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t </a:t>
            </a:r>
            <a:r>
              <a:rPr dirty="0" smtClean="0" sz="3200" spc="-29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will</a:t>
            </a:r>
            <a:r>
              <a:rPr dirty="0" smtClean="0" sz="3200" spc="0">
                <a:latin typeface="Calibri"/>
                <a:cs typeface="Calibri"/>
              </a:rPr>
              <a:t> de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ode </a:t>
            </a:r>
            <a:r>
              <a:rPr dirty="0" smtClean="0" sz="3200" spc="-229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</a:t>
            </a:r>
            <a:r>
              <a:rPr dirty="0" smtClean="0" sz="3200" spc="-1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se </a:t>
            </a:r>
            <a:r>
              <a:rPr dirty="0" smtClean="0" sz="3200" spc="-229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1</a:t>
            </a:r>
            <a:r>
              <a:rPr dirty="0" smtClean="0" sz="3200" spc="0">
                <a:latin typeface="Calibri"/>
                <a:cs typeface="Calibri"/>
              </a:rPr>
              <a:t>6 </a:t>
            </a:r>
            <a:r>
              <a:rPr dirty="0" smtClean="0" sz="3200" spc="-2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add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ess </a:t>
            </a:r>
            <a:r>
              <a:rPr dirty="0" smtClean="0" sz="3200" spc="-23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lines </a:t>
            </a:r>
            <a:r>
              <a:rPr dirty="0" smtClean="0" sz="3200" spc="-2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i</a:t>
            </a:r>
            <a:r>
              <a:rPr dirty="0" smtClean="0" sz="3200" spc="-35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5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rna</a:t>
            </a:r>
            <a:r>
              <a:rPr dirty="0" smtClean="0" sz="3200" spc="-1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ly </a:t>
            </a:r>
            <a:r>
              <a:rPr dirty="0" smtClean="0" sz="3200" spc="-2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and</a:t>
            </a:r>
            <a:r>
              <a:rPr dirty="0" smtClean="0" sz="3200" spc="0">
                <a:latin typeface="Calibri"/>
                <a:cs typeface="Calibri"/>
              </a:rPr>
              <a:t> p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oduc</a:t>
            </a:r>
            <a:r>
              <a:rPr dirty="0" smtClean="0" sz="3200" spc="5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220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21</a:t>
            </a:r>
            <a:r>
              <a:rPr dirty="0" smtClean="0" sz="3200" spc="0" b="1">
                <a:latin typeface="Calibri"/>
                <a:cs typeface="Calibri"/>
              </a:rPr>
              <a:t>6</a:t>
            </a:r>
            <a:r>
              <a:rPr dirty="0" smtClean="0" sz="3200" spc="245" b="1">
                <a:latin typeface="Calibri"/>
                <a:cs typeface="Calibri"/>
              </a:rPr>
              <a:t> </a:t>
            </a:r>
            <a:r>
              <a:rPr dirty="0" smtClean="0" sz="3200" spc="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i</a:t>
            </a:r>
            <a:r>
              <a:rPr dirty="0" smtClean="0" sz="3200" spc="-35">
                <a:latin typeface="Calibri"/>
                <a:cs typeface="Calibri"/>
              </a:rPr>
              <a:t>f</a:t>
            </a:r>
            <a:r>
              <a:rPr dirty="0" smtClean="0" sz="3200" spc="-80">
                <a:latin typeface="Calibri"/>
                <a:cs typeface="Calibri"/>
              </a:rPr>
              <a:t>f</a:t>
            </a:r>
            <a:r>
              <a:rPr dirty="0" smtClean="0" sz="3200" spc="-15">
                <a:latin typeface="Calibri"/>
                <a:cs typeface="Calibri"/>
              </a:rPr>
              <a:t>e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23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10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esses</a:t>
            </a:r>
            <a:r>
              <a:rPr dirty="0" smtClean="0" sz="3200" spc="220">
                <a:latin typeface="Calibri"/>
                <a:cs typeface="Calibri"/>
              </a:rPr>
              <a:t> </a:t>
            </a:r>
            <a:r>
              <a:rPr dirty="0" smtClean="0" sz="3200" spc="-20">
                <a:latin typeface="Calibri"/>
                <a:cs typeface="Calibri"/>
              </a:rPr>
              <a:t>f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om</a:t>
            </a:r>
            <a:r>
              <a:rPr dirty="0" smtClean="0" sz="3200" spc="235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000</a:t>
            </a:r>
            <a:r>
              <a:rPr dirty="0" smtClean="0" sz="3200" spc="-5" b="1">
                <a:latin typeface="Calibri"/>
                <a:cs typeface="Calibri"/>
              </a:rPr>
              <a:t>0</a:t>
            </a:r>
            <a:r>
              <a:rPr dirty="0" smtClean="0" sz="3200" spc="0" b="1">
                <a:latin typeface="Calibri"/>
                <a:cs typeface="Calibri"/>
              </a:rPr>
              <a:t>H</a:t>
            </a:r>
            <a:r>
              <a:rPr dirty="0" smtClean="0" sz="3200" spc="0" b="1">
                <a:latin typeface="Calibri"/>
                <a:cs typeface="Calibri"/>
              </a:rPr>
              <a:t> </a:t>
            </a:r>
            <a:r>
              <a:rPr dirty="0" smtClean="0" sz="3200" spc="-30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o</a:t>
            </a:r>
            <a:r>
              <a:rPr dirty="0" smtClean="0" sz="3200" spc="180" b="1">
                <a:latin typeface="Calibri"/>
                <a:cs typeface="Calibri"/>
              </a:rPr>
              <a:t> </a:t>
            </a:r>
            <a:r>
              <a:rPr dirty="0" smtClean="0" sz="3200" spc="5" b="1">
                <a:latin typeface="Calibri"/>
                <a:cs typeface="Calibri"/>
              </a:rPr>
              <a:t>FFFF</a:t>
            </a:r>
            <a:r>
              <a:rPr dirty="0" smtClean="0" sz="3200" spc="0" b="1">
                <a:latin typeface="Calibri"/>
                <a:cs typeface="Calibri"/>
              </a:rPr>
              <a:t>H</a:t>
            </a:r>
            <a:r>
              <a:rPr dirty="0" smtClean="0" sz="3200" spc="180" b="1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19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</a:t>
            </a:r>
            <a:r>
              <a:rPr dirty="0" smtClean="0" sz="3200" spc="-15">
                <a:latin typeface="Calibri"/>
                <a:cs typeface="Calibri"/>
              </a:rPr>
              <a:t>a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19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each</a:t>
            </a:r>
            <a:r>
              <a:rPr dirty="0" smtClean="0" sz="3200" spc="17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lo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-10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on</a:t>
            </a:r>
            <a:r>
              <a:rPr dirty="0" smtClean="0" sz="3200" spc="185">
                <a:latin typeface="Calibri"/>
                <a:cs typeface="Calibri"/>
              </a:rPr>
              <a:t> </a:t>
            </a:r>
            <a:r>
              <a:rPr dirty="0" smtClean="0" sz="3200" spc="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18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the</a:t>
            </a:r>
            <a:r>
              <a:rPr dirty="0" smtClean="0" sz="3200" spc="18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memo</a:t>
            </a:r>
            <a:r>
              <a:rPr dirty="0" smtClean="0" sz="3200" spc="1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0">
                <a:latin typeface="Calibri"/>
                <a:cs typeface="Calibri"/>
              </a:rPr>
              <a:t> will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h</a:t>
            </a:r>
            <a:r>
              <a:rPr dirty="0" smtClean="0" sz="3200" spc="-55">
                <a:latin typeface="Calibri"/>
                <a:cs typeface="Calibri"/>
              </a:rPr>
              <a:t>a</a:t>
            </a:r>
            <a:r>
              <a:rPr dirty="0" smtClean="0" sz="3200" spc="-35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un</a:t>
            </a:r>
            <a:r>
              <a:rPr dirty="0" smtClean="0" sz="3200" spc="-1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que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add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es</a:t>
            </a:r>
            <a:r>
              <a:rPr dirty="0" smtClean="0" sz="3200" spc="-1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26957" y="6439509"/>
            <a:ext cx="180975" cy="203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429005"/>
            <a:ext cx="5688965" cy="5213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Calibri"/>
                <a:cs typeface="Calibri"/>
              </a:rPr>
              <a:t>The</a:t>
            </a:r>
            <a:r>
              <a:rPr dirty="0" smtClean="0" sz="3200" spc="-3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-30">
                <a:latin typeface="Calibri"/>
                <a:cs typeface="Calibri"/>
              </a:rPr>
              <a:t>w</a:t>
            </a:r>
            <a:r>
              <a:rPr dirty="0" smtClean="0" sz="3200" spc="0">
                <a:latin typeface="Calibri"/>
                <a:cs typeface="Calibri"/>
              </a:rPr>
              <a:t>o types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memo</a:t>
            </a:r>
            <a:r>
              <a:rPr dirty="0" smtClean="0" sz="3200" spc="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1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41832"/>
            <a:ext cx="6772909" cy="18529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dirty="0" smtClean="0" sz="2750" spc="-95">
                <a:latin typeface="Calibri"/>
                <a:cs typeface="Calibri"/>
              </a:rPr>
              <a:t>RA</a:t>
            </a:r>
            <a:r>
              <a:rPr dirty="0" smtClean="0" sz="2750" spc="-135">
                <a:latin typeface="Calibri"/>
                <a:cs typeface="Calibri"/>
              </a:rPr>
              <a:t>M</a:t>
            </a:r>
            <a:r>
              <a:rPr dirty="0" smtClean="0" sz="2750" spc="-45">
                <a:latin typeface="Calibri"/>
                <a:cs typeface="Calibri"/>
              </a:rPr>
              <a:t>:</a:t>
            </a:r>
            <a:r>
              <a:rPr dirty="0" smtClean="0" sz="2750" spc="-60">
                <a:latin typeface="Calibri"/>
                <a:cs typeface="Calibri"/>
              </a:rPr>
              <a:t> </a:t>
            </a:r>
            <a:r>
              <a:rPr dirty="0" smtClean="0" sz="2750" spc="-95">
                <a:latin typeface="Calibri"/>
                <a:cs typeface="Calibri"/>
              </a:rPr>
              <a:t>r</a:t>
            </a:r>
            <a:r>
              <a:rPr dirty="0" smtClean="0" sz="2750" spc="-85">
                <a:latin typeface="Calibri"/>
                <a:cs typeface="Calibri"/>
              </a:rPr>
              <a:t>ead</a:t>
            </a:r>
            <a:r>
              <a:rPr dirty="0" smtClean="0" sz="2750" spc="-35">
                <a:latin typeface="Calibri"/>
                <a:cs typeface="Calibri"/>
              </a:rPr>
              <a:t> </a:t>
            </a:r>
            <a:r>
              <a:rPr dirty="0" smtClean="0" sz="2750" spc="-85">
                <a:latin typeface="Calibri"/>
                <a:cs typeface="Calibri"/>
              </a:rPr>
              <a:t>and</a:t>
            </a:r>
            <a:r>
              <a:rPr dirty="0" smtClean="0" sz="2750" spc="-45">
                <a:latin typeface="Calibri"/>
                <a:cs typeface="Calibri"/>
              </a:rPr>
              <a:t> </a:t>
            </a:r>
            <a:r>
              <a:rPr dirty="0" smtClean="0" sz="2750" spc="-75">
                <a:latin typeface="Calibri"/>
                <a:cs typeface="Calibri"/>
              </a:rPr>
              <a:t>wri</a:t>
            </a:r>
            <a:r>
              <a:rPr dirty="0" smtClean="0" sz="2750" spc="-80">
                <a:latin typeface="Calibri"/>
                <a:cs typeface="Calibri"/>
              </a:rPr>
              <a:t>t</a:t>
            </a:r>
            <a:r>
              <a:rPr dirty="0" smtClean="0" sz="2750" spc="-65">
                <a:latin typeface="Calibri"/>
                <a:cs typeface="Calibri"/>
              </a:rPr>
              <a:t>e.</a:t>
            </a:r>
            <a:endParaRPr sz="2750">
              <a:latin typeface="Calibri"/>
              <a:cs typeface="Calibri"/>
            </a:endParaRPr>
          </a:p>
          <a:p>
            <a:pPr marL="602615" indent="-590550">
              <a:lnSpc>
                <a:spcPct val="100000"/>
              </a:lnSpc>
              <a:spcBef>
                <a:spcPts val="130"/>
              </a:spcBef>
              <a:buFont typeface="Calibri"/>
              <a:buAutoNum type="arabicPeriod"/>
              <a:tabLst>
                <a:tab pos="602615" algn="l"/>
              </a:tabLst>
            </a:pPr>
            <a:r>
              <a:rPr dirty="0" smtClean="0" sz="2750" spc="-114">
                <a:latin typeface="Calibri"/>
                <a:cs typeface="Calibri"/>
              </a:rPr>
              <a:t>R</a:t>
            </a:r>
            <a:r>
              <a:rPr dirty="0" smtClean="0" sz="2750" spc="-110">
                <a:latin typeface="Calibri"/>
                <a:cs typeface="Calibri"/>
              </a:rPr>
              <a:t>O</a:t>
            </a:r>
            <a:r>
              <a:rPr dirty="0" smtClean="0" sz="2750" spc="-140">
                <a:latin typeface="Calibri"/>
                <a:cs typeface="Calibri"/>
              </a:rPr>
              <a:t>M</a:t>
            </a:r>
            <a:r>
              <a:rPr dirty="0" smtClean="0" sz="2750" spc="-45">
                <a:latin typeface="Calibri"/>
                <a:cs typeface="Calibri"/>
              </a:rPr>
              <a:t>:</a:t>
            </a:r>
            <a:r>
              <a:rPr dirty="0" smtClean="0" sz="2750" spc="-50">
                <a:latin typeface="Calibri"/>
                <a:cs typeface="Calibri"/>
              </a:rPr>
              <a:t> </a:t>
            </a:r>
            <a:r>
              <a:rPr dirty="0" smtClean="0" sz="2750" spc="-95">
                <a:latin typeface="Calibri"/>
                <a:cs typeface="Calibri"/>
              </a:rPr>
              <a:t>r</a:t>
            </a:r>
            <a:r>
              <a:rPr dirty="0" smtClean="0" sz="2750" spc="-85">
                <a:latin typeface="Calibri"/>
                <a:cs typeface="Calibri"/>
              </a:rPr>
              <a:t>ead</a:t>
            </a:r>
            <a:r>
              <a:rPr dirty="0" smtClean="0" sz="2750" spc="-45">
                <a:latin typeface="Calibri"/>
                <a:cs typeface="Calibri"/>
              </a:rPr>
              <a:t> </a:t>
            </a:r>
            <a:r>
              <a:rPr dirty="0" smtClean="0" sz="2750" spc="-90">
                <a:latin typeface="Calibri"/>
                <a:cs typeface="Calibri"/>
              </a:rPr>
              <a:t>on</a:t>
            </a:r>
            <a:r>
              <a:rPr dirty="0" smtClean="0" sz="2750" spc="-45">
                <a:latin typeface="Calibri"/>
                <a:cs typeface="Calibri"/>
              </a:rPr>
              <a:t>l</a:t>
            </a:r>
            <a:r>
              <a:rPr dirty="0" smtClean="0" sz="2750" spc="-245">
                <a:latin typeface="Calibri"/>
                <a:cs typeface="Calibri"/>
              </a:rPr>
              <a:t>y</a:t>
            </a:r>
            <a:r>
              <a:rPr dirty="0" smtClean="0" sz="2750" spc="-45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3200">
                <a:latin typeface="Calibri"/>
                <a:cs typeface="Calibri"/>
              </a:rPr>
              <a:t>Figu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 (</a:t>
            </a:r>
            <a:r>
              <a:rPr dirty="0" smtClean="0" sz="3200" spc="-5">
                <a:latin typeface="Calibri"/>
                <a:cs typeface="Calibri"/>
              </a:rPr>
              <a:t>1</a:t>
            </a:r>
            <a:r>
              <a:rPr dirty="0" smtClean="0" sz="3200" spc="0">
                <a:latin typeface="Calibri"/>
                <a:cs typeface="Calibri"/>
              </a:rPr>
              <a:t>a)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sh</a:t>
            </a:r>
            <a:r>
              <a:rPr dirty="0" smtClean="0" sz="3200" spc="-20">
                <a:latin typeface="Calibri"/>
                <a:cs typeface="Calibri"/>
              </a:rPr>
              <a:t>o</a:t>
            </a:r>
            <a:r>
              <a:rPr dirty="0" smtClean="0" sz="3200" spc="-25">
                <a:latin typeface="Calibri"/>
                <a:cs typeface="Calibri"/>
              </a:rPr>
              <a:t>w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the R/W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memo</a:t>
            </a:r>
            <a:r>
              <a:rPr dirty="0" smtClean="0" sz="3200" spc="1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 chi</a:t>
            </a:r>
            <a:r>
              <a:rPr dirty="0" smtClean="0" sz="3200" spc="-10">
                <a:latin typeface="Calibri"/>
                <a:cs typeface="Calibri"/>
              </a:rPr>
              <a:t>p</a:t>
            </a:r>
            <a:r>
              <a:rPr dirty="0" smtClean="0" sz="3200" spc="-1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3240" y="2798181"/>
          <a:ext cx="8095376" cy="2936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320"/>
                <a:gridCol w="5627636"/>
                <a:gridCol w="1024284"/>
                <a:gridCol w="1054134"/>
              </a:tblGrid>
              <a:tr h="39489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1.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2048</a:t>
                      </a:r>
                      <a:r>
                        <a:rPr dirty="0" smtClean="0" sz="23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-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mtClean="0" sz="2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si</a:t>
                      </a:r>
                      <a:r>
                        <a:rPr dirty="0" smtClean="0" sz="2300" spc="-5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868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2.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mtClean="0" sz="2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bi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2300" spc="-2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inpu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lin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mtClean="0" sz="2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bi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2300" spc="-2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utput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lin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6909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3.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add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ess</a:t>
                      </a:r>
                      <a:r>
                        <a:rPr dirty="0" smtClean="0" sz="2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lin</a:t>
                      </a:r>
                      <a:r>
                        <a:rPr dirty="0" smtClean="0" sz="2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s,</a:t>
                      </a:r>
                      <a:r>
                        <a:rPr dirty="0" smtClean="0" sz="2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A0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A10,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6889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4.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mtClean="0" sz="2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ch</a:t>
                      </a:r>
                      <a:r>
                        <a:rPr dirty="0" smtClean="0" sz="2300" spc="-1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selec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68808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5.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dirty="0" smtClean="0" sz="23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D:</a:t>
                      </a:r>
                      <a:r>
                        <a:rPr dirty="0" smtClean="0" sz="2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enable</a:t>
                      </a:r>
                      <a:r>
                        <a:rPr dirty="0" smtClean="0" sz="2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output</a:t>
                      </a:r>
                      <a:r>
                        <a:rPr dirty="0" smtClean="0" sz="2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mtClean="0" sz="2300" spc="-6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300" spc="-2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6868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6.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enable</a:t>
                      </a:r>
                      <a:r>
                        <a:rPr dirty="0" smtClean="0" sz="2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inpu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mtClean="0" sz="2300" spc="-6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300" spc="-2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69709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7.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tabLst>
                          <a:tab pos="716280" algn="l"/>
                          <a:tab pos="1737360" algn="l"/>
                          <a:tab pos="2812415" algn="l"/>
                          <a:tab pos="3131185" algn="l"/>
                          <a:tab pos="3815079" algn="l"/>
                          <a:tab pos="4197985" algn="l"/>
                          <a:tab pos="5176520" algn="l"/>
                        </a:tabLst>
                      </a:pPr>
                      <a:r>
                        <a:rPr dirty="0" smtClean="0" sz="2300" spc="-5">
                          <a:latin typeface="Calibri"/>
                          <a:cs typeface="Calibri"/>
                        </a:rPr>
                        <a:t>Th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2300" spc="-2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ernal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mtClean="0" sz="2300" spc="-3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oder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mtClean="0" sz="23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mtClean="0" sz="2300" spc="-2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ode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the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151130">
                        <a:lnSpc>
                          <a:spcPts val="238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add</a:t>
                      </a:r>
                      <a:r>
                        <a:rPr dirty="0" smtClean="0" sz="2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es</a:t>
                      </a:r>
                      <a:r>
                        <a:rPr dirty="0" smtClean="0" sz="23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2300" spc="-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2300" spc="-3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rnal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dirty="0" smtClean="0" sz="23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mtClean="0" sz="2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mo</a:t>
                      </a:r>
                      <a:r>
                        <a:rPr dirty="0" smtClean="0" sz="2300" spc="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300" spc="0">
                          <a:latin typeface="Calibri"/>
                          <a:cs typeface="Calibri"/>
                        </a:rPr>
                        <a:t>y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30708"/>
            <a:ext cx="8072120" cy="7600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1278890" algn="l"/>
                <a:tab pos="1737995" algn="l"/>
                <a:tab pos="2677160" algn="l"/>
                <a:tab pos="3242310" algn="l"/>
                <a:tab pos="4225290" algn="l"/>
                <a:tab pos="5400675" algn="l"/>
                <a:tab pos="5802630" algn="l"/>
                <a:tab pos="6896100" algn="l"/>
              </a:tabLst>
            </a:pPr>
            <a:r>
              <a:rPr dirty="0" smtClean="0" sz="2400" b="1">
                <a:latin typeface="Calibri"/>
                <a:cs typeface="Calibri"/>
              </a:rPr>
              <a:t>Figu</a:t>
            </a:r>
            <a:r>
              <a:rPr dirty="0" smtClean="0" sz="2400" spc="-20" b="1">
                <a:latin typeface="Calibri"/>
                <a:cs typeface="Calibri"/>
              </a:rPr>
              <a:t>r</a:t>
            </a:r>
            <a:r>
              <a:rPr dirty="0" smtClean="0" sz="2400" spc="0" b="1">
                <a:latin typeface="Calibri"/>
                <a:cs typeface="Calibri"/>
              </a:rPr>
              <a:t>e	</a:t>
            </a:r>
            <a:r>
              <a:rPr dirty="0" smtClean="0" sz="2400" spc="-10" b="1">
                <a:latin typeface="Calibri"/>
                <a:cs typeface="Calibri"/>
              </a:rPr>
              <a:t>1</a:t>
            </a:r>
            <a:r>
              <a:rPr dirty="0" smtClean="0" sz="2400" spc="0" b="1">
                <a:latin typeface="Calibri"/>
                <a:cs typeface="Calibri"/>
              </a:rPr>
              <a:t>b	</a:t>
            </a:r>
            <a:r>
              <a:rPr dirty="0" smtClean="0" sz="2400" spc="0" b="1">
                <a:latin typeface="Calibri"/>
                <a:cs typeface="Calibri"/>
              </a:rPr>
              <a:t>sho</a:t>
            </a:r>
            <a:r>
              <a:rPr dirty="0" smtClean="0" sz="2400" spc="-15" b="1">
                <a:latin typeface="Calibri"/>
                <a:cs typeface="Calibri"/>
              </a:rPr>
              <a:t>w</a:t>
            </a:r>
            <a:r>
              <a:rPr dirty="0" smtClean="0" sz="2400" spc="0" b="1">
                <a:latin typeface="Calibri"/>
                <a:cs typeface="Calibri"/>
              </a:rPr>
              <a:t>s	</a:t>
            </a:r>
            <a:r>
              <a:rPr dirty="0" smtClean="0" sz="2400" spc="-10" b="1">
                <a:latin typeface="Calibri"/>
                <a:cs typeface="Calibri"/>
              </a:rPr>
              <a:t>th</a:t>
            </a:r>
            <a:r>
              <a:rPr dirty="0" smtClean="0" sz="2400" spc="0" b="1">
                <a:latin typeface="Calibri"/>
                <a:cs typeface="Calibri"/>
              </a:rPr>
              <a:t>e	</a:t>
            </a:r>
            <a:r>
              <a:rPr dirty="0" smtClean="0" sz="2400" spc="0" b="1">
                <a:latin typeface="Calibri"/>
                <a:cs typeface="Calibri"/>
              </a:rPr>
              <a:t>t</a:t>
            </a:r>
            <a:r>
              <a:rPr dirty="0" smtClean="0" sz="2400" spc="5" b="1">
                <a:latin typeface="Calibri"/>
                <a:cs typeface="Calibri"/>
              </a:rPr>
              <a:t>y</a:t>
            </a:r>
            <a:r>
              <a:rPr dirty="0" smtClean="0" sz="2400" spc="0" b="1">
                <a:latin typeface="Calibri"/>
                <a:cs typeface="Calibri"/>
              </a:rPr>
              <a:t>p</a:t>
            </a:r>
            <a:r>
              <a:rPr dirty="0" smtClean="0" sz="2400" spc="-10" b="1">
                <a:latin typeface="Calibri"/>
                <a:cs typeface="Calibri"/>
              </a:rPr>
              <a:t>i</a:t>
            </a:r>
            <a:r>
              <a:rPr dirty="0" smtClean="0" sz="2400" spc="-10" b="1">
                <a:latin typeface="Calibri"/>
                <a:cs typeface="Calibri"/>
              </a:rPr>
              <a:t>c</a:t>
            </a:r>
            <a:r>
              <a:rPr dirty="0" smtClean="0" sz="2400" spc="-10" b="1">
                <a:latin typeface="Calibri"/>
                <a:cs typeface="Calibri"/>
              </a:rPr>
              <a:t>al</a:t>
            </a:r>
            <a:r>
              <a:rPr dirty="0" smtClean="0" sz="2400" spc="-10" b="1">
                <a:latin typeface="Calibri"/>
                <a:cs typeface="Calibri"/>
              </a:rPr>
              <a:t>	</a:t>
            </a:r>
            <a:r>
              <a:rPr dirty="0" smtClean="0" sz="2400" spc="-10" b="1">
                <a:latin typeface="Calibri"/>
                <a:cs typeface="Calibri"/>
              </a:rPr>
              <a:t>d</a:t>
            </a:r>
            <a:r>
              <a:rPr dirty="0" smtClean="0" sz="2400" spc="-10" b="1">
                <a:latin typeface="Calibri"/>
                <a:cs typeface="Calibri"/>
              </a:rPr>
              <a:t>i</a:t>
            </a:r>
            <a:r>
              <a:rPr dirty="0" smtClean="0" sz="2400" spc="0" b="1">
                <a:latin typeface="Calibri"/>
                <a:cs typeface="Calibri"/>
              </a:rPr>
              <a:t>ag</a:t>
            </a:r>
            <a:r>
              <a:rPr dirty="0" smtClean="0" sz="2400" spc="-60" b="1">
                <a:latin typeface="Calibri"/>
                <a:cs typeface="Calibri"/>
              </a:rPr>
              <a:t>r</a:t>
            </a:r>
            <a:r>
              <a:rPr dirty="0" smtClean="0" sz="2400" spc="0" b="1">
                <a:latin typeface="Calibri"/>
                <a:cs typeface="Calibri"/>
              </a:rPr>
              <a:t>am	</a:t>
            </a:r>
            <a:r>
              <a:rPr dirty="0" smtClean="0" sz="2400" spc="0" b="1">
                <a:latin typeface="Calibri"/>
                <a:cs typeface="Calibri"/>
              </a:rPr>
              <a:t>of	</a:t>
            </a:r>
            <a:r>
              <a:rPr dirty="0" smtClean="0" sz="2400" spc="0" b="1">
                <a:latin typeface="Calibri"/>
                <a:cs typeface="Calibri"/>
              </a:rPr>
              <a:t>EP</a:t>
            </a:r>
            <a:r>
              <a:rPr dirty="0" smtClean="0" sz="2400" spc="-40" b="1">
                <a:latin typeface="Calibri"/>
                <a:cs typeface="Calibri"/>
              </a:rPr>
              <a:t>R</a:t>
            </a:r>
            <a:r>
              <a:rPr dirty="0" smtClean="0" sz="2400" spc="0" b="1">
                <a:latin typeface="Calibri"/>
                <a:cs typeface="Calibri"/>
              </a:rPr>
              <a:t>OM	</a:t>
            </a:r>
            <a:r>
              <a:rPr dirty="0" smtClean="0" sz="2400" spc="0" b="1">
                <a:latin typeface="Calibri"/>
                <a:cs typeface="Calibri"/>
              </a:rPr>
              <a:t>(E</a:t>
            </a:r>
            <a:r>
              <a:rPr dirty="0" smtClean="0" sz="2400" spc="-50" b="1">
                <a:latin typeface="Calibri"/>
                <a:cs typeface="Calibri"/>
              </a:rPr>
              <a:t>r</a:t>
            </a:r>
            <a:r>
              <a:rPr dirty="0" smtClean="0" sz="2400" spc="0" b="1">
                <a:latin typeface="Calibri"/>
                <a:cs typeface="Calibri"/>
              </a:rPr>
              <a:t>asa</a:t>
            </a:r>
            <a:r>
              <a:rPr dirty="0" smtClean="0" sz="2400" spc="10" b="1">
                <a:latin typeface="Calibri"/>
                <a:cs typeface="Calibri"/>
              </a:rPr>
              <a:t>b</a:t>
            </a:r>
            <a:r>
              <a:rPr dirty="0" smtClean="0" sz="2400" spc="0" b="1">
                <a:latin typeface="Calibri"/>
                <a:cs typeface="Calibri"/>
              </a:rPr>
              <a:t>le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mtClean="0" sz="2400" b="1">
                <a:latin typeface="Calibri"/>
                <a:cs typeface="Calibri"/>
              </a:rPr>
              <a:t>P</a:t>
            </a:r>
            <a:r>
              <a:rPr dirty="0" smtClean="0" sz="2400" spc="-30" b="1">
                <a:latin typeface="Calibri"/>
                <a:cs typeface="Calibri"/>
              </a:rPr>
              <a:t>r</a:t>
            </a:r>
            <a:r>
              <a:rPr dirty="0" smtClean="0" sz="2400" spc="-10" b="1">
                <a:latin typeface="Calibri"/>
                <a:cs typeface="Calibri"/>
              </a:rPr>
              <a:t>o</a:t>
            </a:r>
            <a:r>
              <a:rPr dirty="0" smtClean="0" sz="2400" spc="0" b="1">
                <a:latin typeface="Calibri"/>
                <a:cs typeface="Calibri"/>
              </a:rPr>
              <a:t>g</a:t>
            </a:r>
            <a:r>
              <a:rPr dirty="0" smtClean="0" sz="2400" spc="-45" b="1">
                <a:latin typeface="Calibri"/>
                <a:cs typeface="Calibri"/>
              </a:rPr>
              <a:t>r</a:t>
            </a:r>
            <a:r>
              <a:rPr dirty="0" smtClean="0" sz="2400" spc="0" b="1">
                <a:latin typeface="Calibri"/>
                <a:cs typeface="Calibri"/>
              </a:rPr>
              <a:t>a</a:t>
            </a:r>
            <a:r>
              <a:rPr dirty="0" smtClean="0" sz="2400" spc="5" b="1">
                <a:latin typeface="Calibri"/>
                <a:cs typeface="Calibri"/>
              </a:rPr>
              <a:t>m</a:t>
            </a:r>
            <a:r>
              <a:rPr dirty="0" smtClean="0" sz="2400" spc="0" b="1">
                <a:latin typeface="Calibri"/>
                <a:cs typeface="Calibri"/>
              </a:rPr>
              <a:t>m</a:t>
            </a:r>
            <a:r>
              <a:rPr dirty="0" smtClean="0" sz="2400" spc="-15" b="1">
                <a:latin typeface="Calibri"/>
                <a:cs typeface="Calibri"/>
              </a:rPr>
              <a:t>able</a:t>
            </a:r>
            <a:r>
              <a:rPr dirty="0" smtClean="0" sz="2400" spc="-50" b="1">
                <a:latin typeface="Calibri"/>
                <a:cs typeface="Calibri"/>
              </a:rPr>
              <a:t> </a:t>
            </a:r>
            <a:r>
              <a:rPr dirty="0" smtClean="0" sz="2400" spc="-35" b="1">
                <a:latin typeface="Calibri"/>
                <a:cs typeface="Calibri"/>
              </a:rPr>
              <a:t>R</a:t>
            </a:r>
            <a:r>
              <a:rPr dirty="0" smtClean="0" sz="2400" spc="-20" b="1">
                <a:latin typeface="Calibri"/>
                <a:cs typeface="Calibri"/>
              </a:rPr>
              <a:t>OM</a:t>
            </a:r>
            <a:r>
              <a:rPr dirty="0" smtClean="0" sz="2400" spc="-15" b="1">
                <a:latin typeface="Calibri"/>
                <a:cs typeface="Calibri"/>
              </a:rPr>
              <a:t>)</a:t>
            </a:r>
            <a:r>
              <a:rPr dirty="0" smtClean="0" sz="2400" spc="-1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53204"/>
            <a:ext cx="8072755" cy="15132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dirty="0" smtClean="0" sz="2100" spc="-40">
                <a:latin typeface="Calibri"/>
                <a:cs typeface="Calibri"/>
              </a:rPr>
              <a:t>7.</a:t>
            </a:r>
            <a:r>
              <a:rPr dirty="0" smtClean="0" sz="2100" spc="-40">
                <a:latin typeface="Calibri"/>
                <a:cs typeface="Calibri"/>
              </a:rPr>
              <a:t>	</a:t>
            </a:r>
            <a:r>
              <a:rPr dirty="0" smtClean="0" sz="2100" spc="-55">
                <a:latin typeface="Calibri"/>
                <a:cs typeface="Calibri"/>
              </a:rPr>
              <a:t>The</a:t>
            </a:r>
            <a:r>
              <a:rPr dirty="0" smtClean="0" sz="2100" spc="-25">
                <a:latin typeface="Calibri"/>
                <a:cs typeface="Calibri"/>
              </a:rPr>
              <a:t> </a:t>
            </a:r>
            <a:r>
              <a:rPr dirty="0" smtClean="0" sz="2100" spc="-25">
                <a:latin typeface="Calibri"/>
                <a:cs typeface="Calibri"/>
              </a:rPr>
              <a:t>i</a:t>
            </a:r>
            <a:r>
              <a:rPr dirty="0" smtClean="0" sz="2100" spc="-80">
                <a:latin typeface="Calibri"/>
                <a:cs typeface="Calibri"/>
              </a:rPr>
              <a:t>n</a:t>
            </a:r>
            <a:r>
              <a:rPr dirty="0" smtClean="0" sz="2100" spc="-65">
                <a:latin typeface="Calibri"/>
                <a:cs typeface="Calibri"/>
              </a:rPr>
              <a:t>t</a:t>
            </a:r>
            <a:r>
              <a:rPr dirty="0" smtClean="0" sz="2100" spc="-45">
                <a:latin typeface="Calibri"/>
                <a:cs typeface="Calibri"/>
              </a:rPr>
              <a:t>ernal</a:t>
            </a:r>
            <a:r>
              <a:rPr dirty="0" smtClean="0" sz="2100" spc="-15">
                <a:latin typeface="Calibri"/>
                <a:cs typeface="Calibri"/>
              </a:rPr>
              <a:t> </a:t>
            </a:r>
            <a:r>
              <a:rPr dirty="0" smtClean="0" sz="2100" spc="-50">
                <a:latin typeface="Calibri"/>
                <a:cs typeface="Calibri"/>
              </a:rPr>
              <a:t>decoder</a:t>
            </a:r>
            <a:r>
              <a:rPr dirty="0" smtClean="0" sz="2100" spc="-50">
                <a:latin typeface="Calibri"/>
                <a:cs typeface="Calibri"/>
              </a:rPr>
              <a:t> </a:t>
            </a:r>
            <a:r>
              <a:rPr dirty="0" smtClean="0" sz="2100" spc="-30">
                <a:latin typeface="Calibri"/>
                <a:cs typeface="Calibri"/>
              </a:rPr>
              <a:t>i</a:t>
            </a:r>
            <a:r>
              <a:rPr dirty="0" smtClean="0" sz="2100" spc="-45">
                <a:latin typeface="Calibri"/>
                <a:cs typeface="Calibri"/>
              </a:rPr>
              <a:t>s</a:t>
            </a:r>
            <a:r>
              <a:rPr dirty="0" smtClean="0" sz="2100" spc="-10">
                <a:latin typeface="Calibri"/>
                <a:cs typeface="Calibri"/>
              </a:rPr>
              <a:t> </a:t>
            </a:r>
            <a:r>
              <a:rPr dirty="0" smtClean="0" sz="2100" spc="-55">
                <a:latin typeface="Calibri"/>
                <a:cs typeface="Calibri"/>
              </a:rPr>
              <a:t>used</a:t>
            </a:r>
            <a:r>
              <a:rPr dirty="0" smtClean="0" sz="2100" spc="-20">
                <a:latin typeface="Calibri"/>
                <a:cs typeface="Calibri"/>
              </a:rPr>
              <a:t> </a:t>
            </a:r>
            <a:r>
              <a:rPr dirty="0" smtClean="0" sz="2100" spc="-65">
                <a:latin typeface="Calibri"/>
                <a:cs typeface="Calibri"/>
              </a:rPr>
              <a:t>t</a:t>
            </a:r>
            <a:r>
              <a:rPr dirty="0" smtClean="0" sz="2100" spc="-60">
                <a:latin typeface="Calibri"/>
                <a:cs typeface="Calibri"/>
              </a:rPr>
              <a:t>o</a:t>
            </a:r>
            <a:r>
              <a:rPr dirty="0" smtClean="0" sz="2100" spc="-35">
                <a:latin typeface="Calibri"/>
                <a:cs typeface="Calibri"/>
              </a:rPr>
              <a:t> </a:t>
            </a:r>
            <a:r>
              <a:rPr dirty="0" smtClean="0" sz="2100" spc="-55">
                <a:latin typeface="Calibri"/>
                <a:cs typeface="Calibri"/>
              </a:rPr>
              <a:t>decode</a:t>
            </a:r>
            <a:r>
              <a:rPr dirty="0" smtClean="0" sz="2100" spc="-45">
                <a:latin typeface="Calibri"/>
                <a:cs typeface="Calibri"/>
              </a:rPr>
              <a:t> </a:t>
            </a:r>
            <a:r>
              <a:rPr dirty="0" smtClean="0" sz="2100" spc="-50">
                <a:latin typeface="Calibri"/>
                <a:cs typeface="Calibri"/>
              </a:rPr>
              <a:t>the</a:t>
            </a:r>
            <a:r>
              <a:rPr dirty="0" smtClean="0" sz="2100" spc="-20">
                <a:latin typeface="Calibri"/>
                <a:cs typeface="Calibri"/>
              </a:rPr>
              <a:t> </a:t>
            </a:r>
            <a:r>
              <a:rPr dirty="0" smtClean="0" sz="2100" spc="-25">
                <a:latin typeface="Calibri"/>
                <a:cs typeface="Calibri"/>
              </a:rPr>
              <a:t>i</a:t>
            </a:r>
            <a:r>
              <a:rPr dirty="0" smtClean="0" sz="2100" spc="-80">
                <a:latin typeface="Calibri"/>
                <a:cs typeface="Calibri"/>
              </a:rPr>
              <a:t>n</a:t>
            </a:r>
            <a:r>
              <a:rPr dirty="0" smtClean="0" sz="2100" spc="-65">
                <a:latin typeface="Calibri"/>
                <a:cs typeface="Calibri"/>
              </a:rPr>
              <a:t>t</a:t>
            </a:r>
            <a:r>
              <a:rPr dirty="0" smtClean="0" sz="2100" spc="-45">
                <a:latin typeface="Calibri"/>
                <a:cs typeface="Calibri"/>
              </a:rPr>
              <a:t>ernal</a:t>
            </a:r>
            <a:r>
              <a:rPr dirty="0" smtClean="0" sz="2100" spc="-15">
                <a:latin typeface="Calibri"/>
                <a:cs typeface="Calibri"/>
              </a:rPr>
              <a:t> </a:t>
            </a:r>
            <a:r>
              <a:rPr dirty="0" smtClean="0" sz="2100" spc="-85">
                <a:latin typeface="Calibri"/>
                <a:cs typeface="Calibri"/>
              </a:rPr>
              <a:t>m</a:t>
            </a:r>
            <a:r>
              <a:rPr dirty="0" smtClean="0" sz="2100" spc="-65">
                <a:latin typeface="Calibri"/>
                <a:cs typeface="Calibri"/>
              </a:rPr>
              <a:t>e</a:t>
            </a:r>
            <a:r>
              <a:rPr dirty="0" smtClean="0" sz="2100" spc="-60">
                <a:latin typeface="Calibri"/>
                <a:cs typeface="Calibri"/>
              </a:rPr>
              <a:t>mory</a:t>
            </a:r>
            <a:r>
              <a:rPr dirty="0" smtClean="0" sz="2100" spc="-20">
                <a:latin typeface="Calibri"/>
                <a:cs typeface="Calibri"/>
              </a:rPr>
              <a:t> </a:t>
            </a:r>
            <a:r>
              <a:rPr dirty="0" smtClean="0" sz="2100" spc="-55">
                <a:latin typeface="Calibri"/>
                <a:cs typeface="Calibri"/>
              </a:rPr>
              <a:t>add</a:t>
            </a:r>
            <a:r>
              <a:rPr dirty="0" smtClean="0" sz="2100" spc="-70">
                <a:latin typeface="Calibri"/>
                <a:cs typeface="Calibri"/>
              </a:rPr>
              <a:t>r</a:t>
            </a:r>
            <a:r>
              <a:rPr dirty="0" smtClean="0" sz="2100" spc="-50">
                <a:latin typeface="Calibri"/>
                <a:cs typeface="Calibri"/>
              </a:rPr>
              <a:t>es</a:t>
            </a:r>
            <a:r>
              <a:rPr dirty="0" smtClean="0" sz="2100" spc="-55">
                <a:latin typeface="Calibri"/>
                <a:cs typeface="Calibri"/>
              </a:rPr>
              <a:t>s</a:t>
            </a:r>
            <a:r>
              <a:rPr dirty="0" smtClean="0" sz="2100" spc="-3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7"/>
              </a:spcBef>
            </a:pPr>
            <a:endParaRPr sz="14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965200" algn="l"/>
                <a:tab pos="2372995" algn="l"/>
                <a:tab pos="2781935" algn="l"/>
                <a:tab pos="4048760" algn="l"/>
                <a:tab pos="4769485" algn="l"/>
                <a:tab pos="5386705" algn="l"/>
                <a:tab pos="6480810" algn="l"/>
                <a:tab pos="6819900" algn="l"/>
                <a:tab pos="7383780" algn="l"/>
              </a:tabLst>
            </a:pPr>
            <a:r>
              <a:rPr dirty="0" smtClean="0" sz="2400" b="1">
                <a:latin typeface="Calibri"/>
                <a:cs typeface="Calibri"/>
              </a:rPr>
              <a:t>The	</a:t>
            </a:r>
            <a:r>
              <a:rPr dirty="0" smtClean="0" sz="2400" spc="-30" b="1">
                <a:latin typeface="Calibri"/>
                <a:cs typeface="Calibri"/>
              </a:rPr>
              <a:t>t</a:t>
            </a:r>
            <a:r>
              <a:rPr dirty="0" smtClean="0" sz="2400" spc="0" b="1">
                <a:latin typeface="Calibri"/>
                <a:cs typeface="Calibri"/>
              </a:rPr>
              <a:t>ech</a:t>
            </a:r>
            <a:r>
              <a:rPr dirty="0" smtClean="0" sz="2400" spc="-15" b="1">
                <a:latin typeface="Calibri"/>
                <a:cs typeface="Calibri"/>
              </a:rPr>
              <a:t>n</a:t>
            </a:r>
            <a:r>
              <a:rPr dirty="0" smtClean="0" sz="2400" spc="0" b="1">
                <a:latin typeface="Calibri"/>
                <a:cs typeface="Calibri"/>
              </a:rPr>
              <a:t>ique	</a:t>
            </a:r>
            <a:r>
              <a:rPr dirty="0" smtClean="0" sz="2400" spc="-30" b="1">
                <a:latin typeface="Calibri"/>
                <a:cs typeface="Calibri"/>
              </a:rPr>
              <a:t>t</a:t>
            </a:r>
            <a:r>
              <a:rPr dirty="0" smtClean="0" sz="2400" spc="0" b="1">
                <a:latin typeface="Calibri"/>
                <a:cs typeface="Calibri"/>
              </a:rPr>
              <a:t>o	</a:t>
            </a:r>
            <a:r>
              <a:rPr dirty="0" smtClean="0" sz="2400" spc="0" b="1">
                <a:latin typeface="Calibri"/>
                <a:cs typeface="Calibri"/>
              </a:rPr>
              <a:t>i</a:t>
            </a:r>
            <a:r>
              <a:rPr dirty="0" smtClean="0" sz="2400" spc="-35" b="1">
                <a:latin typeface="Calibri"/>
                <a:cs typeface="Calibri"/>
              </a:rPr>
              <a:t>n</a:t>
            </a:r>
            <a:r>
              <a:rPr dirty="0" smtClean="0" sz="2400" spc="-30" b="1">
                <a:latin typeface="Calibri"/>
                <a:cs typeface="Calibri"/>
              </a:rPr>
              <a:t>t</a:t>
            </a:r>
            <a:r>
              <a:rPr dirty="0" smtClean="0" sz="2400" spc="0" b="1">
                <a:latin typeface="Calibri"/>
                <a:cs typeface="Calibri"/>
              </a:rPr>
              <a:t>er</a:t>
            </a:r>
            <a:r>
              <a:rPr dirty="0" smtClean="0" sz="2400" spc="-30" b="1">
                <a:latin typeface="Calibri"/>
                <a:cs typeface="Calibri"/>
              </a:rPr>
              <a:t>f</a:t>
            </a:r>
            <a:r>
              <a:rPr dirty="0" smtClean="0" sz="2400" spc="0" b="1">
                <a:latin typeface="Calibri"/>
                <a:cs typeface="Calibri"/>
              </a:rPr>
              <a:t>ace	</a:t>
            </a:r>
            <a:r>
              <a:rPr dirty="0" smtClean="0" sz="2400" spc="0" b="1">
                <a:latin typeface="Calibri"/>
                <a:cs typeface="Calibri"/>
              </a:rPr>
              <a:t>R/W	</a:t>
            </a:r>
            <a:r>
              <a:rPr dirty="0" smtClean="0" sz="2400" spc="-10" b="1">
                <a:latin typeface="Calibri"/>
                <a:cs typeface="Calibri"/>
              </a:rPr>
              <a:t>a</a:t>
            </a:r>
            <a:r>
              <a:rPr dirty="0" smtClean="0" sz="2400" spc="0" b="1">
                <a:latin typeface="Calibri"/>
                <a:cs typeface="Calibri"/>
              </a:rPr>
              <a:t>nd	</a:t>
            </a:r>
            <a:r>
              <a:rPr dirty="0" smtClean="0" sz="2400" spc="0" b="1">
                <a:latin typeface="Calibri"/>
                <a:cs typeface="Calibri"/>
              </a:rPr>
              <a:t>EP</a:t>
            </a:r>
            <a:r>
              <a:rPr dirty="0" smtClean="0" sz="2400" spc="-25" b="1">
                <a:latin typeface="Calibri"/>
                <a:cs typeface="Calibri"/>
              </a:rPr>
              <a:t>R</a:t>
            </a:r>
            <a:r>
              <a:rPr dirty="0" smtClean="0" sz="2400" spc="0" b="1">
                <a:latin typeface="Calibri"/>
                <a:cs typeface="Calibri"/>
              </a:rPr>
              <a:t>OM	</a:t>
            </a:r>
            <a:r>
              <a:rPr dirty="0" smtClean="0" sz="2400" spc="-5" b="1">
                <a:latin typeface="Calibri"/>
                <a:cs typeface="Calibri"/>
              </a:rPr>
              <a:t>i</a:t>
            </a:r>
            <a:r>
              <a:rPr dirty="0" smtClean="0" sz="2400" spc="0" b="1">
                <a:latin typeface="Calibri"/>
                <a:cs typeface="Calibri"/>
              </a:rPr>
              <a:t>s	</a:t>
            </a:r>
            <a:r>
              <a:rPr dirty="0" smtClean="0" sz="2400" spc="-10" b="1">
                <a:latin typeface="Calibri"/>
                <a:cs typeface="Calibri"/>
              </a:rPr>
              <a:t>th</a:t>
            </a:r>
            <a:r>
              <a:rPr dirty="0" smtClean="0" sz="2400" spc="0" b="1">
                <a:latin typeface="Calibri"/>
                <a:cs typeface="Calibri"/>
              </a:rPr>
              <a:t>e	</a:t>
            </a:r>
            <a:r>
              <a:rPr dirty="0" smtClean="0" sz="2400" spc="0" b="1">
                <a:latin typeface="Calibri"/>
                <a:cs typeface="Calibri"/>
              </a:rPr>
              <a:t>s</a:t>
            </a:r>
            <a:r>
              <a:rPr dirty="0" smtClean="0" sz="2400" spc="10" b="1">
                <a:latin typeface="Calibri"/>
                <a:cs typeface="Calibri"/>
              </a:rPr>
              <a:t>a</a:t>
            </a:r>
            <a:r>
              <a:rPr dirty="0" smtClean="0" sz="2400" spc="0" b="1">
                <a:latin typeface="Calibri"/>
                <a:cs typeface="Calibri"/>
              </a:rPr>
              <a:t>me</a:t>
            </a:r>
            <a:endParaRPr sz="2400">
              <a:latin typeface="Calibri"/>
              <a:cs typeface="Calibri"/>
            </a:endParaRPr>
          </a:p>
          <a:p>
            <a:pPr algn="ctr" marR="370205">
              <a:lnSpc>
                <a:spcPct val="100000"/>
              </a:lnSpc>
            </a:pPr>
            <a:r>
              <a:rPr dirty="0" smtClean="0" sz="2400" spc="-30" b="1">
                <a:latin typeface="Calibri"/>
                <a:cs typeface="Calibri"/>
              </a:rPr>
              <a:t>e</a:t>
            </a:r>
            <a:r>
              <a:rPr dirty="0" smtClean="0" sz="2400" spc="-60" b="1">
                <a:latin typeface="Calibri"/>
                <a:cs typeface="Calibri"/>
              </a:rPr>
              <a:t>x</a:t>
            </a:r>
            <a:r>
              <a:rPr dirty="0" smtClean="0" sz="2400" spc="0" b="1">
                <a:latin typeface="Calibri"/>
                <a:cs typeface="Calibri"/>
              </a:rPr>
              <a:t>c</a:t>
            </a:r>
            <a:r>
              <a:rPr dirty="0" smtClean="0" sz="2400" spc="5" b="1">
                <a:latin typeface="Calibri"/>
                <a:cs typeface="Calibri"/>
              </a:rPr>
              <a:t>e</a:t>
            </a:r>
            <a:r>
              <a:rPr dirty="0" smtClean="0" sz="2400" spc="-30" b="1">
                <a:latin typeface="Calibri"/>
                <a:cs typeface="Calibri"/>
              </a:rPr>
              <a:t>p</a:t>
            </a:r>
            <a:r>
              <a:rPr dirty="0" smtClean="0" sz="2400" spc="-10" b="1">
                <a:latin typeface="Calibri"/>
                <a:cs typeface="Calibri"/>
              </a:rPr>
              <a:t>t</a:t>
            </a:r>
            <a:r>
              <a:rPr dirty="0" smtClean="0" sz="2400" spc="-15" b="1">
                <a:latin typeface="Calibri"/>
                <a:cs typeface="Calibri"/>
              </a:rPr>
              <a:t> </a:t>
            </a:r>
            <a:r>
              <a:rPr dirty="0" smtClean="0" sz="2400" spc="-20" b="1">
                <a:latin typeface="Calibri"/>
                <a:cs typeface="Calibri"/>
              </a:rPr>
              <a:t>th</a:t>
            </a:r>
            <a:r>
              <a:rPr dirty="0" smtClean="0" sz="2400" spc="-15" b="1">
                <a:latin typeface="Calibri"/>
                <a:cs typeface="Calibri"/>
              </a:rPr>
              <a:t>e</a:t>
            </a:r>
            <a:r>
              <a:rPr dirty="0" smtClean="0" sz="2400" spc="15" b="1">
                <a:latin typeface="Calibri"/>
                <a:cs typeface="Calibri"/>
              </a:rPr>
              <a:t> </a:t>
            </a:r>
            <a:r>
              <a:rPr dirty="0" smtClean="0" sz="2400" spc="0" b="1">
                <a:latin typeface="Calibri"/>
                <a:cs typeface="Calibri"/>
              </a:rPr>
              <a:t>EP</a:t>
            </a:r>
            <a:r>
              <a:rPr dirty="0" smtClean="0" sz="2400" spc="-20" b="1">
                <a:latin typeface="Calibri"/>
                <a:cs typeface="Calibri"/>
              </a:rPr>
              <a:t>R</a:t>
            </a:r>
            <a:r>
              <a:rPr dirty="0" smtClean="0" sz="2400" spc="0" b="1">
                <a:latin typeface="Calibri"/>
                <a:cs typeface="Calibri"/>
              </a:rPr>
              <a:t>OM</a:t>
            </a:r>
            <a:r>
              <a:rPr dirty="0" smtClean="0" sz="2400" spc="-5" b="1">
                <a:latin typeface="Calibri"/>
                <a:cs typeface="Calibri"/>
              </a:rPr>
              <a:t> </a:t>
            </a:r>
            <a:r>
              <a:rPr dirty="0" smtClean="0" sz="2400" spc="-15" b="1">
                <a:latin typeface="Calibri"/>
                <a:cs typeface="Calibri"/>
              </a:rPr>
              <a:t>does</a:t>
            </a:r>
            <a:r>
              <a:rPr dirty="0" smtClean="0" sz="2400" spc="5" b="1">
                <a:latin typeface="Calibri"/>
                <a:cs typeface="Calibri"/>
              </a:rPr>
              <a:t> </a:t>
            </a:r>
            <a:r>
              <a:rPr dirty="0" smtClean="0" sz="2400" spc="-15" b="1">
                <a:latin typeface="Calibri"/>
                <a:cs typeface="Calibri"/>
              </a:rPr>
              <a:t>not</a:t>
            </a:r>
            <a:r>
              <a:rPr dirty="0" smtClean="0" sz="2400" spc="-5" b="1">
                <a:latin typeface="Calibri"/>
                <a:cs typeface="Calibri"/>
              </a:rPr>
              <a:t> </a:t>
            </a:r>
            <a:r>
              <a:rPr dirty="0" smtClean="0" sz="2400" spc="-30" b="1">
                <a:latin typeface="Calibri"/>
                <a:cs typeface="Calibri"/>
              </a:rPr>
              <a:t>r</a:t>
            </a:r>
            <a:r>
              <a:rPr dirty="0" smtClean="0" sz="2400" spc="-15" b="1">
                <a:latin typeface="Calibri"/>
                <a:cs typeface="Calibri"/>
              </a:rPr>
              <a:t>equ</a:t>
            </a:r>
            <a:r>
              <a:rPr dirty="0" smtClean="0" sz="2400" spc="-20" b="1">
                <a:latin typeface="Calibri"/>
                <a:cs typeface="Calibri"/>
              </a:rPr>
              <a:t>i</a:t>
            </a:r>
            <a:r>
              <a:rPr dirty="0" smtClean="0" sz="2400" spc="-30" b="1">
                <a:latin typeface="Calibri"/>
                <a:cs typeface="Calibri"/>
              </a:rPr>
              <a:t>r</a:t>
            </a:r>
            <a:r>
              <a:rPr dirty="0" smtClean="0" sz="2400" spc="0" b="1">
                <a:latin typeface="Calibri"/>
                <a:cs typeface="Calibri"/>
              </a:rPr>
              <a:t>e </a:t>
            </a:r>
            <a:r>
              <a:rPr dirty="0" smtClean="0" sz="2400" spc="-5" b="1">
                <a:latin typeface="Calibri"/>
                <a:cs typeface="Calibri"/>
              </a:rPr>
              <a:t>W</a:t>
            </a:r>
            <a:r>
              <a:rPr dirty="0" smtClean="0" sz="2400" spc="0" b="1">
                <a:latin typeface="Calibri"/>
                <a:cs typeface="Calibri"/>
              </a:rPr>
              <a:t>R</a:t>
            </a:r>
            <a:r>
              <a:rPr dirty="0" smtClean="0" sz="2400" spc="-15" b="1">
                <a:latin typeface="Calibri"/>
                <a:cs typeface="Calibri"/>
              </a:rPr>
              <a:t> </a:t>
            </a:r>
            <a:r>
              <a:rPr dirty="0" smtClean="0" sz="2400" spc="-10" b="1">
                <a:latin typeface="Calibri"/>
                <a:cs typeface="Calibri"/>
              </a:rPr>
              <a:t>c</a:t>
            </a:r>
            <a:r>
              <a:rPr dirty="0" smtClean="0" sz="2400" spc="-15" b="1">
                <a:latin typeface="Calibri"/>
                <a:cs typeface="Calibri"/>
              </a:rPr>
              <a:t>o</a:t>
            </a:r>
            <a:r>
              <a:rPr dirty="0" smtClean="0" sz="2400" spc="-40" b="1">
                <a:latin typeface="Calibri"/>
                <a:cs typeface="Calibri"/>
              </a:rPr>
              <a:t>n</a:t>
            </a:r>
            <a:r>
              <a:rPr dirty="0" smtClean="0" sz="2400" spc="0" b="1">
                <a:latin typeface="Calibri"/>
                <a:cs typeface="Calibri"/>
              </a:rPr>
              <a:t>t</a:t>
            </a:r>
            <a:r>
              <a:rPr dirty="0" smtClean="0" sz="2400" spc="-30" b="1">
                <a:latin typeface="Calibri"/>
                <a:cs typeface="Calibri"/>
              </a:rPr>
              <a:t>r</a:t>
            </a:r>
            <a:r>
              <a:rPr dirty="0" smtClean="0" sz="2400" spc="-10" b="1">
                <a:latin typeface="Calibri"/>
                <a:cs typeface="Calibri"/>
              </a:rPr>
              <a:t>ol</a:t>
            </a:r>
            <a:r>
              <a:rPr dirty="0" smtClean="0" sz="2400" spc="-10" b="1">
                <a:latin typeface="Calibri"/>
                <a:cs typeface="Calibri"/>
              </a:rPr>
              <a:t> </a:t>
            </a:r>
            <a:r>
              <a:rPr dirty="0" smtClean="0" sz="2400" spc="-10" b="1">
                <a:latin typeface="Calibri"/>
                <a:cs typeface="Calibri"/>
              </a:rPr>
              <a:t>signal</a:t>
            </a:r>
            <a:r>
              <a:rPr dirty="0" smtClean="0" sz="2400" spc="-5" b="1">
                <a:latin typeface="Calibri"/>
                <a:cs typeface="Calibri"/>
              </a:rPr>
              <a:t>s</a:t>
            </a:r>
            <a:r>
              <a:rPr dirty="0" smtClean="0" sz="2400" spc="0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3240" y="1555205"/>
          <a:ext cx="8095806" cy="2529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233"/>
                <a:gridCol w="2806697"/>
                <a:gridCol w="995380"/>
                <a:gridCol w="1193206"/>
                <a:gridCol w="2290670"/>
                <a:gridCol w="429617"/>
              </a:tblGrid>
              <a:tr h="38039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1.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4096</a:t>
                      </a:r>
                      <a:r>
                        <a:rPr dirty="0" smtClean="0" sz="2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(4k)</a:t>
                      </a:r>
                      <a:r>
                        <a:rPr dirty="0" smtClean="0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2100" spc="-1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2100" spc="-5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mtClean="0" sz="21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/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7106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2.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quartz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1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21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2100" spc="-1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21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it,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160020">
                        <a:lnSpc>
                          <a:spcPts val="2405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og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1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th</a:t>
                      </a:r>
                      <a:r>
                        <a:rPr dirty="0" smtClean="0" sz="2100" spc="-2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use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dirty="0" smtClean="0" sz="2100" spc="-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ec</a:t>
                      </a:r>
                      <a:r>
                        <a:rPr dirty="0" smtClean="0" sz="21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2100" spc="-2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di</a:t>
                      </a:r>
                      <a:r>
                        <a:rPr dirty="0" smtClean="0" sz="21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ect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ig</a:t>
                      </a:r>
                      <a:r>
                        <a:rPr dirty="0" smtClean="0" sz="2100" spc="-2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100" spc="-4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ase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the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6576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3.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mtClean="0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bit</a:t>
                      </a:r>
                      <a:r>
                        <a:rPr dirty="0" smtClean="0" sz="2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2100" spc="-2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100" spc="-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output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2100" spc="-1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21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4" rowSpan="4">
                  <a:txBody>
                    <a:bodyPr/>
                    <a:lstStyle/>
                    <a:p>
                      <a:pPr/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63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4.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add</a:t>
                      </a:r>
                      <a:r>
                        <a:rPr dirty="0" smtClean="0" sz="21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ess</a:t>
                      </a:r>
                      <a:r>
                        <a:rPr dirty="0" smtClean="0" sz="2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2100" spc="-1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nes,</a:t>
                      </a:r>
                      <a:r>
                        <a:rPr dirty="0" smtClean="0" sz="2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100" spc="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mtClean="0" sz="210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A11,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604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5.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mtClean="0" sz="2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chip</a:t>
                      </a:r>
                      <a:r>
                        <a:rPr dirty="0" smtClean="0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21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21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ct,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S.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060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6.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dirty="0" smtClean="0" sz="2100">
                          <a:latin typeface="Calibri"/>
                          <a:cs typeface="Calibri"/>
                        </a:rPr>
                        <a:t>RD: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enable</a:t>
                      </a:r>
                      <a:r>
                        <a:rPr dirty="0" smtClean="0" sz="2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output</a:t>
                      </a:r>
                      <a:r>
                        <a:rPr dirty="0" smtClean="0" sz="2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mtClean="0" sz="2100" spc="-2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mtClean="0" sz="2100" spc="-4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100" spc="-2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100" spc="0">
                          <a:latin typeface="Calibri"/>
                          <a:cs typeface="Calibri"/>
                        </a:rPr>
                        <a:t>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457200"/>
            <a:ext cx="79248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7" y="0"/>
            <a:ext cx="900074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7" y="0"/>
            <a:ext cx="900074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872947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427480">
              <a:lnSpc>
                <a:spcPct val="100000"/>
              </a:lnSpc>
            </a:pPr>
            <a:r>
              <a:rPr dirty="0" smtClean="0" sz="2800" spc="-10" b="1" u="heavy">
                <a:latin typeface="Calibri"/>
                <a:cs typeface="Calibri"/>
              </a:rPr>
              <a:t>I</a:t>
            </a:r>
            <a:r>
              <a:rPr dirty="0" smtClean="0" sz="2800" spc="-45" b="1" u="heavy">
                <a:latin typeface="Calibri"/>
                <a:cs typeface="Calibri"/>
              </a:rPr>
              <a:t>n</a:t>
            </a:r>
            <a:r>
              <a:rPr dirty="0" smtClean="0" sz="2800" spc="-45" b="1" u="heavy">
                <a:latin typeface="Calibri"/>
                <a:cs typeface="Calibri"/>
              </a:rPr>
              <a:t>t</a:t>
            </a:r>
            <a:r>
              <a:rPr dirty="0" smtClean="0" sz="2800" spc="-15" b="1" u="heavy">
                <a:latin typeface="Calibri"/>
                <a:cs typeface="Calibri"/>
              </a:rPr>
              <a:t>er</a:t>
            </a:r>
            <a:r>
              <a:rPr dirty="0" smtClean="0" sz="2800" spc="-60" b="1" u="heavy">
                <a:latin typeface="Calibri"/>
                <a:cs typeface="Calibri"/>
              </a:rPr>
              <a:t>f</a:t>
            </a:r>
            <a:r>
              <a:rPr dirty="0" smtClean="0" sz="2800" spc="-15" b="1" u="heavy">
                <a:latin typeface="Calibri"/>
                <a:cs typeface="Calibri"/>
              </a:rPr>
              <a:t>acing</a:t>
            </a:r>
            <a:r>
              <a:rPr dirty="0" smtClean="0" sz="2800" spc="35" b="1" u="heavy">
                <a:latin typeface="Calibri"/>
                <a:cs typeface="Calibri"/>
              </a:rPr>
              <a:t> </a:t>
            </a:r>
            <a:r>
              <a:rPr dirty="0" smtClean="0" sz="2800" spc="-15" b="1" u="heavy">
                <a:latin typeface="Calibri"/>
                <a:cs typeface="Calibri"/>
              </a:rPr>
              <a:t>Assig</a:t>
            </a:r>
            <a:r>
              <a:rPr dirty="0" smtClean="0" sz="2800" spc="-25" b="1" u="heavy">
                <a:latin typeface="Calibri"/>
                <a:cs typeface="Calibri"/>
              </a:rPr>
              <a:t>n</a:t>
            </a:r>
            <a:r>
              <a:rPr dirty="0" smtClean="0" sz="2800" spc="-25" b="1" u="heavy">
                <a:latin typeface="Calibri"/>
                <a:cs typeface="Calibri"/>
              </a:rPr>
              <a:t>m</a:t>
            </a:r>
            <a:r>
              <a:rPr dirty="0" smtClean="0" sz="2800" spc="-15" b="1" u="heavy">
                <a:latin typeface="Calibri"/>
                <a:cs typeface="Calibri"/>
              </a:rPr>
              <a:t>e</a:t>
            </a:r>
            <a:r>
              <a:rPr dirty="0" smtClean="0" sz="2800" spc="-45" b="1" u="heavy">
                <a:latin typeface="Calibri"/>
                <a:cs typeface="Calibri"/>
              </a:rPr>
              <a:t>n</a:t>
            </a:r>
            <a:r>
              <a:rPr dirty="0" smtClean="0" sz="2800" spc="-10" b="1" u="heavy">
                <a:latin typeface="Calibri"/>
                <a:cs typeface="Calibri"/>
              </a:rPr>
              <a:t>t:</a:t>
            </a:r>
            <a:r>
              <a:rPr dirty="0" smtClean="0" sz="2800" spc="-10" b="1" u="heavy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just" marL="527685" marR="12700" indent="-515620">
              <a:lnSpc>
                <a:spcPct val="100000"/>
              </a:lnSpc>
              <a:tabLst>
                <a:tab pos="527685" algn="l"/>
              </a:tabLst>
            </a:pPr>
            <a:r>
              <a:rPr dirty="0" smtClean="0" sz="2400" spc="-5">
                <a:latin typeface="Calibri"/>
                <a:cs typeface="Calibri"/>
              </a:rPr>
              <a:t>1</a:t>
            </a:r>
            <a:r>
              <a:rPr dirty="0" smtClean="0" sz="2400" spc="0">
                <a:latin typeface="Calibri"/>
                <a:cs typeface="Calibri"/>
              </a:rPr>
              <a:t>.	</a:t>
            </a:r>
            <a:r>
              <a:rPr dirty="0" smtClean="0" sz="2400" spc="0">
                <a:latin typeface="Calibri"/>
                <a:cs typeface="Calibri"/>
              </a:rPr>
              <a:t>if </a:t>
            </a:r>
            <a:r>
              <a:rPr dirty="0" smtClean="0" sz="2400" spc="-9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in </a:t>
            </a:r>
            <a:r>
              <a:rPr dirty="0" smtClean="0" sz="2400" spc="-90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the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8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i</a:t>
            </a:r>
            <a:r>
              <a:rPr dirty="0" smtClean="0" sz="2400" spc="-25">
                <a:latin typeface="Calibri"/>
                <a:cs typeface="Calibri"/>
              </a:rPr>
              <a:t>n</a:t>
            </a:r>
            <a:r>
              <a:rPr dirty="0" smtClean="0" sz="2400" spc="-50">
                <a:latin typeface="Calibri"/>
                <a:cs typeface="Calibri"/>
              </a:rPr>
              <a:t>t</a:t>
            </a:r>
            <a:r>
              <a:rPr dirty="0" smtClean="0" sz="2400" spc="-15">
                <a:latin typeface="Calibri"/>
                <a:cs typeface="Calibri"/>
              </a:rPr>
              <a:t>e</a:t>
            </a:r>
            <a:r>
              <a:rPr dirty="0" smtClean="0" sz="2400" spc="-5">
                <a:latin typeface="Calibri"/>
                <a:cs typeface="Calibri"/>
              </a:rPr>
              <a:t>r</a:t>
            </a:r>
            <a:r>
              <a:rPr dirty="0" smtClean="0" sz="2400" spc="-50">
                <a:latin typeface="Calibri"/>
                <a:cs typeface="Calibri"/>
              </a:rPr>
              <a:t>f</a:t>
            </a:r>
            <a:r>
              <a:rPr dirty="0" smtClean="0" sz="2400" spc="0">
                <a:latin typeface="Calibri"/>
                <a:cs typeface="Calibri"/>
              </a:rPr>
              <a:t>ac</a:t>
            </a:r>
            <a:r>
              <a:rPr dirty="0" smtClean="0" sz="2400" spc="5">
                <a:latin typeface="Calibri"/>
                <a:cs typeface="Calibri"/>
              </a:rPr>
              <a:t>i</a:t>
            </a:r>
            <a:r>
              <a:rPr dirty="0" smtClean="0" sz="2400" spc="0">
                <a:latin typeface="Calibri"/>
                <a:cs typeface="Calibri"/>
              </a:rPr>
              <a:t>ng </a:t>
            </a:r>
            <a:r>
              <a:rPr dirty="0" smtClean="0" sz="2400" spc="-8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8</a:t>
            </a:r>
            <a:r>
              <a:rPr dirty="0" smtClean="0" sz="2400" spc="-40">
                <a:latin typeface="Calibri"/>
                <a:cs typeface="Calibri"/>
              </a:rPr>
              <a:t>1</a:t>
            </a:r>
            <a:r>
              <a:rPr dirty="0" smtClean="0" sz="2400" spc="-15">
                <a:latin typeface="Calibri"/>
                <a:cs typeface="Calibri"/>
              </a:rPr>
              <a:t>55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100">
                <a:latin typeface="Calibri"/>
                <a:cs typeface="Calibri"/>
              </a:rPr>
              <a:t> </a:t>
            </a:r>
            <a:r>
              <a:rPr dirty="0" smtClean="0" sz="2400" spc="-20">
                <a:latin typeface="Calibri"/>
                <a:cs typeface="Calibri"/>
              </a:rPr>
              <a:t>me</a:t>
            </a:r>
            <a:r>
              <a:rPr dirty="0" smtClean="0" sz="2400" spc="-15">
                <a:latin typeface="Calibri"/>
                <a:cs typeface="Calibri"/>
              </a:rPr>
              <a:t>m</a:t>
            </a:r>
            <a:r>
              <a:rPr dirty="0" smtClean="0" sz="2400" spc="-15">
                <a:latin typeface="Calibri"/>
                <a:cs typeface="Calibri"/>
              </a:rPr>
              <a:t>ory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9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sche</a:t>
            </a:r>
            <a:r>
              <a:rPr dirty="0" smtClean="0" sz="2400" spc="-15">
                <a:latin typeface="Calibri"/>
                <a:cs typeface="Calibri"/>
              </a:rPr>
              <a:t>m</a:t>
            </a:r>
            <a:r>
              <a:rPr dirty="0" smtClean="0" sz="2400" spc="-25">
                <a:latin typeface="Calibri"/>
                <a:cs typeface="Calibri"/>
              </a:rPr>
              <a:t>a</a:t>
            </a:r>
            <a:r>
              <a:rPr dirty="0" smtClean="0" sz="2400" spc="-2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ic </a:t>
            </a:r>
            <a:r>
              <a:rPr dirty="0" smtClean="0" sz="2400" spc="-95">
                <a:latin typeface="Calibri"/>
                <a:cs typeface="Calibri"/>
              </a:rPr>
              <a:t> </a:t>
            </a:r>
            <a:r>
              <a:rPr dirty="0" smtClean="0" sz="2400" spc="-10">
                <a:latin typeface="Calibri"/>
                <a:cs typeface="Calibri"/>
              </a:rPr>
              <a:t>f</a:t>
            </a:r>
            <a:r>
              <a:rPr dirty="0" smtClean="0" sz="2400" spc="-45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om </a:t>
            </a:r>
            <a:r>
              <a:rPr dirty="0" smtClean="0" sz="2400" spc="-9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SDK</a:t>
            </a:r>
            <a:r>
              <a:rPr dirty="0" smtClean="0" sz="2400" spc="-5">
                <a:latin typeface="Calibri"/>
                <a:cs typeface="Calibri"/>
              </a:rPr>
              <a:t>-</a:t>
            </a:r>
            <a:r>
              <a:rPr dirty="0" smtClean="0" sz="2400" spc="-20">
                <a:latin typeface="Calibri"/>
                <a:cs typeface="Calibri"/>
              </a:rPr>
              <a:t>85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55">
                <a:latin typeface="Calibri"/>
                <a:cs typeface="Calibri"/>
              </a:rPr>
              <a:t>s</a:t>
            </a:r>
            <a:r>
              <a:rPr dirty="0" smtClean="0" sz="2400" spc="-20">
                <a:latin typeface="Calibri"/>
                <a:cs typeface="Calibri"/>
              </a:rPr>
              <a:t>y</a:t>
            </a:r>
            <a:r>
              <a:rPr dirty="0" smtClean="0" sz="2400" spc="-30">
                <a:latin typeface="Calibri"/>
                <a:cs typeface="Calibri"/>
              </a:rPr>
              <a:t>s</a:t>
            </a:r>
            <a:r>
              <a:rPr dirty="0" smtClean="0" sz="2400" spc="-2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em  </a:t>
            </a:r>
            <a:r>
              <a:rPr dirty="0" smtClean="0" sz="2400" spc="17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figu</a:t>
            </a:r>
            <a:r>
              <a:rPr dirty="0" smtClean="0" sz="2400" spc="-4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e </a:t>
            </a:r>
            <a:r>
              <a:rPr dirty="0" smtClean="0" sz="2400" spc="-18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(</a:t>
            </a:r>
            <a:r>
              <a:rPr dirty="0" smtClean="0" sz="2400" spc="5">
                <a:latin typeface="Calibri"/>
                <a:cs typeface="Calibri"/>
              </a:rPr>
              <a:t>S</a:t>
            </a:r>
            <a:r>
              <a:rPr dirty="0" smtClean="0" sz="2400" spc="0">
                <a:latin typeface="Calibri"/>
                <a:cs typeface="Calibri"/>
              </a:rPr>
              <a:t>lide </a:t>
            </a:r>
            <a:r>
              <a:rPr dirty="0" smtClean="0" sz="2400" spc="-180">
                <a:latin typeface="Calibri"/>
                <a:cs typeface="Calibri"/>
              </a:rPr>
              <a:t> </a:t>
            </a:r>
            <a:r>
              <a:rPr dirty="0" smtClean="0" sz="2400" spc="-10">
                <a:latin typeface="Calibri"/>
                <a:cs typeface="Calibri"/>
              </a:rPr>
              <a:t>17</a:t>
            </a:r>
            <a:r>
              <a:rPr dirty="0" smtClean="0" sz="2400" spc="0">
                <a:latin typeface="Calibri"/>
                <a:cs typeface="Calibri"/>
              </a:rPr>
              <a:t>), </a:t>
            </a:r>
            <a:r>
              <a:rPr dirty="0" smtClean="0" sz="2400" spc="-185">
                <a:latin typeface="Calibri"/>
                <a:cs typeface="Calibri"/>
              </a:rPr>
              <a:t> </a:t>
            </a:r>
            <a:r>
              <a:rPr dirty="0" smtClean="0" sz="2400" spc="-5">
                <a:latin typeface="Calibri"/>
                <a:cs typeface="Calibri"/>
              </a:rPr>
              <a:t>th</a:t>
            </a:r>
            <a:r>
              <a:rPr dirty="0" smtClean="0" sz="2400" spc="0">
                <a:latin typeface="Calibri"/>
                <a:cs typeface="Calibri"/>
              </a:rPr>
              <a:t>e </a:t>
            </a:r>
            <a:r>
              <a:rPr dirty="0" smtClean="0" sz="2400" spc="-18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add</a:t>
            </a:r>
            <a:r>
              <a:rPr dirty="0" smtClean="0" sz="2400" spc="-4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ess </a:t>
            </a:r>
            <a:r>
              <a:rPr dirty="0" smtClean="0" sz="2400" spc="-18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lines </a:t>
            </a:r>
            <a:r>
              <a:rPr dirty="0" smtClean="0" sz="2400" spc="-185">
                <a:latin typeface="Calibri"/>
                <a:cs typeface="Calibri"/>
              </a:rPr>
              <a:t> </a:t>
            </a:r>
            <a:r>
              <a:rPr dirty="0" smtClean="0" sz="2400" spc="-5" b="1">
                <a:latin typeface="Calibri"/>
                <a:cs typeface="Calibri"/>
              </a:rPr>
              <a:t>A</a:t>
            </a:r>
            <a:r>
              <a:rPr dirty="0" smtClean="0" sz="1800" spc="-5" b="1">
                <a:latin typeface="Calibri"/>
                <a:cs typeface="Calibri"/>
              </a:rPr>
              <a:t>1</a:t>
            </a:r>
            <a:r>
              <a:rPr dirty="0" smtClean="0" sz="1800" spc="0" b="1">
                <a:latin typeface="Calibri"/>
                <a:cs typeface="Calibri"/>
              </a:rPr>
              <a:t>0 </a:t>
            </a:r>
            <a:r>
              <a:rPr dirty="0" smtClean="0" sz="1800" spc="100" b="1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and </a:t>
            </a:r>
            <a:r>
              <a:rPr dirty="0" smtClean="0" sz="2400" spc="-190">
                <a:latin typeface="Calibri"/>
                <a:cs typeface="Calibri"/>
              </a:rPr>
              <a:t> </a:t>
            </a:r>
            <a:r>
              <a:rPr dirty="0" smtClean="0" sz="2400" spc="-5" b="1">
                <a:latin typeface="Calibri"/>
                <a:cs typeface="Calibri"/>
              </a:rPr>
              <a:t>A</a:t>
            </a:r>
            <a:r>
              <a:rPr dirty="0" smtClean="0" sz="1800" spc="0" b="1">
                <a:latin typeface="Calibri"/>
                <a:cs typeface="Calibri"/>
              </a:rPr>
              <a:t>9 </a:t>
            </a:r>
            <a:r>
              <a:rPr dirty="0" smtClean="0" sz="1800" spc="80" b="1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a</a:t>
            </a:r>
            <a:r>
              <a:rPr dirty="0" smtClean="0" sz="2400" spc="-35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e</a:t>
            </a:r>
            <a:r>
              <a:rPr dirty="0" smtClean="0" sz="2400" spc="0">
                <a:latin typeface="Calibri"/>
                <a:cs typeface="Calibri"/>
              </a:rPr>
              <a:t> assumed</a:t>
            </a:r>
            <a:r>
              <a:rPr dirty="0" smtClean="0" sz="2400" spc="35">
                <a:latin typeface="Calibri"/>
                <a:cs typeface="Calibri"/>
              </a:rPr>
              <a:t> </a:t>
            </a:r>
            <a:r>
              <a:rPr dirty="0" smtClean="0" sz="2400" spc="-2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o </a:t>
            </a:r>
            <a:r>
              <a:rPr dirty="0" smtClean="0" sz="2400" spc="-15">
                <a:latin typeface="Calibri"/>
                <a:cs typeface="Calibri"/>
              </a:rPr>
              <a:t>be</a:t>
            </a:r>
            <a:r>
              <a:rPr dirty="0" smtClean="0" sz="2400" spc="35">
                <a:latin typeface="Calibri"/>
                <a:cs typeface="Calibri"/>
              </a:rPr>
              <a:t> </a:t>
            </a:r>
            <a:r>
              <a:rPr dirty="0" smtClean="0" sz="2400" spc="-15" b="1" u="heavy">
                <a:latin typeface="Calibri"/>
                <a:cs typeface="Calibri"/>
              </a:rPr>
              <a:t>0</a:t>
            </a:r>
            <a:r>
              <a:rPr dirty="0" smtClean="0" sz="2400" spc="30" b="1">
                <a:latin typeface="Calibri"/>
                <a:cs typeface="Calibri"/>
              </a:rPr>
              <a:t> </a:t>
            </a:r>
            <a:r>
              <a:rPr dirty="0" smtClean="0" sz="2400" spc="-10">
                <a:latin typeface="Calibri"/>
                <a:cs typeface="Calibri"/>
              </a:rPr>
              <a:t>,</a:t>
            </a:r>
            <a:r>
              <a:rPr dirty="0" smtClean="0" sz="2400" spc="20">
                <a:latin typeface="Calibri"/>
                <a:cs typeface="Calibri"/>
              </a:rPr>
              <a:t> </a:t>
            </a:r>
            <a:r>
              <a:rPr dirty="0" smtClean="0" sz="2400" spc="-20" b="1">
                <a:latin typeface="Calibri"/>
                <a:cs typeface="Calibri"/>
              </a:rPr>
              <a:t>A</a:t>
            </a:r>
            <a:r>
              <a:rPr dirty="0" smtClean="0" sz="1800" spc="-10" b="1">
                <a:latin typeface="Calibri"/>
                <a:cs typeface="Calibri"/>
              </a:rPr>
              <a:t>8</a:t>
            </a:r>
            <a:r>
              <a:rPr dirty="0" smtClean="0" sz="1800" spc="155" b="1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is</a:t>
            </a:r>
            <a:r>
              <a:rPr dirty="0" smtClean="0" sz="2400" spc="30">
                <a:latin typeface="Calibri"/>
                <a:cs typeface="Calibri"/>
              </a:rPr>
              <a:t> </a:t>
            </a:r>
            <a:r>
              <a:rPr dirty="0" smtClean="0" sz="2400" spc="-15" b="1" u="heavy">
                <a:latin typeface="Calibri"/>
                <a:cs typeface="Calibri"/>
              </a:rPr>
              <a:t>1</a:t>
            </a:r>
            <a:r>
              <a:rPr dirty="0" smtClean="0" sz="2400" spc="15" b="1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and</a:t>
            </a:r>
            <a:r>
              <a:rPr dirty="0" smtClean="0" sz="2400" spc="30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the</a:t>
            </a:r>
            <a:r>
              <a:rPr dirty="0" smtClean="0" sz="2400" spc="25">
                <a:latin typeface="Calibri"/>
                <a:cs typeface="Calibri"/>
              </a:rPr>
              <a:t> </a:t>
            </a:r>
            <a:r>
              <a:rPr dirty="0" smtClean="0" sz="2000" spc="0" b="1">
                <a:latin typeface="Calibri"/>
                <a:cs typeface="Calibri"/>
              </a:rPr>
              <a:t>O</a:t>
            </a:r>
            <a:r>
              <a:rPr dirty="0" smtClean="0" sz="2000" spc="-10" b="1">
                <a:latin typeface="Calibri"/>
                <a:cs typeface="Calibri"/>
              </a:rPr>
              <a:t>/</a:t>
            </a:r>
            <a:r>
              <a:rPr dirty="0" smtClean="0" sz="2000" spc="0" b="1">
                <a:latin typeface="Calibri"/>
                <a:cs typeface="Calibri"/>
              </a:rPr>
              <a:t>P</a:t>
            </a:r>
            <a:r>
              <a:rPr dirty="0" smtClean="0" sz="2000" spc="110" b="1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line</a:t>
            </a:r>
            <a:r>
              <a:rPr dirty="0" smtClean="0" sz="2400" spc="2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is</a:t>
            </a:r>
            <a:r>
              <a:rPr dirty="0" smtClean="0" sz="2400" spc="30">
                <a:latin typeface="Calibri"/>
                <a:cs typeface="Calibri"/>
              </a:rPr>
              <a:t> </a:t>
            </a:r>
            <a:r>
              <a:rPr dirty="0" smtClean="0" sz="2400" spc="-5">
                <a:latin typeface="Calibri"/>
                <a:cs typeface="Calibri"/>
              </a:rPr>
              <a:t>O</a:t>
            </a:r>
            <a:r>
              <a:rPr dirty="0" smtClean="0" sz="1800" spc="-10" b="1">
                <a:latin typeface="Calibri"/>
                <a:cs typeface="Calibri"/>
              </a:rPr>
              <a:t>5</a:t>
            </a:r>
            <a:r>
              <a:rPr dirty="0" smtClean="0" sz="1800" spc="165" b="1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.</a:t>
            </a:r>
            <a:r>
              <a:rPr dirty="0" smtClean="0" sz="2400" spc="1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f</a:t>
            </a:r>
            <a:r>
              <a:rPr dirty="0" smtClean="0" sz="2400" spc="-10">
                <a:latin typeface="Calibri"/>
                <a:cs typeface="Calibri"/>
              </a:rPr>
              <a:t>i</a:t>
            </a:r>
            <a:r>
              <a:rPr dirty="0" smtClean="0" sz="2400" spc="0">
                <a:latin typeface="Calibri"/>
                <a:cs typeface="Calibri"/>
              </a:rPr>
              <a:t>nd</a:t>
            </a:r>
            <a:r>
              <a:rPr dirty="0" smtClean="0" sz="2400" spc="30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the</a:t>
            </a:r>
            <a:r>
              <a:rPr dirty="0" smtClean="0" sz="2400" spc="3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n</a:t>
            </a:r>
            <a:r>
              <a:rPr dirty="0" smtClean="0" sz="2400" spc="-25">
                <a:latin typeface="Calibri"/>
                <a:cs typeface="Calibri"/>
              </a:rPr>
              <a:t>e</a:t>
            </a:r>
            <a:r>
              <a:rPr dirty="0" smtClean="0" sz="2400" spc="-20">
                <a:latin typeface="Calibri"/>
                <a:cs typeface="Calibri"/>
              </a:rPr>
              <a:t>w</a:t>
            </a:r>
            <a:r>
              <a:rPr dirty="0" smtClean="0" sz="2400" spc="-15">
                <a:latin typeface="Calibri"/>
                <a:cs typeface="Calibri"/>
              </a:rPr>
              <a:t> me</a:t>
            </a:r>
            <a:r>
              <a:rPr dirty="0" smtClean="0" sz="2400" spc="-15">
                <a:latin typeface="Calibri"/>
                <a:cs typeface="Calibri"/>
              </a:rPr>
              <a:t>m</a:t>
            </a:r>
            <a:r>
              <a:rPr dirty="0" smtClean="0" sz="2400" spc="-15">
                <a:latin typeface="Calibri"/>
                <a:cs typeface="Calibri"/>
              </a:rPr>
              <a:t>o</a:t>
            </a:r>
            <a:r>
              <a:rPr dirty="0" smtClean="0" sz="2400" spc="-5">
                <a:latin typeface="Calibri"/>
                <a:cs typeface="Calibri"/>
              </a:rPr>
              <a:t>r</a:t>
            </a:r>
            <a:r>
              <a:rPr dirty="0" smtClean="0" sz="2400" spc="-15">
                <a:latin typeface="Calibri"/>
                <a:cs typeface="Calibri"/>
              </a:rPr>
              <a:t>y</a:t>
            </a:r>
            <a:r>
              <a:rPr dirty="0" smtClean="0" sz="2400" spc="-2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add</a:t>
            </a:r>
            <a:r>
              <a:rPr dirty="0" smtClean="0" sz="2400" spc="-35">
                <a:latin typeface="Calibri"/>
                <a:cs typeface="Calibri"/>
              </a:rPr>
              <a:t>r</a:t>
            </a:r>
            <a:r>
              <a:rPr dirty="0" smtClean="0" sz="2400" spc="-15">
                <a:latin typeface="Calibri"/>
                <a:cs typeface="Calibri"/>
              </a:rPr>
              <a:t>ess</a:t>
            </a:r>
            <a:r>
              <a:rPr dirty="0" smtClean="0" sz="2400" spc="10">
                <a:latin typeface="Calibri"/>
                <a:cs typeface="Calibri"/>
              </a:rPr>
              <a:t> </a:t>
            </a:r>
            <a:r>
              <a:rPr dirty="0" smtClean="0" sz="2400" spc="-55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an</a:t>
            </a:r>
            <a:r>
              <a:rPr dirty="0" smtClean="0" sz="2400" spc="-5">
                <a:latin typeface="Calibri"/>
                <a:cs typeface="Calibri"/>
              </a:rPr>
              <a:t>g</a:t>
            </a:r>
            <a:r>
              <a:rPr dirty="0" smtClean="0" sz="2400" spc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algn="just" marL="527685" marR="1333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  <a:tab pos="1326515" algn="l"/>
              </a:tabLst>
            </a:pPr>
            <a:r>
              <a:rPr dirty="0" smtClean="0" sz="2400" spc="0">
                <a:latin typeface="Calibri"/>
                <a:cs typeface="Calibri"/>
              </a:rPr>
              <a:t>Li</a:t>
            </a:r>
            <a:r>
              <a:rPr dirty="0" smtClean="0" sz="2400" spc="-30">
                <a:latin typeface="Calibri"/>
                <a:cs typeface="Calibri"/>
              </a:rPr>
              <a:t>s</a:t>
            </a:r>
            <a:r>
              <a:rPr dirty="0" smtClean="0" sz="2400" spc="0">
                <a:latin typeface="Calibri"/>
                <a:cs typeface="Calibri"/>
              </a:rPr>
              <a:t>t </a:t>
            </a:r>
            <a:r>
              <a:rPr dirty="0" smtClean="0" sz="2400" spc="-140">
                <a:latin typeface="Calibri"/>
                <a:cs typeface="Calibri"/>
              </a:rPr>
              <a:t> </a:t>
            </a:r>
            <a:r>
              <a:rPr dirty="0" smtClean="0" sz="2400" spc="-5">
                <a:latin typeface="Calibri"/>
                <a:cs typeface="Calibri"/>
              </a:rPr>
              <a:t>th</a:t>
            </a:r>
            <a:r>
              <a:rPr dirty="0" smtClean="0" sz="2400" spc="0">
                <a:latin typeface="Calibri"/>
                <a:cs typeface="Calibri"/>
              </a:rPr>
              <a:t>e </a:t>
            </a:r>
            <a:r>
              <a:rPr dirty="0" smtClean="0" sz="2400" spc="-135">
                <a:latin typeface="Calibri"/>
                <a:cs typeface="Calibri"/>
              </a:rPr>
              <a:t> </a:t>
            </a:r>
            <a:r>
              <a:rPr dirty="0" smtClean="0" sz="2400" spc="-30">
                <a:latin typeface="Calibri"/>
                <a:cs typeface="Calibri"/>
              </a:rPr>
              <a:t>s</a:t>
            </a:r>
            <a:r>
              <a:rPr dirty="0" smtClean="0" sz="2400" spc="-25">
                <a:latin typeface="Calibri"/>
                <a:cs typeface="Calibri"/>
              </a:rPr>
              <a:t>t</a:t>
            </a:r>
            <a:r>
              <a:rPr dirty="0" smtClean="0" sz="2400" spc="-10">
                <a:latin typeface="Calibri"/>
                <a:cs typeface="Calibri"/>
              </a:rPr>
              <a:t>e</a:t>
            </a:r>
            <a:r>
              <a:rPr dirty="0" smtClean="0" sz="2400" spc="-20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s </a:t>
            </a:r>
            <a:r>
              <a:rPr dirty="0" smtClean="0" sz="2400" spc="-14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th</a:t>
            </a:r>
            <a:r>
              <a:rPr dirty="0" smtClean="0" sz="2400" spc="-20">
                <a:latin typeface="Calibri"/>
                <a:cs typeface="Calibri"/>
              </a:rPr>
              <a:t>a</a:t>
            </a:r>
            <a:r>
              <a:rPr dirty="0" smtClean="0" sz="2400" spc="0">
                <a:latin typeface="Calibri"/>
                <a:cs typeface="Calibri"/>
              </a:rPr>
              <a:t>t </a:t>
            </a:r>
            <a:r>
              <a:rPr dirty="0" smtClean="0" sz="2400" spc="-14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a</a:t>
            </a:r>
            <a:r>
              <a:rPr dirty="0" smtClean="0" sz="2400" spc="-35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e </a:t>
            </a:r>
            <a:r>
              <a:rPr dirty="0" smtClean="0" sz="2400" spc="-12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summar</a:t>
            </a:r>
            <a:r>
              <a:rPr dirty="0" smtClean="0" sz="2400" spc="-15">
                <a:latin typeface="Calibri"/>
                <a:cs typeface="Calibri"/>
              </a:rPr>
              <a:t>i</a:t>
            </a:r>
            <a:r>
              <a:rPr dirty="0" smtClean="0" sz="2400" spc="-50">
                <a:latin typeface="Calibri"/>
                <a:cs typeface="Calibri"/>
              </a:rPr>
              <a:t>z</a:t>
            </a:r>
            <a:r>
              <a:rPr dirty="0" smtClean="0" sz="2400" spc="0">
                <a:latin typeface="Calibri"/>
                <a:cs typeface="Calibri"/>
              </a:rPr>
              <a:t>ed </a:t>
            </a:r>
            <a:r>
              <a:rPr dirty="0" smtClean="0" sz="2400" spc="-145">
                <a:latin typeface="Calibri"/>
                <a:cs typeface="Calibri"/>
              </a:rPr>
              <a:t> </a:t>
            </a:r>
            <a:r>
              <a:rPr dirty="0" smtClean="0" sz="2400" spc="-2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o </a:t>
            </a:r>
            <a:r>
              <a:rPr dirty="0" smtClean="0" sz="2400" spc="-14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i</a:t>
            </a:r>
            <a:r>
              <a:rPr dirty="0" smtClean="0" sz="2400" spc="-30">
                <a:latin typeface="Calibri"/>
                <a:cs typeface="Calibri"/>
              </a:rPr>
              <a:t>n</a:t>
            </a:r>
            <a:r>
              <a:rPr dirty="0" smtClean="0" sz="2400" spc="-2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er</a:t>
            </a:r>
            <a:r>
              <a:rPr dirty="0" smtClean="0" sz="2400" spc="-45">
                <a:latin typeface="Calibri"/>
                <a:cs typeface="Calibri"/>
              </a:rPr>
              <a:t>f</a:t>
            </a:r>
            <a:r>
              <a:rPr dirty="0" smtClean="0" sz="2400" spc="0">
                <a:latin typeface="Calibri"/>
                <a:cs typeface="Calibri"/>
              </a:rPr>
              <a:t>ace </a:t>
            </a:r>
            <a:r>
              <a:rPr dirty="0" smtClean="0" sz="2400" spc="-12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a </a:t>
            </a:r>
            <a:r>
              <a:rPr dirty="0" smtClean="0" sz="2400" spc="-14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memory</a:t>
            </a:r>
            <a:r>
              <a:rPr dirty="0" smtClean="0" sz="2400" spc="0">
                <a:latin typeface="Calibri"/>
                <a:cs typeface="Calibri"/>
              </a:rPr>
              <a:t> with	</a:t>
            </a:r>
            <a:r>
              <a:rPr dirty="0" smtClean="0" sz="2400" spc="-15">
                <a:latin typeface="Calibri"/>
                <a:cs typeface="Calibri"/>
              </a:rPr>
              <a:t>the</a:t>
            </a:r>
            <a:r>
              <a:rPr dirty="0" smtClean="0" sz="2400" spc="-15">
                <a:latin typeface="Calibri"/>
                <a:cs typeface="Calibri"/>
              </a:rPr>
              <a:t>   </a:t>
            </a:r>
            <a:r>
              <a:rPr dirty="0" smtClean="0" sz="2400" spc="-235">
                <a:latin typeface="Calibri"/>
                <a:cs typeface="Calibri"/>
              </a:rPr>
              <a:t> </a:t>
            </a:r>
            <a:r>
              <a:rPr dirty="0" smtClean="0" sz="2400" spc="-20">
                <a:latin typeface="Calibri"/>
                <a:cs typeface="Calibri"/>
              </a:rPr>
              <a:t>808</a:t>
            </a:r>
            <a:r>
              <a:rPr dirty="0" smtClean="0" sz="2400" spc="-15">
                <a:latin typeface="Calibri"/>
                <a:cs typeface="Calibri"/>
              </a:rPr>
              <a:t>5</a:t>
            </a:r>
            <a:r>
              <a:rPr dirty="0" smtClean="0" sz="2400" spc="-15">
                <a:latin typeface="Calibri"/>
                <a:cs typeface="Calibri"/>
              </a:rPr>
              <a:t>   </a:t>
            </a:r>
            <a:r>
              <a:rPr dirty="0" smtClean="0" sz="2400" spc="-21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m</a:t>
            </a:r>
            <a:r>
              <a:rPr dirty="0" smtClean="0" sz="2400" spc="-10">
                <a:latin typeface="Calibri"/>
                <a:cs typeface="Calibri"/>
              </a:rPr>
              <a:t>i</a:t>
            </a:r>
            <a:r>
              <a:rPr dirty="0" smtClean="0" sz="2400" spc="-10">
                <a:latin typeface="Calibri"/>
                <a:cs typeface="Calibri"/>
              </a:rPr>
              <a:t>c</a:t>
            </a:r>
            <a:r>
              <a:rPr dirty="0" smtClean="0" sz="2400" spc="-5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op</a:t>
            </a:r>
            <a:r>
              <a:rPr dirty="0" smtClean="0" sz="2400" spc="-4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ocess</a:t>
            </a:r>
            <a:r>
              <a:rPr dirty="0" smtClean="0" sz="2400" spc="-5">
                <a:latin typeface="Calibri"/>
                <a:cs typeface="Calibri"/>
              </a:rPr>
              <a:t>o</a:t>
            </a:r>
            <a:r>
              <a:rPr dirty="0" smtClean="0" sz="2400" spc="-25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.   </a:t>
            </a:r>
            <a:r>
              <a:rPr dirty="0" smtClean="0" sz="2400" spc="-22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(illu</a:t>
            </a:r>
            <a:r>
              <a:rPr dirty="0" smtClean="0" sz="2400" spc="-35">
                <a:latin typeface="Calibri"/>
                <a:cs typeface="Calibri"/>
              </a:rPr>
              <a:t>s</a:t>
            </a:r>
            <a:r>
              <a:rPr dirty="0" smtClean="0" sz="2400" spc="-10">
                <a:latin typeface="Calibri"/>
                <a:cs typeface="Calibri"/>
              </a:rPr>
              <a:t>t</a:t>
            </a:r>
            <a:r>
              <a:rPr dirty="0" smtClean="0" sz="2400" spc="-55">
                <a:latin typeface="Calibri"/>
                <a:cs typeface="Calibri"/>
              </a:rPr>
              <a:t>r</a:t>
            </a:r>
            <a:r>
              <a:rPr dirty="0" smtClean="0" sz="2400" spc="-35">
                <a:latin typeface="Calibri"/>
                <a:cs typeface="Calibri"/>
              </a:rPr>
              <a:t>a</a:t>
            </a:r>
            <a:r>
              <a:rPr dirty="0" smtClean="0" sz="2400" spc="-35">
                <a:latin typeface="Calibri"/>
                <a:cs typeface="Calibri"/>
              </a:rPr>
              <a:t>t</a:t>
            </a:r>
            <a:r>
              <a:rPr dirty="0" smtClean="0" sz="2400" spc="-15">
                <a:latin typeface="Calibri"/>
                <a:cs typeface="Calibri"/>
              </a:rPr>
              <a:t>e</a:t>
            </a:r>
            <a:r>
              <a:rPr dirty="0" smtClean="0" sz="2400" spc="-15">
                <a:latin typeface="Calibri"/>
                <a:cs typeface="Calibri"/>
              </a:rPr>
              <a:t>   </a:t>
            </a:r>
            <a:r>
              <a:rPr dirty="0" smtClean="0" sz="2400" spc="-220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the</a:t>
            </a:r>
            <a:r>
              <a:rPr dirty="0" smtClean="0" sz="2400" spc="-15">
                <a:latin typeface="Calibri"/>
                <a:cs typeface="Calibri"/>
              </a:rPr>
              <a:t>   </a:t>
            </a:r>
            <a:r>
              <a:rPr dirty="0" smtClean="0" sz="2400" spc="-215">
                <a:latin typeface="Calibri"/>
                <a:cs typeface="Calibri"/>
              </a:rPr>
              <a:t> </a:t>
            </a:r>
            <a:r>
              <a:rPr dirty="0" smtClean="0" sz="2400" spc="-45">
                <a:latin typeface="Calibri"/>
                <a:cs typeface="Calibri"/>
              </a:rPr>
              <a:t>g</a:t>
            </a:r>
            <a:r>
              <a:rPr dirty="0" smtClean="0" sz="2400" spc="-15">
                <a:latin typeface="Calibri"/>
                <a:cs typeface="Calibri"/>
              </a:rPr>
              <a:t>ene</a:t>
            </a:r>
            <a:r>
              <a:rPr dirty="0" smtClean="0" sz="2400" spc="-6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al</a:t>
            </a:r>
            <a:r>
              <a:rPr dirty="0" smtClean="0" sz="2400" spc="0">
                <a:latin typeface="Calibri"/>
                <a:cs typeface="Calibri"/>
              </a:rPr>
              <a:t> i</a:t>
            </a:r>
            <a:r>
              <a:rPr dirty="0" smtClean="0" sz="2400" spc="-25">
                <a:latin typeface="Calibri"/>
                <a:cs typeface="Calibri"/>
              </a:rPr>
              <a:t>n</a:t>
            </a:r>
            <a:r>
              <a:rPr dirty="0" smtClean="0" sz="2400" spc="-35">
                <a:latin typeface="Calibri"/>
                <a:cs typeface="Calibri"/>
              </a:rPr>
              <a:t>t</a:t>
            </a:r>
            <a:r>
              <a:rPr dirty="0" smtClean="0" sz="2400" spc="-15">
                <a:latin typeface="Calibri"/>
                <a:cs typeface="Calibri"/>
              </a:rPr>
              <a:t>e</a:t>
            </a:r>
            <a:r>
              <a:rPr dirty="0" smtClean="0" sz="2400" spc="-5">
                <a:latin typeface="Calibri"/>
                <a:cs typeface="Calibri"/>
              </a:rPr>
              <a:t>r</a:t>
            </a:r>
            <a:r>
              <a:rPr dirty="0" smtClean="0" sz="2400" spc="-50">
                <a:latin typeface="Calibri"/>
                <a:cs typeface="Calibri"/>
              </a:rPr>
              <a:t>f</a:t>
            </a:r>
            <a:r>
              <a:rPr dirty="0" smtClean="0" sz="2400" spc="0">
                <a:latin typeface="Calibri"/>
                <a:cs typeface="Calibri"/>
              </a:rPr>
              <a:t>ac</a:t>
            </a:r>
            <a:r>
              <a:rPr dirty="0" smtClean="0" sz="2400" spc="5">
                <a:latin typeface="Calibri"/>
                <a:cs typeface="Calibri"/>
              </a:rPr>
              <a:t>i</a:t>
            </a:r>
            <a:r>
              <a:rPr dirty="0" smtClean="0" sz="2400" spc="0">
                <a:latin typeface="Calibri"/>
                <a:cs typeface="Calibri"/>
              </a:rPr>
              <a:t>ng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30">
                <a:latin typeface="Calibri"/>
                <a:cs typeface="Calibri"/>
              </a:rPr>
              <a:t>c</a:t>
            </a:r>
            <a:r>
              <a:rPr dirty="0" smtClean="0" sz="2400" spc="0">
                <a:latin typeface="Calibri"/>
                <a:cs typeface="Calibri"/>
              </a:rPr>
              <a:t>once</a:t>
            </a:r>
            <a:r>
              <a:rPr dirty="0" smtClean="0" sz="2400" spc="-10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t)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Calibri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Calibri"/>
              <a:buAutoNum type="arabicPeriod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Calibri"/>
              <a:buAutoNum type="arabicPeriod"/>
            </a:pPr>
            <a:endParaRPr sz="1000"/>
          </a:p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dirty="0" smtClean="0" sz="2400" spc="0">
                <a:latin typeface="Calibri"/>
                <a:cs typeface="Calibri"/>
              </a:rPr>
              <a:t>I</a:t>
            </a:r>
            <a:r>
              <a:rPr dirty="0" smtClean="0" sz="2400" spc="-35">
                <a:latin typeface="Calibri"/>
                <a:cs typeface="Calibri"/>
              </a:rPr>
              <a:t>n</a:t>
            </a:r>
            <a:r>
              <a:rPr dirty="0" smtClean="0" sz="2400" spc="-2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er</a:t>
            </a:r>
            <a:r>
              <a:rPr dirty="0" smtClean="0" sz="2400" spc="-45">
                <a:latin typeface="Calibri"/>
                <a:cs typeface="Calibri"/>
              </a:rPr>
              <a:t>f</a:t>
            </a:r>
            <a:r>
              <a:rPr dirty="0" smtClean="0" sz="2400" spc="0">
                <a:latin typeface="Calibri"/>
                <a:cs typeface="Calibri"/>
              </a:rPr>
              <a:t>ace</a:t>
            </a:r>
            <a:r>
              <a:rPr dirty="0" smtClean="0" sz="2400" spc="254">
                <a:latin typeface="Calibri"/>
                <a:cs typeface="Calibri"/>
              </a:rPr>
              <a:t> </a:t>
            </a:r>
            <a:r>
              <a:rPr dirty="0" smtClean="0" sz="2400" spc="-10" b="1">
                <a:latin typeface="Calibri"/>
                <a:cs typeface="Calibri"/>
              </a:rPr>
              <a:t>2</a:t>
            </a:r>
            <a:r>
              <a:rPr dirty="0" smtClean="0" sz="2400" spc="0">
                <a:latin typeface="Calibri"/>
                <a:cs typeface="Calibri"/>
              </a:rPr>
              <a:t>K</a:t>
            </a:r>
            <a:r>
              <a:rPr dirty="0" smtClean="0" sz="2400" spc="-15">
                <a:latin typeface="Calibri"/>
                <a:cs typeface="Calibri"/>
              </a:rPr>
              <a:t>b</a:t>
            </a:r>
            <a:r>
              <a:rPr dirty="0" smtClean="0" sz="2400" spc="15">
                <a:latin typeface="Calibri"/>
                <a:cs typeface="Calibri"/>
              </a:rPr>
              <a:t>y</a:t>
            </a:r>
            <a:r>
              <a:rPr dirty="0" smtClean="0" sz="2400" spc="-2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es</a:t>
            </a:r>
            <a:r>
              <a:rPr dirty="0" smtClean="0" sz="2400" spc="250">
                <a:latin typeface="Calibri"/>
                <a:cs typeface="Calibri"/>
              </a:rPr>
              <a:t> </a:t>
            </a:r>
            <a:r>
              <a:rPr dirty="0" smtClean="0" sz="2400" spc="-10">
                <a:latin typeface="Calibri"/>
                <a:cs typeface="Calibri"/>
              </a:rPr>
              <a:t>o</a:t>
            </a:r>
            <a:r>
              <a:rPr dirty="0" smtClean="0" sz="2400" spc="0">
                <a:latin typeface="Calibri"/>
                <a:cs typeface="Calibri"/>
              </a:rPr>
              <a:t>f</a:t>
            </a:r>
            <a:r>
              <a:rPr dirty="0" smtClean="0" sz="2400" spc="24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Memo</a:t>
            </a:r>
            <a:r>
              <a:rPr dirty="0" smtClean="0" sz="2400" spc="5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y</a:t>
            </a:r>
            <a:r>
              <a:rPr dirty="0" smtClean="0" sz="2400" spc="254">
                <a:latin typeface="Calibri"/>
                <a:cs typeface="Calibri"/>
              </a:rPr>
              <a:t> </a:t>
            </a:r>
            <a:r>
              <a:rPr dirty="0" smtClean="0" sz="2400" spc="-2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o</a:t>
            </a:r>
            <a:r>
              <a:rPr dirty="0" smtClean="0" sz="2400" spc="24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8</a:t>
            </a:r>
            <a:r>
              <a:rPr dirty="0" smtClean="0" sz="2400" spc="-25">
                <a:latin typeface="Calibri"/>
                <a:cs typeface="Calibri"/>
              </a:rPr>
              <a:t>0</a:t>
            </a:r>
            <a:r>
              <a:rPr dirty="0" smtClean="0" sz="2400" spc="0">
                <a:latin typeface="Calibri"/>
                <a:cs typeface="Calibri"/>
              </a:rPr>
              <a:t>85</a:t>
            </a:r>
            <a:r>
              <a:rPr dirty="0" smtClean="0" sz="2400" spc="23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with</a:t>
            </a:r>
            <a:r>
              <a:rPr dirty="0" smtClean="0" sz="2400" spc="245">
                <a:latin typeface="Calibri"/>
                <a:cs typeface="Calibri"/>
              </a:rPr>
              <a:t> </a:t>
            </a:r>
            <a:r>
              <a:rPr dirty="0" smtClean="0" sz="2400" spc="-30">
                <a:latin typeface="Calibri"/>
                <a:cs typeface="Calibri"/>
              </a:rPr>
              <a:t>s</a:t>
            </a:r>
            <a:r>
              <a:rPr dirty="0" smtClean="0" sz="2400" spc="-40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a</a:t>
            </a:r>
            <a:r>
              <a:rPr dirty="0" smtClean="0" sz="2400" spc="-1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ting</a:t>
            </a:r>
            <a:r>
              <a:rPr dirty="0" smtClean="0" sz="2400" spc="24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add</a:t>
            </a:r>
            <a:r>
              <a:rPr dirty="0" smtClean="0" sz="2400" spc="-4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ess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dirty="0" smtClean="0" sz="2400" spc="-20">
                <a:latin typeface="Calibri"/>
                <a:cs typeface="Calibri"/>
              </a:rPr>
              <a:t>8000</a:t>
            </a:r>
            <a:r>
              <a:rPr dirty="0" smtClean="0" sz="2400" spc="0">
                <a:latin typeface="Calibri"/>
                <a:cs typeface="Calibri"/>
              </a:rPr>
              <a:t>H.</a:t>
            </a:r>
            <a:r>
              <a:rPr dirty="0" smtClean="0" sz="2400" spc="-1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H</a:t>
            </a:r>
            <a:r>
              <a:rPr dirty="0" smtClean="0" sz="2400" spc="-15">
                <a:latin typeface="Calibri"/>
                <a:cs typeface="Calibri"/>
              </a:rPr>
              <a:t>o</a:t>
            </a:r>
            <a:r>
              <a:rPr dirty="0" smtClean="0" sz="2400" spc="-20">
                <a:latin typeface="Calibri"/>
                <a:cs typeface="Calibri"/>
              </a:rPr>
              <a:t>w</a:t>
            </a:r>
            <a:r>
              <a:rPr dirty="0" smtClean="0" sz="2400" spc="-5">
                <a:latin typeface="Calibri"/>
                <a:cs typeface="Calibri"/>
              </a:rPr>
              <a:t> </a:t>
            </a:r>
            <a:r>
              <a:rPr dirty="0" smtClean="0" sz="2400" spc="-20">
                <a:latin typeface="Calibri"/>
                <a:cs typeface="Calibri"/>
              </a:rPr>
              <a:t>me</a:t>
            </a:r>
            <a:r>
              <a:rPr dirty="0" smtClean="0" sz="2400" spc="-15">
                <a:latin typeface="Calibri"/>
                <a:cs typeface="Calibri"/>
              </a:rPr>
              <a:t>m</a:t>
            </a:r>
            <a:r>
              <a:rPr dirty="0" smtClean="0" sz="2400" spc="-15">
                <a:latin typeface="Calibri"/>
                <a:cs typeface="Calibri"/>
              </a:rPr>
              <a:t>o</a:t>
            </a:r>
            <a:r>
              <a:rPr dirty="0" smtClean="0" sz="2400" spc="-5">
                <a:latin typeface="Calibri"/>
                <a:cs typeface="Calibri"/>
              </a:rPr>
              <a:t>r</a:t>
            </a:r>
            <a:r>
              <a:rPr dirty="0" smtClean="0" sz="2400" spc="-15">
                <a:latin typeface="Calibri"/>
                <a:cs typeface="Calibri"/>
              </a:rPr>
              <a:t>y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i</a:t>
            </a:r>
            <a:r>
              <a:rPr dirty="0" smtClean="0" sz="2400" spc="-25">
                <a:latin typeface="Calibri"/>
                <a:cs typeface="Calibri"/>
              </a:rPr>
              <a:t>n</a:t>
            </a:r>
            <a:r>
              <a:rPr dirty="0" smtClean="0" sz="2400" spc="-35">
                <a:latin typeface="Calibri"/>
                <a:cs typeface="Calibri"/>
              </a:rPr>
              <a:t>t</a:t>
            </a:r>
            <a:r>
              <a:rPr dirty="0" smtClean="0" sz="2400" spc="-15">
                <a:latin typeface="Calibri"/>
                <a:cs typeface="Calibri"/>
              </a:rPr>
              <a:t>e</a:t>
            </a:r>
            <a:r>
              <a:rPr dirty="0" smtClean="0" sz="2400" spc="-5">
                <a:latin typeface="Calibri"/>
                <a:cs typeface="Calibri"/>
              </a:rPr>
              <a:t>r</a:t>
            </a:r>
            <a:r>
              <a:rPr dirty="0" smtClean="0" sz="2400" spc="-50">
                <a:latin typeface="Calibri"/>
                <a:cs typeface="Calibri"/>
              </a:rPr>
              <a:t>f</a:t>
            </a:r>
            <a:r>
              <a:rPr dirty="0" smtClean="0" sz="2400" spc="0">
                <a:latin typeface="Calibri"/>
                <a:cs typeface="Calibri"/>
              </a:rPr>
              <a:t>ac</a:t>
            </a:r>
            <a:r>
              <a:rPr dirty="0" smtClean="0" sz="2400" spc="5">
                <a:latin typeface="Calibri"/>
                <a:cs typeface="Calibri"/>
              </a:rPr>
              <a:t>i</a:t>
            </a:r>
            <a:r>
              <a:rPr dirty="0" smtClean="0" sz="2400" spc="0">
                <a:latin typeface="Calibri"/>
                <a:cs typeface="Calibri"/>
              </a:rPr>
              <a:t>ng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30">
                <a:latin typeface="Calibri"/>
                <a:cs typeface="Calibri"/>
              </a:rPr>
              <a:t>c</a:t>
            </a:r>
            <a:r>
              <a:rPr dirty="0" smtClean="0" sz="2400" spc="0">
                <a:latin typeface="Calibri"/>
                <a:cs typeface="Calibri"/>
              </a:rPr>
              <a:t>an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be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achie</a:t>
            </a:r>
            <a:r>
              <a:rPr dirty="0" smtClean="0" sz="2400" spc="-45">
                <a:latin typeface="Calibri"/>
                <a:cs typeface="Calibri"/>
              </a:rPr>
              <a:t>v</a:t>
            </a:r>
            <a:r>
              <a:rPr dirty="0" smtClean="0" sz="2400" spc="0">
                <a:latin typeface="Calibri"/>
                <a:cs typeface="Calibri"/>
              </a:rPr>
              <a:t>ed?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71755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Memo</a:t>
            </a:r>
            <a:r>
              <a:rPr dirty="0" smtClean="0" sz="4400" spc="25">
                <a:latin typeface="Calibri"/>
                <a:cs typeface="Calibri"/>
              </a:rPr>
              <a:t>r</a:t>
            </a:r>
            <a:r>
              <a:rPr dirty="0" smtClean="0" sz="4400" spc="0">
                <a:latin typeface="Calibri"/>
                <a:cs typeface="Calibri"/>
              </a:rPr>
              <a:t>y</a:t>
            </a:r>
            <a:r>
              <a:rPr dirty="0" smtClean="0" sz="4400" spc="-2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Add</a:t>
            </a:r>
            <a:r>
              <a:rPr dirty="0" smtClean="0" sz="4400" spc="-60">
                <a:latin typeface="Calibri"/>
                <a:cs typeface="Calibri"/>
              </a:rPr>
              <a:t>r</a:t>
            </a:r>
            <a:r>
              <a:rPr dirty="0" smtClean="0" sz="4400" spc="0">
                <a:latin typeface="Calibri"/>
                <a:cs typeface="Calibri"/>
              </a:rPr>
              <a:t>ess</a:t>
            </a:r>
            <a:r>
              <a:rPr dirty="0" smtClean="0" sz="4400" spc="10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De</a:t>
            </a:r>
            <a:r>
              <a:rPr dirty="0" smtClean="0" sz="4400" spc="-30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oding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524000"/>
            <a:ext cx="68580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33497" y="5675071"/>
            <a:ext cx="316484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Fig.</a:t>
            </a:r>
            <a:r>
              <a:rPr dirty="0" smtClean="0" sz="2400" spc="-10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1: Memory</a:t>
            </a:r>
            <a:r>
              <a:rPr dirty="0" smtClean="0" sz="2400" spc="-155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A</a:t>
            </a:r>
            <a:r>
              <a:rPr dirty="0" smtClean="0" sz="2400" spc="-10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d</a:t>
            </a:r>
            <a:r>
              <a:rPr dirty="0" smtClean="0" sz="2400" spc="-50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401573"/>
            <a:ext cx="8075295" cy="5106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74L</a:t>
            </a:r>
            <a:r>
              <a:rPr dirty="0" smtClean="0" sz="3200" spc="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13</a:t>
            </a:r>
            <a:r>
              <a:rPr dirty="0" smtClean="0" sz="3200" spc="0">
                <a:latin typeface="Calibri"/>
                <a:cs typeface="Calibri"/>
              </a:rPr>
              <a:t>8 </a:t>
            </a:r>
            <a:r>
              <a:rPr dirty="0" smtClean="0" sz="3200" spc="-35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add</a:t>
            </a:r>
            <a:r>
              <a:rPr dirty="0" smtClean="0" sz="3200" spc="-4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ess</a:t>
            </a:r>
            <a:r>
              <a:rPr dirty="0" smtClean="0" sz="3200" spc="35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de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od</a:t>
            </a:r>
            <a:r>
              <a:rPr dirty="0" smtClean="0" sz="3200" spc="-15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35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350">
                <a:latin typeface="Calibri"/>
                <a:cs typeface="Calibri"/>
              </a:rPr>
              <a:t> </a:t>
            </a:r>
            <a:r>
              <a:rPr dirty="0" smtClean="0" sz="3200" spc="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sed </a:t>
            </a:r>
            <a:r>
              <a:rPr dirty="0" smtClean="0" sz="3200" spc="-360">
                <a:latin typeface="Calibri"/>
                <a:cs typeface="Calibri"/>
              </a:rPr>
              <a:t> </a:t>
            </a:r>
            <a:r>
              <a:rPr dirty="0" smtClean="0" sz="3200" spc="-3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355">
                <a:latin typeface="Calibri"/>
                <a:cs typeface="Calibri"/>
              </a:rPr>
              <a:t> </a:t>
            </a:r>
            <a:r>
              <a:rPr dirty="0" smtClean="0" sz="3200" spc="-20">
                <a:latin typeface="Calibri"/>
                <a:cs typeface="Calibri"/>
              </a:rPr>
              <a:t>g</a:t>
            </a:r>
            <a:r>
              <a:rPr dirty="0" smtClean="0" sz="3200" spc="0">
                <a:latin typeface="Calibri"/>
                <a:cs typeface="Calibri"/>
              </a:rPr>
              <a:t>ene</a:t>
            </a:r>
            <a:r>
              <a:rPr dirty="0" smtClean="0" sz="3200" spc="-65">
                <a:latin typeface="Calibri"/>
                <a:cs typeface="Calibri"/>
              </a:rPr>
              <a:t>r</a:t>
            </a:r>
            <a:r>
              <a:rPr dirty="0" smtClean="0" sz="3200" spc="-35">
                <a:latin typeface="Calibri"/>
                <a:cs typeface="Calibri"/>
              </a:rPr>
              <a:t>a</a:t>
            </a:r>
            <a:r>
              <a:rPr dirty="0" smtClean="0" sz="3200" spc="-4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the</a:t>
            </a:r>
            <a:r>
              <a:rPr dirty="0" smtClean="0" sz="3200" spc="1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chip</a:t>
            </a:r>
            <a:r>
              <a:rPr dirty="0" smtClean="0" sz="3200" spc="14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select</a:t>
            </a:r>
            <a:r>
              <a:rPr dirty="0" smtClean="0" sz="3200" spc="1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gnals</a:t>
            </a:r>
            <a:r>
              <a:rPr dirty="0" smtClean="0" sz="3200" spc="130">
                <a:latin typeface="Calibri"/>
                <a:cs typeface="Calibri"/>
              </a:rPr>
              <a:t> </a:t>
            </a:r>
            <a:r>
              <a:rPr dirty="0" smtClean="0" sz="3200" spc="-8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13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each</a:t>
            </a:r>
            <a:r>
              <a:rPr dirty="0" smtClean="0" sz="3200" spc="1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memo</a:t>
            </a:r>
            <a:r>
              <a:rPr dirty="0" smtClean="0" sz="3200" spc="1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13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bloc</a:t>
            </a:r>
            <a:r>
              <a:rPr dirty="0" smtClean="0" sz="3200" spc="-20">
                <a:latin typeface="Calibri"/>
                <a:cs typeface="Calibri"/>
              </a:rPr>
              <a:t>k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</a:t>
            </a:r>
            <a:r>
              <a:rPr dirty="0" smtClean="0" sz="3200" spc="-1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de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oder</a:t>
            </a:r>
            <a:r>
              <a:rPr dirty="0" smtClean="0" sz="3200" spc="-20">
                <a:latin typeface="Calibri"/>
                <a:cs typeface="Calibri"/>
              </a:rPr>
              <a:t>:</a:t>
            </a:r>
            <a:r>
              <a:rPr dirty="0" smtClean="0" sz="3200" spc="0"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Arial"/>
              <a:buChar char="•"/>
            </a:pPr>
            <a:endParaRPr sz="750"/>
          </a:p>
          <a:p>
            <a:pPr algn="just" marL="355600" marR="14604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1640205" algn="l"/>
              </a:tabLst>
            </a:pPr>
            <a:r>
              <a:rPr dirty="0" smtClean="0" sz="3200">
                <a:latin typeface="Calibri"/>
                <a:cs typeface="Calibri"/>
              </a:rPr>
              <a:t>when</a:t>
            </a:r>
            <a:r>
              <a:rPr dirty="0" smtClean="0" sz="3200" spc="19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the</a:t>
            </a:r>
            <a:r>
              <a:rPr dirty="0" smtClean="0" sz="3200" spc="204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add</a:t>
            </a:r>
            <a:r>
              <a:rPr dirty="0" smtClean="0" sz="3200" spc="-4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19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lines</a:t>
            </a:r>
            <a:r>
              <a:rPr dirty="0" smtClean="0" sz="3200" spc="19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A</a:t>
            </a:r>
            <a:r>
              <a:rPr dirty="0" smtClean="0" sz="3200" spc="-5" b="1">
                <a:latin typeface="Calibri"/>
                <a:cs typeface="Calibri"/>
              </a:rPr>
              <a:t>13</a:t>
            </a:r>
            <a:r>
              <a:rPr dirty="0" smtClean="0" sz="3200" spc="0" b="1">
                <a:latin typeface="Calibri"/>
                <a:cs typeface="Calibri"/>
              </a:rPr>
              <a:t>,</a:t>
            </a:r>
            <a:r>
              <a:rPr dirty="0" smtClean="0" sz="3200" spc="200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5" b="1">
                <a:latin typeface="Calibri"/>
                <a:cs typeface="Calibri"/>
              </a:rPr>
              <a:t>1</a:t>
            </a:r>
            <a:r>
              <a:rPr dirty="0" smtClean="0" sz="3200" spc="0" b="1">
                <a:latin typeface="Calibri"/>
                <a:cs typeface="Calibri"/>
              </a:rPr>
              <a:t>4</a:t>
            </a:r>
            <a:r>
              <a:rPr dirty="0" smtClean="0" sz="3200" spc="204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and</a:t>
            </a:r>
            <a:r>
              <a:rPr dirty="0" smtClean="0" sz="3200" spc="185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5" b="1">
                <a:latin typeface="Calibri"/>
                <a:cs typeface="Calibri"/>
              </a:rPr>
              <a:t>1</a:t>
            </a:r>
            <a:r>
              <a:rPr dirty="0" smtClean="0" sz="3200" spc="0" b="1">
                <a:latin typeface="Calibri"/>
                <a:cs typeface="Calibri"/>
              </a:rPr>
              <a:t>5</a:t>
            </a:r>
            <a:r>
              <a:rPr dirty="0" smtClean="0" sz="3200" spc="195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35" b="1">
                <a:latin typeface="Calibri"/>
                <a:cs typeface="Calibri"/>
              </a:rPr>
              <a:t>r</a:t>
            </a:r>
            <a:r>
              <a:rPr dirty="0" smtClean="0" sz="3200" spc="0" b="1">
                <a:latin typeface="Calibri"/>
                <a:cs typeface="Calibri"/>
              </a:rPr>
              <a:t>e</a:t>
            </a:r>
            <a:r>
              <a:rPr dirty="0" smtClean="0" sz="3200" spc="0" b="1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00</a:t>
            </a:r>
            <a:r>
              <a:rPr dirty="0" smtClean="0" sz="3200" spc="-10" b="1">
                <a:latin typeface="Calibri"/>
                <a:cs typeface="Calibri"/>
              </a:rPr>
              <a:t>0</a:t>
            </a:r>
            <a:r>
              <a:rPr dirty="0" smtClean="0" sz="3200" spc="0" b="1">
                <a:latin typeface="Calibri"/>
                <a:cs typeface="Calibri"/>
              </a:rPr>
              <a:t>, </a:t>
            </a:r>
            <a:r>
              <a:rPr dirty="0" smtClean="0" sz="3200" spc="-5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the  outp</a:t>
            </a:r>
            <a:r>
              <a:rPr dirty="0" smtClean="0" sz="3200" spc="-10" b="1">
                <a:latin typeface="Calibri"/>
                <a:cs typeface="Calibri"/>
              </a:rPr>
              <a:t>u</a:t>
            </a:r>
            <a:r>
              <a:rPr dirty="0" smtClean="0" sz="3200" spc="0" b="1">
                <a:latin typeface="Calibri"/>
                <a:cs typeface="Calibri"/>
              </a:rPr>
              <a:t>t  line</a:t>
            </a:r>
            <a:r>
              <a:rPr dirty="0" smtClean="0" sz="3200" spc="5" b="1">
                <a:latin typeface="Calibri"/>
                <a:cs typeface="Calibri"/>
              </a:rPr>
              <a:t>Y</a:t>
            </a:r>
            <a:r>
              <a:rPr dirty="0" smtClean="0" sz="3200" spc="0" b="1">
                <a:latin typeface="Calibri"/>
                <a:cs typeface="Calibri"/>
              </a:rPr>
              <a:t>0 </a:t>
            </a:r>
            <a:r>
              <a:rPr dirty="0" smtClean="0" sz="3200" spc="-10" b="1">
                <a:latin typeface="Calibri"/>
                <a:cs typeface="Calibri"/>
              </a:rPr>
              <a:t> </a:t>
            </a:r>
            <a:r>
              <a:rPr dirty="0" smtClean="0" sz="3200" spc="-10" b="1">
                <a:latin typeface="Calibri"/>
                <a:cs typeface="Calibri"/>
              </a:rPr>
              <a:t>w</a:t>
            </a:r>
            <a:r>
              <a:rPr dirty="0" smtClean="0" sz="3200" spc="-10" b="1">
                <a:latin typeface="Calibri"/>
                <a:cs typeface="Calibri"/>
              </a:rPr>
              <a:t>ill</a:t>
            </a:r>
            <a:r>
              <a:rPr dirty="0" smtClean="0" sz="3200" spc="-10" b="1">
                <a:latin typeface="Calibri"/>
                <a:cs typeface="Calibri"/>
              </a:rPr>
              <a:t> </a:t>
            </a:r>
            <a:r>
              <a:rPr dirty="0" smtClean="0" sz="3200" spc="5" b="1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b</a:t>
            </a:r>
            <a:r>
              <a:rPr dirty="0" smtClean="0" sz="3200" spc="0" b="1">
                <a:latin typeface="Calibri"/>
                <a:cs typeface="Calibri"/>
              </a:rPr>
              <a:t>e </a:t>
            </a:r>
            <a:r>
              <a:rPr dirty="0" smtClean="0" sz="3200" spc="-25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acti</a:t>
            </a:r>
            <a:r>
              <a:rPr dirty="0" smtClean="0" sz="3200" spc="-60" b="1">
                <a:latin typeface="Calibri"/>
                <a:cs typeface="Calibri"/>
              </a:rPr>
              <a:t>v</a:t>
            </a:r>
            <a:r>
              <a:rPr dirty="0" smtClean="0" sz="3200" spc="-25" b="1">
                <a:latin typeface="Calibri"/>
                <a:cs typeface="Calibri"/>
              </a:rPr>
              <a:t>a</a:t>
            </a:r>
            <a:r>
              <a:rPr dirty="0" smtClean="0" sz="3200" spc="-35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ed </a:t>
            </a:r>
            <a:r>
              <a:rPr dirty="0" smtClean="0" sz="3200" spc="-25" b="1">
                <a:latin typeface="Calibri"/>
                <a:cs typeface="Calibri"/>
              </a:rPr>
              <a:t> </a:t>
            </a:r>
            <a:r>
              <a:rPr dirty="0" smtClean="0" sz="3200" spc="-15" b="1">
                <a:latin typeface="Calibri"/>
                <a:cs typeface="Calibri"/>
              </a:rPr>
              <a:t>as</a:t>
            </a:r>
            <a:r>
              <a:rPr dirty="0" smtClean="0" sz="3200" spc="-15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shown	</a:t>
            </a:r>
            <a:r>
              <a:rPr dirty="0" smtClean="0" sz="3200" spc="-10" b="1">
                <a:latin typeface="Calibri"/>
                <a:cs typeface="Calibri"/>
              </a:rPr>
              <a:t>i</a:t>
            </a:r>
            <a:r>
              <a:rPr dirty="0" smtClean="0" sz="3200" spc="0" b="1">
                <a:latin typeface="Calibri"/>
                <a:cs typeface="Calibri"/>
              </a:rPr>
              <a:t>n </a:t>
            </a:r>
            <a:r>
              <a:rPr dirty="0" smtClean="0" sz="3200" spc="-155" b="1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Fig </a:t>
            </a:r>
            <a:r>
              <a:rPr dirty="0" smtClean="0" sz="3200" spc="-145">
                <a:latin typeface="Calibri"/>
                <a:cs typeface="Calibri"/>
              </a:rPr>
              <a:t> </a:t>
            </a:r>
            <a:r>
              <a:rPr dirty="0" smtClean="0" sz="3200" spc="5">
                <a:latin typeface="Calibri"/>
                <a:cs typeface="Calibri"/>
              </a:rPr>
              <a:t>2</a:t>
            </a:r>
            <a:r>
              <a:rPr dirty="0" smtClean="0" sz="3200" spc="0">
                <a:latin typeface="Calibri"/>
                <a:cs typeface="Calibri"/>
              </a:rPr>
              <a:t>. </a:t>
            </a:r>
            <a:r>
              <a:rPr dirty="0" smtClean="0" sz="3200" spc="-14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This </a:t>
            </a:r>
            <a:r>
              <a:rPr dirty="0" smtClean="0" sz="3200" spc="-155">
                <a:latin typeface="Calibri"/>
                <a:cs typeface="Calibri"/>
              </a:rPr>
              <a:t> </a:t>
            </a:r>
            <a:r>
              <a:rPr dirty="0" smtClean="0" sz="3200" spc="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 </a:t>
            </a:r>
            <a:r>
              <a:rPr dirty="0" smtClean="0" sz="3200" spc="-14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turn </a:t>
            </a:r>
            <a:r>
              <a:rPr dirty="0" smtClean="0" sz="3200" spc="-14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selec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15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the </a:t>
            </a:r>
            <a:r>
              <a:rPr dirty="0" smtClean="0" sz="3200" spc="-15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fi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 memo</a:t>
            </a:r>
            <a:r>
              <a:rPr dirty="0" smtClean="0" sz="3200" spc="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bloc</a:t>
            </a:r>
            <a:r>
              <a:rPr dirty="0" smtClean="0" sz="3200" spc="-10">
                <a:latin typeface="Calibri"/>
                <a:cs typeface="Calibri"/>
              </a:rPr>
              <a:t>k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Arial"/>
              <a:buChar char="•"/>
            </a:pPr>
            <a:endParaRPr sz="750"/>
          </a:p>
          <a:p>
            <a:pPr algn="just" marL="355600" marR="14604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Calibri"/>
                <a:cs typeface="Calibri"/>
              </a:rPr>
              <a:t>Sim</a:t>
            </a:r>
            <a:r>
              <a:rPr dirty="0" smtClean="0" sz="3200" spc="10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larl</a:t>
            </a:r>
            <a:r>
              <a:rPr dirty="0" smtClean="0" sz="3200" spc="-229">
                <a:latin typeface="Calibri"/>
                <a:cs typeface="Calibri"/>
              </a:rPr>
              <a:t>y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34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when </a:t>
            </a:r>
            <a:r>
              <a:rPr dirty="0" smtClean="0" sz="3200" spc="-3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these </a:t>
            </a:r>
            <a:r>
              <a:rPr dirty="0" smtClean="0" sz="3200" spc="-33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l</a:t>
            </a:r>
            <a:r>
              <a:rPr dirty="0" smtClean="0" sz="3200" spc="-10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nes </a:t>
            </a:r>
            <a:r>
              <a:rPr dirty="0" smtClean="0" sz="3200" spc="-34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 </a:t>
            </a:r>
            <a:r>
              <a:rPr dirty="0" smtClean="0" sz="3200" spc="-33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00</a:t>
            </a:r>
            <a:r>
              <a:rPr dirty="0" smtClean="0" sz="3200" spc="0">
                <a:latin typeface="Calibri"/>
                <a:cs typeface="Calibri"/>
              </a:rPr>
              <a:t>1 </a:t>
            </a:r>
            <a:r>
              <a:rPr dirty="0" smtClean="0" sz="3200" spc="-33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(C</a:t>
            </a:r>
            <a:r>
              <a:rPr dirty="0" smtClean="0" sz="3200" spc="10">
                <a:latin typeface="Calibri"/>
                <a:cs typeface="Calibri"/>
              </a:rPr>
              <a:t>=</a:t>
            </a:r>
            <a:r>
              <a:rPr dirty="0" smtClean="0" sz="3200" spc="-5">
                <a:latin typeface="Calibri"/>
                <a:cs typeface="Calibri"/>
              </a:rPr>
              <a:t>0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33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=0</a:t>
            </a:r>
            <a:r>
              <a:rPr dirty="0" smtClean="0" sz="3200" spc="0">
                <a:latin typeface="Calibri"/>
                <a:cs typeface="Calibri"/>
              </a:rPr>
              <a:t> and</a:t>
            </a:r>
            <a:r>
              <a:rPr dirty="0" smtClean="0" sz="3200" spc="31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A</a:t>
            </a:r>
            <a:r>
              <a:rPr dirty="0" smtClean="0" sz="3200" spc="10">
                <a:latin typeface="Calibri"/>
                <a:cs typeface="Calibri"/>
              </a:rPr>
              <a:t>=</a:t>
            </a:r>
            <a:r>
              <a:rPr dirty="0" smtClean="0" sz="3200" spc="-5">
                <a:latin typeface="Calibri"/>
                <a:cs typeface="Calibri"/>
              </a:rPr>
              <a:t>1</a:t>
            </a:r>
            <a:r>
              <a:rPr dirty="0" smtClean="0" sz="3200" spc="0">
                <a:latin typeface="Calibri"/>
                <a:cs typeface="Calibri"/>
              </a:rPr>
              <a:t>)</a:t>
            </a:r>
            <a:r>
              <a:rPr dirty="0" smtClean="0" sz="3200" spc="3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Y</a:t>
            </a:r>
            <a:r>
              <a:rPr dirty="0" smtClean="0" sz="3200" spc="0">
                <a:latin typeface="Calibri"/>
                <a:cs typeface="Calibri"/>
              </a:rPr>
              <a:t>1</a:t>
            </a:r>
            <a:r>
              <a:rPr dirty="0" smtClean="0" sz="3200" spc="3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will</a:t>
            </a:r>
            <a:r>
              <a:rPr dirty="0" smtClean="0" sz="3200" spc="3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30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acti</a:t>
            </a:r>
            <a:r>
              <a:rPr dirty="0" smtClean="0" sz="3200" spc="-50">
                <a:latin typeface="Calibri"/>
                <a:cs typeface="Calibri"/>
              </a:rPr>
              <a:t>v</a:t>
            </a:r>
            <a:r>
              <a:rPr dirty="0" smtClean="0" sz="3200" spc="-10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305">
                <a:latin typeface="Calibri"/>
                <a:cs typeface="Calibri"/>
              </a:rPr>
              <a:t> </a:t>
            </a:r>
            <a:r>
              <a:rPr dirty="0" smtClean="0" sz="3200" spc="5">
                <a:latin typeface="Calibri"/>
                <a:cs typeface="Calibri"/>
              </a:rPr>
              <a:t>a</a:t>
            </a:r>
            <a:r>
              <a:rPr dirty="0" smtClean="0" sz="3200" spc="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3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the</a:t>
            </a:r>
            <a:r>
              <a:rPr dirty="0" smtClean="0" sz="3200" spc="30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se</a:t>
            </a:r>
            <a:r>
              <a:rPr dirty="0" smtClean="0" sz="3200" spc="-30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1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 memo</a:t>
            </a:r>
            <a:r>
              <a:rPr dirty="0" smtClean="0" sz="3200" spc="5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block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wi</a:t>
            </a:r>
            <a:r>
              <a:rPr dirty="0" smtClean="0" sz="3200" spc="-10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l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se</a:t>
            </a:r>
            <a:r>
              <a:rPr dirty="0" smtClean="0" sz="3200" spc="-1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4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685800"/>
            <a:ext cx="6477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9794" y="5585155"/>
            <a:ext cx="3688079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10" b="1">
                <a:latin typeface="Calibri"/>
                <a:cs typeface="Calibri"/>
              </a:rPr>
              <a:t>Fig</a:t>
            </a:r>
            <a:r>
              <a:rPr dirty="0" smtClean="0" sz="2400" spc="-10" b="1">
                <a:latin typeface="Calibri"/>
                <a:cs typeface="Calibri"/>
              </a:rPr>
              <a:t> </a:t>
            </a:r>
            <a:r>
              <a:rPr dirty="0" smtClean="0" sz="2400" spc="-20" b="1">
                <a:latin typeface="Calibri"/>
                <a:cs typeface="Calibri"/>
              </a:rPr>
              <a:t>2</a:t>
            </a:r>
            <a:r>
              <a:rPr dirty="0" smtClean="0" sz="2400" spc="-10" b="1">
                <a:latin typeface="Calibri"/>
                <a:cs typeface="Calibri"/>
              </a:rPr>
              <a:t>:</a:t>
            </a:r>
            <a:r>
              <a:rPr dirty="0" smtClean="0" sz="2400" spc="-10" b="1">
                <a:latin typeface="Calibri"/>
                <a:cs typeface="Calibri"/>
              </a:rPr>
              <a:t> Memo</a:t>
            </a:r>
            <a:r>
              <a:rPr dirty="0" smtClean="0" sz="2400" spc="10" b="1">
                <a:latin typeface="Calibri"/>
                <a:cs typeface="Calibri"/>
              </a:rPr>
              <a:t>r</a:t>
            </a:r>
            <a:r>
              <a:rPr dirty="0" smtClean="0" sz="2400" spc="-15" b="1">
                <a:latin typeface="Calibri"/>
                <a:cs typeface="Calibri"/>
              </a:rPr>
              <a:t>y</a:t>
            </a:r>
            <a:r>
              <a:rPr dirty="0" smtClean="0" sz="2400" spc="-25" b="1">
                <a:latin typeface="Calibri"/>
                <a:cs typeface="Calibri"/>
              </a:rPr>
              <a:t> </a:t>
            </a:r>
            <a:r>
              <a:rPr dirty="0" smtClean="0" sz="2400" spc="-15" b="1">
                <a:latin typeface="Calibri"/>
                <a:cs typeface="Calibri"/>
              </a:rPr>
              <a:t>b</a:t>
            </a:r>
            <a:r>
              <a:rPr dirty="0" smtClean="0" sz="2400" spc="-20" b="1">
                <a:latin typeface="Calibri"/>
                <a:cs typeface="Calibri"/>
              </a:rPr>
              <a:t>l</a:t>
            </a:r>
            <a:r>
              <a:rPr dirty="0" smtClean="0" sz="2400" spc="0" b="1">
                <a:latin typeface="Calibri"/>
                <a:cs typeface="Calibri"/>
              </a:rPr>
              <a:t>o</a:t>
            </a:r>
            <a:r>
              <a:rPr dirty="0" smtClean="0" sz="2400" spc="5" b="1">
                <a:latin typeface="Calibri"/>
                <a:cs typeface="Calibri"/>
              </a:rPr>
              <a:t>c</a:t>
            </a:r>
            <a:r>
              <a:rPr dirty="0" smtClean="0" sz="2400" spc="-15" b="1">
                <a:latin typeface="Calibri"/>
                <a:cs typeface="Calibri"/>
              </a:rPr>
              <a:t>k</a:t>
            </a:r>
            <a:r>
              <a:rPr dirty="0" smtClean="0" sz="2400" spc="-15" b="1">
                <a:latin typeface="Calibri"/>
                <a:cs typeface="Calibri"/>
              </a:rPr>
              <a:t> </a:t>
            </a:r>
            <a:r>
              <a:rPr dirty="0" smtClean="0" sz="2400" spc="0" b="1">
                <a:latin typeface="Calibri"/>
                <a:cs typeface="Calibri"/>
              </a:rPr>
              <a:t>de</a:t>
            </a:r>
            <a:r>
              <a:rPr dirty="0" smtClean="0" sz="2400" spc="-10" b="1">
                <a:latin typeface="Calibri"/>
                <a:cs typeface="Calibri"/>
              </a:rPr>
              <a:t>c</a:t>
            </a:r>
            <a:r>
              <a:rPr dirty="0" smtClean="0" sz="2400" spc="0" b="1">
                <a:latin typeface="Calibri"/>
                <a:cs typeface="Calibri"/>
              </a:rPr>
              <a:t>oder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982" y="543178"/>
            <a:ext cx="7542530" cy="584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 b="1">
                <a:latin typeface="Calibri"/>
                <a:cs typeface="Calibri"/>
              </a:rPr>
              <a:t>The</a:t>
            </a:r>
            <a:r>
              <a:rPr dirty="0" smtClean="0" sz="3600" spc="-5" b="1">
                <a:latin typeface="Calibri"/>
                <a:cs typeface="Calibri"/>
              </a:rPr>
              <a:t> </a:t>
            </a:r>
            <a:r>
              <a:rPr dirty="0" smtClean="0" sz="3600" spc="0" b="1">
                <a:latin typeface="Calibri"/>
                <a:cs typeface="Calibri"/>
              </a:rPr>
              <a:t>compl</a:t>
            </a:r>
            <a:r>
              <a:rPr dirty="0" smtClean="0" sz="3600" spc="-25" b="1">
                <a:latin typeface="Calibri"/>
                <a:cs typeface="Calibri"/>
              </a:rPr>
              <a:t>e</a:t>
            </a:r>
            <a:r>
              <a:rPr dirty="0" smtClean="0" sz="3600" spc="-65" b="1">
                <a:latin typeface="Calibri"/>
                <a:cs typeface="Calibri"/>
              </a:rPr>
              <a:t>t</a:t>
            </a:r>
            <a:r>
              <a:rPr dirty="0" smtClean="0" sz="3600" spc="0" b="1">
                <a:latin typeface="Calibri"/>
                <a:cs typeface="Calibri"/>
              </a:rPr>
              <a:t>e</a:t>
            </a:r>
            <a:r>
              <a:rPr dirty="0" smtClean="0" sz="3600" spc="5" b="1">
                <a:latin typeface="Calibri"/>
                <a:cs typeface="Calibri"/>
              </a:rPr>
              <a:t> </a:t>
            </a:r>
            <a:r>
              <a:rPr dirty="0" smtClean="0" sz="3600" spc="-15" b="1">
                <a:latin typeface="Calibri"/>
                <a:cs typeface="Calibri"/>
              </a:rPr>
              <a:t>pictu</a:t>
            </a:r>
            <a:r>
              <a:rPr dirty="0" smtClean="0" sz="3600" spc="-40" b="1">
                <a:latin typeface="Calibri"/>
                <a:cs typeface="Calibri"/>
              </a:rPr>
              <a:t>r</a:t>
            </a:r>
            <a:r>
              <a:rPr dirty="0" smtClean="0" sz="3600" spc="0" b="1">
                <a:latin typeface="Calibri"/>
                <a:cs typeface="Calibri"/>
              </a:rPr>
              <a:t>e</a:t>
            </a:r>
            <a:r>
              <a:rPr dirty="0" smtClean="0" sz="3600" spc="-5" b="1">
                <a:latin typeface="Calibri"/>
                <a:cs typeface="Calibri"/>
              </a:rPr>
              <a:t> </a:t>
            </a:r>
            <a:r>
              <a:rPr dirty="0" smtClean="0" sz="3600" spc="-35" b="1">
                <a:latin typeface="Calibri"/>
                <a:cs typeface="Calibri"/>
              </a:rPr>
              <a:t>o</a:t>
            </a:r>
            <a:r>
              <a:rPr dirty="0" smtClean="0" sz="3600" spc="0" b="1">
                <a:latin typeface="Calibri"/>
                <a:cs typeface="Calibri"/>
              </a:rPr>
              <a:t>f</a:t>
            </a:r>
            <a:r>
              <a:rPr dirty="0" smtClean="0" sz="3600" spc="-5" b="1">
                <a:latin typeface="Calibri"/>
                <a:cs typeface="Calibri"/>
              </a:rPr>
              <a:t> </a:t>
            </a:r>
            <a:r>
              <a:rPr dirty="0" smtClean="0" sz="3600" spc="-20" b="1">
                <a:latin typeface="Calibri"/>
                <a:cs typeface="Calibri"/>
              </a:rPr>
              <a:t>the</a:t>
            </a:r>
            <a:r>
              <a:rPr dirty="0" smtClean="0" sz="3600" spc="15" b="1">
                <a:latin typeface="Calibri"/>
                <a:cs typeface="Calibri"/>
              </a:rPr>
              <a:t> </a:t>
            </a:r>
            <a:r>
              <a:rPr dirty="0" smtClean="0" sz="3600" spc="-10" b="1">
                <a:latin typeface="Calibri"/>
                <a:cs typeface="Calibri"/>
              </a:rPr>
              <a:t>i</a:t>
            </a:r>
            <a:r>
              <a:rPr dirty="0" smtClean="0" sz="3600" spc="-55" b="1">
                <a:latin typeface="Calibri"/>
                <a:cs typeface="Calibri"/>
              </a:rPr>
              <a:t>n</a:t>
            </a:r>
            <a:r>
              <a:rPr dirty="0" smtClean="0" sz="3600" spc="-65" b="1">
                <a:latin typeface="Calibri"/>
                <a:cs typeface="Calibri"/>
              </a:rPr>
              <a:t>t</a:t>
            </a:r>
            <a:r>
              <a:rPr dirty="0" smtClean="0" sz="3600" spc="0" b="1">
                <a:latin typeface="Calibri"/>
                <a:cs typeface="Calibri"/>
              </a:rPr>
              <a:t>er</a:t>
            </a:r>
            <a:r>
              <a:rPr dirty="0" smtClean="0" sz="3600" spc="-55" b="1">
                <a:latin typeface="Calibri"/>
                <a:cs typeface="Calibri"/>
              </a:rPr>
              <a:t>f</a:t>
            </a:r>
            <a:r>
              <a:rPr dirty="0" smtClean="0" sz="3600" spc="-15" b="1">
                <a:latin typeface="Calibri"/>
                <a:cs typeface="Calibri"/>
              </a:rPr>
              <a:t>acing: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295400"/>
            <a:ext cx="7620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27375" y="6050483"/>
            <a:ext cx="355219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Calibri"/>
                <a:cs typeface="Calibri"/>
              </a:rPr>
              <a:t>Fig.</a:t>
            </a:r>
            <a:r>
              <a:rPr dirty="0" smtClean="0" sz="2000" spc="-15" b="1">
                <a:latin typeface="Calibri"/>
                <a:cs typeface="Calibri"/>
              </a:rPr>
              <a:t> </a:t>
            </a:r>
            <a:r>
              <a:rPr dirty="0" smtClean="0" sz="2000" spc="0" b="1">
                <a:latin typeface="Calibri"/>
                <a:cs typeface="Calibri"/>
              </a:rPr>
              <a:t>3:</a:t>
            </a:r>
            <a:r>
              <a:rPr dirty="0" smtClean="0" sz="2000" spc="-10" b="1">
                <a:latin typeface="Calibri"/>
                <a:cs typeface="Calibri"/>
              </a:rPr>
              <a:t> </a:t>
            </a:r>
            <a:r>
              <a:rPr dirty="0" smtClean="0" sz="2000" spc="0" b="1">
                <a:latin typeface="Calibri"/>
                <a:cs typeface="Calibri"/>
              </a:rPr>
              <a:t>Memo</a:t>
            </a:r>
            <a:r>
              <a:rPr dirty="0" smtClean="0" sz="2000" spc="10" b="1">
                <a:latin typeface="Calibri"/>
                <a:cs typeface="Calibri"/>
              </a:rPr>
              <a:t>r</a:t>
            </a:r>
            <a:r>
              <a:rPr dirty="0" smtClean="0" sz="2000" spc="0" b="1">
                <a:latin typeface="Calibri"/>
                <a:cs typeface="Calibri"/>
              </a:rPr>
              <a:t>y</a:t>
            </a:r>
            <a:r>
              <a:rPr dirty="0" smtClean="0" sz="2000" spc="-10" b="1">
                <a:latin typeface="Calibri"/>
                <a:cs typeface="Calibri"/>
              </a:rPr>
              <a:t> </a:t>
            </a:r>
            <a:r>
              <a:rPr dirty="0" smtClean="0" sz="2000" spc="0" b="1">
                <a:latin typeface="Calibri"/>
                <a:cs typeface="Calibri"/>
              </a:rPr>
              <a:t>I</a:t>
            </a:r>
            <a:r>
              <a:rPr dirty="0" smtClean="0" sz="2000" spc="-15" b="1">
                <a:latin typeface="Calibri"/>
                <a:cs typeface="Calibri"/>
              </a:rPr>
              <a:t>n</a:t>
            </a:r>
            <a:r>
              <a:rPr dirty="0" smtClean="0" sz="2000" spc="-25" b="1">
                <a:latin typeface="Calibri"/>
                <a:cs typeface="Calibri"/>
              </a:rPr>
              <a:t>t</a:t>
            </a:r>
            <a:r>
              <a:rPr dirty="0" smtClean="0" sz="2000" spc="0" b="1">
                <a:latin typeface="Calibri"/>
                <a:cs typeface="Calibri"/>
              </a:rPr>
              <a:t>er</a:t>
            </a:r>
            <a:r>
              <a:rPr dirty="0" smtClean="0" sz="2000" spc="-40" b="1">
                <a:latin typeface="Calibri"/>
                <a:cs typeface="Calibri"/>
              </a:rPr>
              <a:t>f</a:t>
            </a:r>
            <a:r>
              <a:rPr dirty="0" smtClean="0" sz="2000" spc="0" b="1">
                <a:latin typeface="Calibri"/>
                <a:cs typeface="Calibri"/>
              </a:rPr>
              <a:t>ace</a:t>
            </a:r>
            <a:r>
              <a:rPr dirty="0" smtClean="0" sz="2000" spc="-5" b="1">
                <a:latin typeface="Calibri"/>
                <a:cs typeface="Calibri"/>
              </a:rPr>
              <a:t> </a:t>
            </a:r>
            <a:r>
              <a:rPr dirty="0" smtClean="0" sz="2000" spc="0" b="1">
                <a:latin typeface="Calibri"/>
                <a:cs typeface="Calibri"/>
              </a:rPr>
              <a:t>Di</a:t>
            </a:r>
            <a:r>
              <a:rPr dirty="0" smtClean="0" sz="2000" spc="-10" b="1">
                <a:latin typeface="Calibri"/>
                <a:cs typeface="Calibri"/>
              </a:rPr>
              <a:t>a</a:t>
            </a:r>
            <a:r>
              <a:rPr dirty="0" smtClean="0" sz="2000" spc="0" b="1">
                <a:latin typeface="Calibri"/>
                <a:cs typeface="Calibri"/>
              </a:rPr>
              <a:t>g</a:t>
            </a:r>
            <a:r>
              <a:rPr dirty="0" smtClean="0" sz="2000" spc="-60" b="1">
                <a:latin typeface="Calibri"/>
                <a:cs typeface="Calibri"/>
              </a:rPr>
              <a:t>r</a:t>
            </a:r>
            <a:r>
              <a:rPr dirty="0" smtClean="0" sz="2000" spc="0" b="1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"/>
            <a:ext cx="80010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7630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414655">
              <a:lnSpc>
                <a:spcPct val="100000"/>
              </a:lnSpc>
            </a:pPr>
            <a:r>
              <a:rPr dirty="0" smtClean="0" sz="2800" spc="-60" b="1">
                <a:latin typeface="Calibri"/>
                <a:cs typeface="Calibri"/>
              </a:rPr>
              <a:t>R</a:t>
            </a:r>
            <a:r>
              <a:rPr dirty="0" smtClean="0" sz="2800" spc="-15" b="1">
                <a:latin typeface="Calibri"/>
                <a:cs typeface="Calibri"/>
              </a:rPr>
              <a:t>equ</a:t>
            </a:r>
            <a:r>
              <a:rPr dirty="0" smtClean="0" sz="2800" spc="-20" b="1">
                <a:latin typeface="Calibri"/>
                <a:cs typeface="Calibri"/>
              </a:rPr>
              <a:t>i</a:t>
            </a:r>
            <a:r>
              <a:rPr dirty="0" smtClean="0" sz="2800" spc="-45" b="1">
                <a:latin typeface="Calibri"/>
                <a:cs typeface="Calibri"/>
              </a:rPr>
              <a:t>r</a:t>
            </a:r>
            <a:r>
              <a:rPr dirty="0" smtClean="0" sz="2800" spc="-20" b="1">
                <a:latin typeface="Calibri"/>
                <a:cs typeface="Calibri"/>
              </a:rPr>
              <a:t>eme</a:t>
            </a:r>
            <a:r>
              <a:rPr dirty="0" smtClean="0" sz="2800" spc="-40" b="1">
                <a:latin typeface="Calibri"/>
                <a:cs typeface="Calibri"/>
              </a:rPr>
              <a:t>n</a:t>
            </a:r>
            <a:r>
              <a:rPr dirty="0" smtClean="0" sz="2800" spc="-10" b="1">
                <a:latin typeface="Calibri"/>
                <a:cs typeface="Calibri"/>
              </a:rPr>
              <a:t>t</a:t>
            </a:r>
            <a:r>
              <a:rPr dirty="0" smtClean="0" sz="2800" spc="35" b="1">
                <a:latin typeface="Calibri"/>
                <a:cs typeface="Calibri"/>
              </a:rPr>
              <a:t> </a:t>
            </a:r>
            <a:r>
              <a:rPr dirty="0" smtClean="0" sz="2800" spc="-15" b="1">
                <a:latin typeface="Calibri"/>
                <a:cs typeface="Calibri"/>
              </a:rPr>
              <a:t>and</a:t>
            </a:r>
            <a:r>
              <a:rPr dirty="0" smtClean="0" sz="2800" spc="10" b="1">
                <a:latin typeface="Calibri"/>
                <a:cs typeface="Calibri"/>
              </a:rPr>
              <a:t> </a:t>
            </a:r>
            <a:r>
              <a:rPr dirty="0" smtClean="0" sz="2800" spc="-20" b="1">
                <a:latin typeface="Calibri"/>
                <a:cs typeface="Calibri"/>
              </a:rPr>
              <a:t>memo</a:t>
            </a:r>
            <a:r>
              <a:rPr dirty="0" smtClean="0" sz="2800" spc="-5" b="1">
                <a:latin typeface="Calibri"/>
                <a:cs typeface="Calibri"/>
              </a:rPr>
              <a:t>r</a:t>
            </a:r>
            <a:r>
              <a:rPr dirty="0" smtClean="0" sz="2800" spc="-15" b="1">
                <a:latin typeface="Calibri"/>
                <a:cs typeface="Calibri"/>
              </a:rPr>
              <a:t>y</a:t>
            </a:r>
            <a:r>
              <a:rPr dirty="0" smtClean="0" sz="2800" spc="-15" b="1">
                <a:latin typeface="Calibri"/>
                <a:cs typeface="Calibri"/>
              </a:rPr>
              <a:t> </a:t>
            </a:r>
            <a:r>
              <a:rPr dirty="0" smtClean="0" sz="2800" spc="-55" b="1">
                <a:latin typeface="Calibri"/>
                <a:cs typeface="Calibri"/>
              </a:rPr>
              <a:t>s</a:t>
            </a:r>
            <a:r>
              <a:rPr dirty="0" smtClean="0" sz="2800" spc="-15" b="1">
                <a:latin typeface="Calibri"/>
                <a:cs typeface="Calibri"/>
              </a:rPr>
              <a:t>tru</a:t>
            </a:r>
            <a:r>
              <a:rPr dirty="0" smtClean="0" sz="2800" spc="-10" b="1">
                <a:latin typeface="Calibri"/>
                <a:cs typeface="Calibri"/>
              </a:rPr>
              <a:t>c</a:t>
            </a:r>
            <a:r>
              <a:rPr dirty="0" smtClean="0" sz="2800" spc="-15" b="1">
                <a:latin typeface="Calibri"/>
                <a:cs typeface="Calibri"/>
              </a:rPr>
              <a:t>tu</a:t>
            </a:r>
            <a:r>
              <a:rPr dirty="0" smtClean="0" sz="2800" spc="-45" b="1">
                <a:latin typeface="Calibri"/>
                <a:cs typeface="Calibri"/>
              </a:rPr>
              <a:t>r</a:t>
            </a:r>
            <a:r>
              <a:rPr dirty="0" smtClean="0" sz="2800" spc="-15" b="1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Asus8</dc:creator>
  <dc:title>8085 Memory Interface</dc:title>
  <dcterms:created xsi:type="dcterms:W3CDTF">2018-11-11T13:12:27Z</dcterms:created>
  <dcterms:modified xsi:type="dcterms:W3CDTF">2018-11-11T13:12:27Z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LastSaved">
    <vt:filetime>2018-11-11T00:00:00Z</vt:filetime>
  </property>
</Properties>
</file>