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#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#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#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#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#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Relationship Id="rId7" Type="http://schemas.openxmlformats.org/officeDocument/2006/relationships/image" Target="../media/image1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80134" y="392429"/>
            <a:ext cx="7383730" cy="496284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4540" y="1503265"/>
            <a:ext cx="7614919" cy="383548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144509" y="6289751"/>
            <a:ext cx="248920" cy="224322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#</a:t>
            </a:fld>
            <a:endParaRPr sz="1400">
              <a:latin typeface="Arial"/>
              <a:cs typeface="Arial"/>
            </a:endParaRP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603250">
              <a:lnSpc>
                <a:spcPct val="100000"/>
              </a:lnSpc>
            </a:pPr>
            <a:r>
              <a:rPr dirty="0" smtClean="0" sz="3200">
                <a:latin typeface="Times New Roman"/>
                <a:cs typeface="Times New Roman"/>
              </a:rPr>
              <a:t>De</a:t>
            </a:r>
            <a:r>
              <a:rPr dirty="0" smtClean="0" sz="3200" spc="5">
                <a:latin typeface="Times New Roman"/>
                <a:cs typeface="Times New Roman"/>
              </a:rPr>
              <a:t>v</a:t>
            </a:r>
            <a:r>
              <a:rPr dirty="0" smtClean="0" sz="3200" spc="0">
                <a:latin typeface="Times New Roman"/>
                <a:cs typeface="Times New Roman"/>
              </a:rPr>
              <a:t>ice</a:t>
            </a:r>
            <a:r>
              <a:rPr dirty="0" smtClean="0" sz="3200" spc="-15">
                <a:latin typeface="Times New Roman"/>
                <a:cs typeface="Times New Roman"/>
              </a:rPr>
              <a:t> </a:t>
            </a:r>
            <a:r>
              <a:rPr dirty="0" smtClean="0" sz="3200" spc="0">
                <a:latin typeface="Times New Roman"/>
                <a:cs typeface="Times New Roman"/>
              </a:rPr>
              <a:t>Selection</a:t>
            </a:r>
            <a:r>
              <a:rPr dirty="0" smtClean="0" sz="3200" spc="-20">
                <a:latin typeface="Times New Roman"/>
                <a:cs typeface="Times New Roman"/>
              </a:rPr>
              <a:t> </a:t>
            </a:r>
            <a:r>
              <a:rPr dirty="0" smtClean="0" sz="3200" spc="0">
                <a:latin typeface="Times New Roman"/>
                <a:cs typeface="Times New Roman"/>
              </a:rPr>
              <a:t>a</a:t>
            </a:r>
            <a:r>
              <a:rPr dirty="0" smtClean="0" sz="3200" spc="5">
                <a:latin typeface="Times New Roman"/>
                <a:cs typeface="Times New Roman"/>
              </a:rPr>
              <a:t>n</a:t>
            </a:r>
            <a:r>
              <a:rPr dirty="0" smtClean="0" sz="3200" spc="0">
                <a:latin typeface="Times New Roman"/>
                <a:cs typeface="Times New Roman"/>
              </a:rPr>
              <a:t>d</a:t>
            </a:r>
            <a:r>
              <a:rPr dirty="0" smtClean="0" sz="3200" spc="-15">
                <a:latin typeface="Times New Roman"/>
                <a:cs typeface="Times New Roman"/>
              </a:rPr>
              <a:t> </a:t>
            </a:r>
            <a:r>
              <a:rPr dirty="0" smtClean="0" sz="3200" spc="0">
                <a:latin typeface="Times New Roman"/>
                <a:cs typeface="Times New Roman"/>
              </a:rPr>
              <a:t>Data</a:t>
            </a:r>
            <a:r>
              <a:rPr dirty="0" smtClean="0" sz="3200" spc="5">
                <a:latin typeface="Times New Roman"/>
                <a:cs typeface="Times New Roman"/>
              </a:rPr>
              <a:t> </a:t>
            </a:r>
            <a:r>
              <a:rPr dirty="0" smtClean="0" sz="3200" spc="-10">
                <a:latin typeface="Times New Roman"/>
                <a:cs typeface="Times New Roman"/>
              </a:rPr>
              <a:t>T</a:t>
            </a:r>
            <a:r>
              <a:rPr dirty="0" smtClean="0" sz="3200" spc="0">
                <a:latin typeface="Times New Roman"/>
                <a:cs typeface="Times New Roman"/>
              </a:rPr>
              <a:t>ra</a:t>
            </a:r>
            <a:r>
              <a:rPr dirty="0" smtClean="0" sz="3200" spc="5">
                <a:latin typeface="Times New Roman"/>
                <a:cs typeface="Times New Roman"/>
              </a:rPr>
              <a:t>n</a:t>
            </a:r>
            <a:r>
              <a:rPr dirty="0" smtClean="0" sz="3200" spc="0">
                <a:latin typeface="Times New Roman"/>
                <a:cs typeface="Times New Roman"/>
              </a:rPr>
              <a:t>sfer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335501"/>
            <a:ext cx="7614284" cy="368807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355600" marR="12700" indent="-343535">
              <a:lnSpc>
                <a:spcPct val="98200"/>
              </a:lnSpc>
            </a:pPr>
            <a:r>
              <a:rPr dirty="0" smtClean="0" sz="3600" spc="35">
                <a:solidFill>
                  <a:srgbClr val="9900CC"/>
                </a:solidFill>
                <a:latin typeface="Wingdings"/>
                <a:cs typeface="Wingdings"/>
              </a:rPr>
              <a:t></a:t>
            </a:r>
            <a:r>
              <a:rPr dirty="0" smtClean="0" sz="2800" spc="-15">
                <a:latin typeface="Times New Roman"/>
                <a:cs typeface="Times New Roman"/>
              </a:rPr>
              <a:t>The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-29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o</a:t>
            </a:r>
            <a:r>
              <a:rPr dirty="0" smtClean="0" sz="2800" spc="-10">
                <a:latin typeface="Times New Roman"/>
                <a:cs typeface="Times New Roman"/>
              </a:rPr>
              <a:t>b</a:t>
            </a:r>
            <a:r>
              <a:rPr dirty="0" smtClean="0" sz="2800" spc="-15">
                <a:latin typeface="Times New Roman"/>
                <a:cs typeface="Times New Roman"/>
              </a:rPr>
              <a:t>jective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-280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o</a:t>
            </a:r>
            <a:r>
              <a:rPr dirty="0" smtClean="0" sz="2800" spc="-10">
                <a:latin typeface="Times New Roman"/>
                <a:cs typeface="Times New Roman"/>
              </a:rPr>
              <a:t>f</a:t>
            </a:r>
            <a:r>
              <a:rPr dirty="0" smtClean="0" sz="2800" spc="-10">
                <a:latin typeface="Times New Roman"/>
                <a:cs typeface="Times New Roman"/>
              </a:rPr>
              <a:t> </a:t>
            </a:r>
            <a:r>
              <a:rPr dirty="0" smtClean="0" sz="2800" spc="-295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se</a:t>
            </a:r>
            <a:r>
              <a:rPr dirty="0" smtClean="0" sz="2800" spc="-25">
                <a:latin typeface="Times New Roman"/>
                <a:cs typeface="Times New Roman"/>
              </a:rPr>
              <a:t>l</a:t>
            </a:r>
            <a:r>
              <a:rPr dirty="0" smtClean="0" sz="2800" spc="-15">
                <a:latin typeface="Times New Roman"/>
                <a:cs typeface="Times New Roman"/>
              </a:rPr>
              <a:t>e</a:t>
            </a:r>
            <a:r>
              <a:rPr dirty="0" smtClean="0" sz="2800" spc="-30">
                <a:latin typeface="Times New Roman"/>
                <a:cs typeface="Times New Roman"/>
              </a:rPr>
              <a:t>c</a:t>
            </a:r>
            <a:r>
              <a:rPr dirty="0" smtClean="0" sz="2800" spc="-10">
                <a:latin typeface="Times New Roman"/>
                <a:cs typeface="Times New Roman"/>
              </a:rPr>
              <a:t>ti</a:t>
            </a:r>
            <a:r>
              <a:rPr dirty="0" smtClean="0" sz="2800" spc="-10">
                <a:latin typeface="Times New Roman"/>
                <a:cs typeface="Times New Roman"/>
              </a:rPr>
              <a:t>n</a:t>
            </a:r>
            <a:r>
              <a:rPr dirty="0" smtClean="0" sz="2800" spc="-15">
                <a:latin typeface="Times New Roman"/>
                <a:cs typeface="Times New Roman"/>
              </a:rPr>
              <a:t>g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-275">
                <a:latin typeface="Times New Roman"/>
                <a:cs typeface="Times New Roman"/>
              </a:rPr>
              <a:t> </a:t>
            </a:r>
            <a:r>
              <a:rPr dirty="0" smtClean="0" sz="2800" spc="-35">
                <a:latin typeface="Times New Roman"/>
                <a:cs typeface="Times New Roman"/>
              </a:rPr>
              <a:t>a</a:t>
            </a:r>
            <a:r>
              <a:rPr dirty="0" smtClean="0" sz="2800" spc="-15">
                <a:latin typeface="Times New Roman"/>
                <a:cs typeface="Times New Roman"/>
              </a:rPr>
              <a:t>n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-29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o</a:t>
            </a:r>
            <a:r>
              <a:rPr dirty="0" smtClean="0" sz="2800" spc="-10">
                <a:latin typeface="Times New Roman"/>
                <a:cs typeface="Times New Roman"/>
              </a:rPr>
              <a:t>u</a:t>
            </a:r>
            <a:r>
              <a:rPr dirty="0" smtClean="0" sz="2800" spc="-15">
                <a:latin typeface="Times New Roman"/>
                <a:cs typeface="Times New Roman"/>
              </a:rPr>
              <a:t>tput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-29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dev</a:t>
            </a:r>
            <a:r>
              <a:rPr dirty="0" smtClean="0" sz="2800" spc="-5">
                <a:latin typeface="Times New Roman"/>
                <a:cs typeface="Times New Roman"/>
              </a:rPr>
              <a:t>i</a:t>
            </a:r>
            <a:r>
              <a:rPr dirty="0" smtClean="0" sz="2800" spc="-15">
                <a:latin typeface="Times New Roman"/>
                <a:cs typeface="Times New Roman"/>
              </a:rPr>
              <a:t>ce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-290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is</a:t>
            </a:r>
            <a:r>
              <a:rPr dirty="0" smtClean="0" sz="2800" spc="-10">
                <a:latin typeface="Times New Roman"/>
                <a:cs typeface="Times New Roman"/>
              </a:rPr>
              <a:t> </a:t>
            </a:r>
            <a:r>
              <a:rPr dirty="0" smtClean="0" sz="2800" spc="-295">
                <a:latin typeface="Times New Roman"/>
                <a:cs typeface="Times New Roman"/>
              </a:rPr>
              <a:t> </a:t>
            </a:r>
            <a:r>
              <a:rPr dirty="0" smtClean="0" sz="2800" spc="-25">
                <a:latin typeface="Times New Roman"/>
                <a:cs typeface="Times New Roman"/>
              </a:rPr>
              <a:t>to</a:t>
            </a:r>
            <a:r>
              <a:rPr dirty="0" smtClean="0" sz="2800" spc="-2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get</a:t>
            </a:r>
            <a:r>
              <a:rPr dirty="0" smtClean="0" sz="2800" spc="2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in</a:t>
            </a:r>
            <a:r>
              <a:rPr dirty="0" smtClean="0" sz="2800" spc="-5">
                <a:latin typeface="Times New Roman"/>
                <a:cs typeface="Times New Roman"/>
              </a:rPr>
              <a:t>f</a:t>
            </a:r>
            <a:r>
              <a:rPr dirty="0" smtClean="0" sz="2800" spc="-15">
                <a:latin typeface="Times New Roman"/>
                <a:cs typeface="Times New Roman"/>
              </a:rPr>
              <a:t>o</a:t>
            </a:r>
            <a:r>
              <a:rPr dirty="0" smtClean="0" sz="2800" spc="-5">
                <a:latin typeface="Times New Roman"/>
                <a:cs typeface="Times New Roman"/>
              </a:rPr>
              <a:t>r</a:t>
            </a:r>
            <a:r>
              <a:rPr dirty="0" smtClean="0" sz="2800" spc="-45">
                <a:latin typeface="Times New Roman"/>
                <a:cs typeface="Times New Roman"/>
              </a:rPr>
              <a:t>m</a:t>
            </a:r>
            <a:r>
              <a:rPr dirty="0" smtClean="0" sz="2800" spc="-15">
                <a:latin typeface="Times New Roman"/>
                <a:cs typeface="Times New Roman"/>
              </a:rPr>
              <a:t>ation</a:t>
            </a:r>
            <a:r>
              <a:rPr dirty="0" smtClean="0" sz="2800" spc="35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or</a:t>
            </a:r>
            <a:r>
              <a:rPr dirty="0" smtClean="0" sz="2800" spc="2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a</a:t>
            </a:r>
            <a:r>
              <a:rPr dirty="0" smtClean="0" sz="2800" spc="1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result</a:t>
            </a:r>
            <a:r>
              <a:rPr dirty="0" smtClean="0" sz="2800" spc="3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out</a:t>
            </a:r>
            <a:r>
              <a:rPr dirty="0" smtClean="0" sz="2800" spc="2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of</a:t>
            </a:r>
            <a:r>
              <a:rPr dirty="0" smtClean="0" sz="2800" spc="2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the</a:t>
            </a:r>
            <a:r>
              <a:rPr dirty="0" smtClean="0" sz="2800" spc="2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p</a:t>
            </a:r>
            <a:r>
              <a:rPr dirty="0" smtClean="0" sz="2800" spc="-5">
                <a:latin typeface="Times New Roman"/>
                <a:cs typeface="Times New Roman"/>
              </a:rPr>
              <a:t>r</a:t>
            </a:r>
            <a:r>
              <a:rPr dirty="0" smtClean="0" sz="2800" spc="-15">
                <a:latin typeface="Times New Roman"/>
                <a:cs typeface="Times New Roman"/>
              </a:rPr>
              <a:t>ocessor</a:t>
            </a:r>
            <a:r>
              <a:rPr dirty="0" smtClean="0" sz="2800" spc="3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and</a:t>
            </a:r>
            <a:r>
              <a:rPr dirty="0" smtClean="0" sz="2800" spc="-10">
                <a:latin typeface="Times New Roman"/>
                <a:cs typeface="Times New Roman"/>
              </a:rPr>
              <a:t> st</a:t>
            </a:r>
            <a:r>
              <a:rPr dirty="0" smtClean="0" sz="2800" spc="-5">
                <a:latin typeface="Times New Roman"/>
                <a:cs typeface="Times New Roman"/>
              </a:rPr>
              <a:t>o</a:t>
            </a:r>
            <a:r>
              <a:rPr dirty="0" smtClean="0" sz="2800" spc="-15">
                <a:latin typeface="Times New Roman"/>
                <a:cs typeface="Times New Roman"/>
              </a:rPr>
              <a:t>re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it</a:t>
            </a:r>
            <a:r>
              <a:rPr dirty="0" smtClean="0" sz="2800" spc="-5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o</a:t>
            </a:r>
            <a:r>
              <a:rPr dirty="0" smtClean="0" sz="2800" spc="-10">
                <a:latin typeface="Times New Roman"/>
                <a:cs typeface="Times New Roman"/>
              </a:rPr>
              <a:t>r</a:t>
            </a:r>
            <a:r>
              <a:rPr dirty="0" smtClean="0" sz="2800" spc="-1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d</a:t>
            </a:r>
            <a:r>
              <a:rPr dirty="0" smtClean="0" sz="2800" spc="-5">
                <a:latin typeface="Times New Roman"/>
                <a:cs typeface="Times New Roman"/>
              </a:rPr>
              <a:t>i</a:t>
            </a:r>
            <a:r>
              <a:rPr dirty="0" smtClean="0" sz="2800" spc="-15">
                <a:latin typeface="Times New Roman"/>
                <a:cs typeface="Times New Roman"/>
              </a:rPr>
              <a:t>s</a:t>
            </a:r>
            <a:r>
              <a:rPr dirty="0" smtClean="0" sz="2800" spc="-10">
                <a:latin typeface="Times New Roman"/>
                <a:cs typeface="Times New Roman"/>
              </a:rPr>
              <a:t>p</a:t>
            </a:r>
            <a:r>
              <a:rPr dirty="0" smtClean="0" sz="2800" spc="-15">
                <a:latin typeface="Times New Roman"/>
                <a:cs typeface="Times New Roman"/>
              </a:rPr>
              <a:t>lay</a:t>
            </a:r>
            <a:r>
              <a:rPr dirty="0" smtClean="0" sz="2800" spc="-20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it.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5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355600" marR="12700" indent="-343535">
              <a:lnSpc>
                <a:spcPct val="98800"/>
              </a:lnSpc>
            </a:pPr>
            <a:r>
              <a:rPr dirty="0" smtClean="0" sz="3600" spc="35">
                <a:solidFill>
                  <a:srgbClr val="9900CC"/>
                </a:solidFill>
                <a:latin typeface="Wingdings"/>
                <a:cs typeface="Wingdings"/>
              </a:rPr>
              <a:t></a:t>
            </a:r>
            <a:r>
              <a:rPr dirty="0" smtClean="0" sz="2800" spc="-15">
                <a:latin typeface="Times New Roman"/>
                <a:cs typeface="Times New Roman"/>
              </a:rPr>
              <a:t>The</a:t>
            </a:r>
            <a:r>
              <a:rPr dirty="0" smtClean="0" sz="2800" spc="310">
                <a:latin typeface="Times New Roman"/>
                <a:cs typeface="Times New Roman"/>
              </a:rPr>
              <a:t> </a:t>
            </a:r>
            <a:r>
              <a:rPr dirty="0" smtClean="0" sz="2800" spc="-20">
                <a:latin typeface="Times New Roman"/>
                <a:cs typeface="Times New Roman"/>
              </a:rPr>
              <a:t>OU</a:t>
            </a:r>
            <a:r>
              <a:rPr dirty="0" smtClean="0" sz="2800" spc="-20">
                <a:latin typeface="Times New Roman"/>
                <a:cs typeface="Times New Roman"/>
              </a:rPr>
              <a:t>T</a:t>
            </a:r>
            <a:r>
              <a:rPr dirty="0" smtClean="0" sz="2800" spc="325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instr</a:t>
            </a:r>
            <a:r>
              <a:rPr dirty="0" smtClean="0" sz="2800" spc="-10">
                <a:latin typeface="Times New Roman"/>
                <a:cs typeface="Times New Roman"/>
              </a:rPr>
              <a:t>u</a:t>
            </a:r>
            <a:r>
              <a:rPr dirty="0" smtClean="0" sz="2800" spc="-10">
                <a:latin typeface="Times New Roman"/>
                <a:cs typeface="Times New Roman"/>
              </a:rPr>
              <a:t>ct</a:t>
            </a:r>
            <a:r>
              <a:rPr dirty="0" smtClean="0" sz="2800" spc="-25">
                <a:latin typeface="Times New Roman"/>
                <a:cs typeface="Times New Roman"/>
              </a:rPr>
              <a:t>i</a:t>
            </a:r>
            <a:r>
              <a:rPr dirty="0" smtClean="0" sz="2800" spc="-15">
                <a:latin typeface="Times New Roman"/>
                <a:cs typeface="Times New Roman"/>
              </a:rPr>
              <a:t>on</a:t>
            </a:r>
            <a:r>
              <a:rPr dirty="0" smtClean="0" sz="2800" spc="32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serves</a:t>
            </a:r>
            <a:r>
              <a:rPr dirty="0" smtClean="0" sz="2800" spc="32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th</a:t>
            </a:r>
            <a:r>
              <a:rPr dirty="0" smtClean="0" sz="2800" spc="-30">
                <a:latin typeface="Times New Roman"/>
                <a:cs typeface="Times New Roman"/>
              </a:rPr>
              <a:t>a</a:t>
            </a:r>
            <a:r>
              <a:rPr dirty="0" smtClean="0" sz="2800" spc="-10">
                <a:latin typeface="Times New Roman"/>
                <a:cs typeface="Times New Roman"/>
              </a:rPr>
              <a:t>t</a:t>
            </a:r>
            <a:r>
              <a:rPr dirty="0" smtClean="0" sz="2800" spc="32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p</a:t>
            </a:r>
            <a:r>
              <a:rPr dirty="0" smtClean="0" sz="2800" spc="-10">
                <a:latin typeface="Times New Roman"/>
                <a:cs typeface="Times New Roman"/>
              </a:rPr>
              <a:t>u</a:t>
            </a:r>
            <a:r>
              <a:rPr dirty="0" smtClean="0" sz="2800" spc="-10">
                <a:latin typeface="Times New Roman"/>
                <a:cs typeface="Times New Roman"/>
              </a:rPr>
              <a:t>r</a:t>
            </a:r>
            <a:r>
              <a:rPr dirty="0" smtClean="0" sz="2800" spc="-10">
                <a:latin typeface="Times New Roman"/>
                <a:cs typeface="Times New Roman"/>
              </a:rPr>
              <a:t>p</a:t>
            </a:r>
            <a:r>
              <a:rPr dirty="0" smtClean="0" sz="2800" spc="-15">
                <a:latin typeface="Times New Roman"/>
                <a:cs typeface="Times New Roman"/>
              </a:rPr>
              <a:t>os</a:t>
            </a:r>
            <a:r>
              <a:rPr dirty="0" smtClean="0" sz="2800" spc="-30">
                <a:latin typeface="Times New Roman"/>
                <a:cs typeface="Times New Roman"/>
              </a:rPr>
              <a:t>e</a:t>
            </a:r>
            <a:r>
              <a:rPr dirty="0" smtClean="0" sz="2800" spc="-10">
                <a:latin typeface="Times New Roman"/>
                <a:cs typeface="Times New Roman"/>
              </a:rPr>
              <a:t>.</a:t>
            </a:r>
            <a:r>
              <a:rPr dirty="0" smtClean="0" sz="2800" spc="315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Duri</a:t>
            </a:r>
            <a:r>
              <a:rPr dirty="0" smtClean="0" sz="2800" spc="-10">
                <a:latin typeface="Times New Roman"/>
                <a:cs typeface="Times New Roman"/>
              </a:rPr>
              <a:t>n</a:t>
            </a:r>
            <a:r>
              <a:rPr dirty="0" smtClean="0" sz="2800" spc="-15">
                <a:latin typeface="Times New Roman"/>
                <a:cs typeface="Times New Roman"/>
              </a:rPr>
              <a:t>g</a:t>
            </a:r>
            <a:r>
              <a:rPr dirty="0" smtClean="0" sz="2800" spc="-10">
                <a:latin typeface="Times New Roman"/>
                <a:cs typeface="Times New Roman"/>
              </a:rPr>
              <a:t> t</a:t>
            </a:r>
            <a:r>
              <a:rPr dirty="0" smtClean="0" sz="2800" spc="-10">
                <a:latin typeface="Times New Roman"/>
                <a:cs typeface="Times New Roman"/>
              </a:rPr>
              <a:t>h</a:t>
            </a:r>
            <a:r>
              <a:rPr dirty="0" smtClean="0" sz="2800" spc="-15">
                <a:latin typeface="Times New Roman"/>
                <a:cs typeface="Times New Roman"/>
              </a:rPr>
              <a:t>e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19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exe</a:t>
            </a:r>
            <a:r>
              <a:rPr dirty="0" smtClean="0" sz="2800" spc="-30">
                <a:latin typeface="Times New Roman"/>
                <a:cs typeface="Times New Roman"/>
              </a:rPr>
              <a:t>c</a:t>
            </a:r>
            <a:r>
              <a:rPr dirty="0" smtClean="0" sz="2800" spc="-15">
                <a:latin typeface="Times New Roman"/>
                <a:cs typeface="Times New Roman"/>
              </a:rPr>
              <a:t>ution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195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o</a:t>
            </a:r>
            <a:r>
              <a:rPr dirty="0" smtClean="0" sz="2800" spc="-10">
                <a:latin typeface="Times New Roman"/>
                <a:cs typeface="Times New Roman"/>
              </a:rPr>
              <a:t>f</a:t>
            </a:r>
            <a:r>
              <a:rPr dirty="0" smtClean="0" sz="2800" spc="-10">
                <a:latin typeface="Times New Roman"/>
                <a:cs typeface="Times New Roman"/>
              </a:rPr>
              <a:t> </a:t>
            </a:r>
            <a:r>
              <a:rPr dirty="0" smtClean="0" sz="2800" spc="200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this</a:t>
            </a:r>
            <a:r>
              <a:rPr dirty="0" smtClean="0" sz="2800" spc="-10">
                <a:latin typeface="Times New Roman"/>
                <a:cs typeface="Times New Roman"/>
              </a:rPr>
              <a:t> </a:t>
            </a:r>
            <a:r>
              <a:rPr dirty="0" smtClean="0" sz="2800" spc="195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inst</a:t>
            </a:r>
            <a:r>
              <a:rPr dirty="0" smtClean="0" sz="2800" spc="-5">
                <a:latin typeface="Times New Roman"/>
                <a:cs typeface="Times New Roman"/>
              </a:rPr>
              <a:t>r</a:t>
            </a:r>
            <a:r>
              <a:rPr dirty="0" smtClean="0" sz="2800" spc="-15">
                <a:latin typeface="Times New Roman"/>
                <a:cs typeface="Times New Roman"/>
              </a:rPr>
              <a:t>u</a:t>
            </a:r>
            <a:r>
              <a:rPr dirty="0" smtClean="0" sz="2800" spc="-30">
                <a:latin typeface="Times New Roman"/>
                <a:cs typeface="Times New Roman"/>
              </a:rPr>
              <a:t>c</a:t>
            </a:r>
            <a:r>
              <a:rPr dirty="0" smtClean="0" sz="2800" spc="-20">
                <a:latin typeface="Times New Roman"/>
                <a:cs typeface="Times New Roman"/>
              </a:rPr>
              <a:t>t</a:t>
            </a:r>
            <a:r>
              <a:rPr dirty="0" smtClean="0" sz="2800" spc="-10">
                <a:latin typeface="Times New Roman"/>
                <a:cs typeface="Times New Roman"/>
              </a:rPr>
              <a:t>i</a:t>
            </a:r>
            <a:r>
              <a:rPr dirty="0" smtClean="0" sz="2800" spc="-10">
                <a:latin typeface="Times New Roman"/>
                <a:cs typeface="Times New Roman"/>
              </a:rPr>
              <a:t>o</a:t>
            </a:r>
            <a:r>
              <a:rPr dirty="0" smtClean="0" sz="2800" spc="-15">
                <a:latin typeface="Times New Roman"/>
                <a:cs typeface="Times New Roman"/>
              </a:rPr>
              <a:t>n,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204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t</a:t>
            </a:r>
            <a:r>
              <a:rPr dirty="0" smtClean="0" sz="2800" spc="-10">
                <a:latin typeface="Times New Roman"/>
                <a:cs typeface="Times New Roman"/>
              </a:rPr>
              <a:t>h</a:t>
            </a:r>
            <a:r>
              <a:rPr dirty="0" smtClean="0" sz="2800" spc="-15">
                <a:latin typeface="Times New Roman"/>
                <a:cs typeface="Times New Roman"/>
              </a:rPr>
              <a:t>e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18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p</a:t>
            </a:r>
            <a:r>
              <a:rPr dirty="0" smtClean="0" sz="2800" spc="-5">
                <a:latin typeface="Times New Roman"/>
                <a:cs typeface="Times New Roman"/>
              </a:rPr>
              <a:t>r</a:t>
            </a:r>
            <a:r>
              <a:rPr dirty="0" smtClean="0" sz="2800" spc="-15">
                <a:latin typeface="Times New Roman"/>
                <a:cs typeface="Times New Roman"/>
              </a:rPr>
              <a:t>ocess</a:t>
            </a:r>
            <a:r>
              <a:rPr dirty="0" smtClean="0" sz="2800" spc="-10">
                <a:latin typeface="Times New Roman"/>
                <a:cs typeface="Times New Roman"/>
              </a:rPr>
              <a:t>o</a:t>
            </a:r>
            <a:r>
              <a:rPr dirty="0" smtClean="0" sz="2800" spc="-10">
                <a:latin typeface="Times New Roman"/>
                <a:cs typeface="Times New Roman"/>
              </a:rPr>
              <a:t>r</a:t>
            </a:r>
            <a:r>
              <a:rPr dirty="0" smtClean="0" sz="2800" spc="-15">
                <a:latin typeface="Times New Roman"/>
                <a:cs typeface="Times New Roman"/>
              </a:rPr>
              <a:t> p</a:t>
            </a:r>
            <a:r>
              <a:rPr dirty="0" smtClean="0" sz="2800" spc="-5">
                <a:latin typeface="Times New Roman"/>
                <a:cs typeface="Times New Roman"/>
              </a:rPr>
              <a:t>l</a:t>
            </a:r>
            <a:r>
              <a:rPr dirty="0" smtClean="0" sz="2800" spc="-15">
                <a:latin typeface="Times New Roman"/>
                <a:cs typeface="Times New Roman"/>
              </a:rPr>
              <a:t>a</a:t>
            </a:r>
            <a:r>
              <a:rPr dirty="0" smtClean="0" sz="2800" spc="-30">
                <a:latin typeface="Times New Roman"/>
                <a:cs typeface="Times New Roman"/>
              </a:rPr>
              <a:t>c</a:t>
            </a:r>
            <a:r>
              <a:rPr dirty="0" smtClean="0" sz="2800" spc="-15">
                <a:latin typeface="Times New Roman"/>
                <a:cs typeface="Times New Roman"/>
              </a:rPr>
              <a:t>es</a:t>
            </a:r>
            <a:r>
              <a:rPr dirty="0" smtClean="0" sz="2800" spc="270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t</a:t>
            </a:r>
            <a:r>
              <a:rPr dirty="0" smtClean="0" sz="2800" spc="-10">
                <a:latin typeface="Times New Roman"/>
                <a:cs typeface="Times New Roman"/>
              </a:rPr>
              <a:t>h</a:t>
            </a:r>
            <a:r>
              <a:rPr dirty="0" smtClean="0" sz="2800" spc="-35">
                <a:latin typeface="Times New Roman"/>
                <a:cs typeface="Times New Roman"/>
              </a:rPr>
              <a:t>a</a:t>
            </a:r>
            <a:r>
              <a:rPr dirty="0" smtClean="0" sz="2800" spc="-10">
                <a:latin typeface="Times New Roman"/>
                <a:cs typeface="Times New Roman"/>
              </a:rPr>
              <a:t>t</a:t>
            </a:r>
            <a:r>
              <a:rPr dirty="0" smtClean="0" sz="2800" spc="265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i</a:t>
            </a:r>
            <a:r>
              <a:rPr dirty="0" smtClean="0" sz="2800" spc="-10">
                <a:latin typeface="Times New Roman"/>
                <a:cs typeface="Times New Roman"/>
              </a:rPr>
              <a:t>n</a:t>
            </a:r>
            <a:r>
              <a:rPr dirty="0" smtClean="0" sz="2800" spc="-10">
                <a:latin typeface="Times New Roman"/>
                <a:cs typeface="Times New Roman"/>
              </a:rPr>
              <a:t>f</a:t>
            </a:r>
            <a:r>
              <a:rPr dirty="0" smtClean="0" sz="2800" spc="-10">
                <a:latin typeface="Times New Roman"/>
                <a:cs typeface="Times New Roman"/>
              </a:rPr>
              <a:t>o</a:t>
            </a:r>
            <a:r>
              <a:rPr dirty="0" smtClean="0" sz="2800" spc="-20">
                <a:latin typeface="Times New Roman"/>
                <a:cs typeface="Times New Roman"/>
              </a:rPr>
              <a:t>rm</a:t>
            </a:r>
            <a:r>
              <a:rPr dirty="0" smtClean="0" sz="2800" spc="-30">
                <a:latin typeface="Times New Roman"/>
                <a:cs typeface="Times New Roman"/>
              </a:rPr>
              <a:t>a</a:t>
            </a:r>
            <a:r>
              <a:rPr dirty="0" smtClean="0" sz="2800" spc="-10">
                <a:latin typeface="Times New Roman"/>
                <a:cs typeface="Times New Roman"/>
              </a:rPr>
              <a:t>ti</a:t>
            </a:r>
            <a:r>
              <a:rPr dirty="0" smtClean="0" sz="2800" spc="-10">
                <a:latin typeface="Times New Roman"/>
                <a:cs typeface="Times New Roman"/>
              </a:rPr>
              <a:t>o</a:t>
            </a:r>
            <a:r>
              <a:rPr dirty="0" smtClean="0" sz="2800" spc="-15">
                <a:latin typeface="Times New Roman"/>
                <a:cs typeface="Times New Roman"/>
              </a:rPr>
              <a:t>n</a:t>
            </a:r>
            <a:r>
              <a:rPr dirty="0" smtClean="0" sz="2800" spc="285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(ac</a:t>
            </a:r>
            <a:r>
              <a:rPr dirty="0" smtClean="0" sz="2800" spc="-30">
                <a:latin typeface="Times New Roman"/>
                <a:cs typeface="Times New Roman"/>
              </a:rPr>
              <a:t>c</a:t>
            </a:r>
            <a:r>
              <a:rPr dirty="0" smtClean="0" sz="2800" spc="-20">
                <a:latin typeface="Times New Roman"/>
                <a:cs typeface="Times New Roman"/>
              </a:rPr>
              <a:t>um</a:t>
            </a:r>
            <a:r>
              <a:rPr dirty="0" smtClean="0" sz="2800" spc="-10">
                <a:latin typeface="Times New Roman"/>
                <a:cs typeface="Times New Roman"/>
              </a:rPr>
              <a:t>u</a:t>
            </a:r>
            <a:r>
              <a:rPr dirty="0" smtClean="0" sz="2800" spc="-15">
                <a:latin typeface="Times New Roman"/>
                <a:cs typeface="Times New Roman"/>
              </a:rPr>
              <a:t>lator</a:t>
            </a:r>
            <a:r>
              <a:rPr dirty="0" smtClean="0" sz="2800" spc="285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c</a:t>
            </a:r>
            <a:r>
              <a:rPr dirty="0" smtClean="0" sz="2800" spc="-30">
                <a:latin typeface="Times New Roman"/>
                <a:cs typeface="Times New Roman"/>
              </a:rPr>
              <a:t>o</a:t>
            </a:r>
            <a:r>
              <a:rPr dirty="0" smtClean="0" sz="2800" spc="-15">
                <a:latin typeface="Times New Roman"/>
                <a:cs typeface="Times New Roman"/>
              </a:rPr>
              <a:t>nt</a:t>
            </a:r>
            <a:r>
              <a:rPr dirty="0" smtClean="0" sz="2800" spc="-25">
                <a:latin typeface="Times New Roman"/>
                <a:cs typeface="Times New Roman"/>
              </a:rPr>
              <a:t>e</a:t>
            </a:r>
            <a:r>
              <a:rPr dirty="0" smtClean="0" sz="2800" spc="-15">
                <a:latin typeface="Times New Roman"/>
                <a:cs typeface="Times New Roman"/>
              </a:rPr>
              <a:t>n</a:t>
            </a:r>
            <a:r>
              <a:rPr dirty="0" smtClean="0" sz="2800" spc="-5">
                <a:latin typeface="Times New Roman"/>
                <a:cs typeface="Times New Roman"/>
              </a:rPr>
              <a:t>t</a:t>
            </a:r>
            <a:r>
              <a:rPr dirty="0" smtClean="0" sz="2800" spc="-10">
                <a:latin typeface="Times New Roman"/>
                <a:cs typeface="Times New Roman"/>
              </a:rPr>
              <a:t>s)</a:t>
            </a:r>
            <a:r>
              <a:rPr dirty="0" smtClean="0" sz="2800" spc="285">
                <a:latin typeface="Times New Roman"/>
                <a:cs typeface="Times New Roman"/>
              </a:rPr>
              <a:t> </a:t>
            </a:r>
            <a:r>
              <a:rPr dirty="0" smtClean="0" sz="2800" spc="-25">
                <a:latin typeface="Times New Roman"/>
                <a:cs typeface="Times New Roman"/>
              </a:rPr>
              <a:t>on</a:t>
            </a:r>
            <a:r>
              <a:rPr dirty="0" smtClean="0" sz="2800" spc="-20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t</a:t>
            </a:r>
            <a:r>
              <a:rPr dirty="0" smtClean="0" sz="2800" spc="-10">
                <a:latin typeface="Times New Roman"/>
                <a:cs typeface="Times New Roman"/>
              </a:rPr>
              <a:t>h</a:t>
            </a:r>
            <a:r>
              <a:rPr dirty="0" smtClean="0" sz="2800" spc="-15">
                <a:latin typeface="Times New Roman"/>
                <a:cs typeface="Times New Roman"/>
              </a:rPr>
              <a:t>e</a:t>
            </a:r>
            <a:r>
              <a:rPr dirty="0" smtClean="0" sz="2800" spc="-1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data</a:t>
            </a:r>
            <a:r>
              <a:rPr dirty="0" smtClean="0" sz="2800" spc="-10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bu</a:t>
            </a:r>
            <a:r>
              <a:rPr dirty="0" smtClean="0" sz="2800" spc="-10">
                <a:latin typeface="Times New Roman"/>
                <a:cs typeface="Times New Roman"/>
              </a:rPr>
              <a:t>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212975">
              <a:lnSpc>
                <a:spcPts val="3810"/>
              </a:lnSpc>
            </a:pPr>
            <a:r>
              <a:rPr dirty="0" smtClean="0" sz="3200">
                <a:latin typeface="Arial"/>
                <a:cs typeface="Arial"/>
              </a:rPr>
              <a:t>Tr</a:t>
            </a:r>
            <a:r>
              <a:rPr dirty="0" smtClean="0" sz="3200" spc="-5">
                <a:latin typeface="Arial"/>
                <a:cs typeface="Arial"/>
              </a:rPr>
              <a:t>i</a:t>
            </a:r>
            <a:r>
              <a:rPr dirty="0" smtClean="0" sz="3200" spc="0">
                <a:latin typeface="Arial"/>
                <a:cs typeface="Arial"/>
              </a:rPr>
              <a:t>-Sta</a:t>
            </a:r>
            <a:r>
              <a:rPr dirty="0" smtClean="0" sz="3200" spc="-15">
                <a:latin typeface="Arial"/>
                <a:cs typeface="Arial"/>
              </a:rPr>
              <a:t>t</a:t>
            </a:r>
            <a:r>
              <a:rPr dirty="0" smtClean="0" sz="3200" spc="0">
                <a:latin typeface="Arial"/>
                <a:cs typeface="Arial"/>
              </a:rPr>
              <a:t>e</a:t>
            </a:r>
            <a:r>
              <a:rPr dirty="0" smtClean="0" sz="3200" spc="-2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Buf</a:t>
            </a:r>
            <a:r>
              <a:rPr dirty="0" smtClean="0" sz="3200" spc="-15">
                <a:latin typeface="Arial"/>
                <a:cs typeface="Arial"/>
              </a:rPr>
              <a:t>f</a:t>
            </a:r>
            <a:r>
              <a:rPr dirty="0" smtClean="0" sz="3200" spc="0">
                <a:latin typeface="Arial"/>
                <a:cs typeface="Arial"/>
              </a:rPr>
              <a:t>ers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027777"/>
            <a:ext cx="7606665" cy="29527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marR="12700" indent="-343535">
              <a:lnSpc>
                <a:spcPct val="96300"/>
              </a:lnSpc>
              <a:buClr>
                <a:srgbClr val="9900CC"/>
              </a:buClr>
              <a:buSzPct val="128846"/>
              <a:buFont typeface="Arial"/>
              <a:buChar char="•"/>
              <a:tabLst>
                <a:tab pos="355600" algn="l"/>
              </a:tabLst>
            </a:pPr>
            <a:r>
              <a:rPr dirty="0" smtClean="0" sz="2600">
                <a:latin typeface="Arial"/>
                <a:cs typeface="Arial"/>
              </a:rPr>
              <a:t>An im</a:t>
            </a:r>
            <a:r>
              <a:rPr dirty="0" smtClean="0" sz="2600" spc="5">
                <a:latin typeface="Arial"/>
                <a:cs typeface="Arial"/>
              </a:rPr>
              <a:t>p</a:t>
            </a:r>
            <a:r>
              <a:rPr dirty="0" smtClean="0" sz="2600" spc="0">
                <a:latin typeface="Arial"/>
                <a:cs typeface="Arial"/>
              </a:rPr>
              <a:t>ortant circ</a:t>
            </a:r>
            <a:r>
              <a:rPr dirty="0" smtClean="0" sz="2600" spc="5">
                <a:latin typeface="Arial"/>
                <a:cs typeface="Arial"/>
              </a:rPr>
              <a:t>u</a:t>
            </a:r>
            <a:r>
              <a:rPr dirty="0" smtClean="0" sz="2600" spc="0">
                <a:latin typeface="Arial"/>
                <a:cs typeface="Arial"/>
              </a:rPr>
              <a:t>it</a:t>
            </a:r>
            <a:r>
              <a:rPr dirty="0" smtClean="0" sz="2600" spc="-2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ele</a:t>
            </a:r>
            <a:r>
              <a:rPr dirty="0" smtClean="0" sz="2600" spc="5">
                <a:latin typeface="Arial"/>
                <a:cs typeface="Arial"/>
              </a:rPr>
              <a:t>m</a:t>
            </a:r>
            <a:r>
              <a:rPr dirty="0" smtClean="0" sz="2600" spc="0">
                <a:latin typeface="Arial"/>
                <a:cs typeface="Arial"/>
              </a:rPr>
              <a:t>e</a:t>
            </a:r>
            <a:r>
              <a:rPr dirty="0" smtClean="0" sz="2600" spc="5">
                <a:latin typeface="Arial"/>
                <a:cs typeface="Arial"/>
              </a:rPr>
              <a:t>n</a:t>
            </a:r>
            <a:r>
              <a:rPr dirty="0" smtClean="0" sz="2600" spc="0">
                <a:latin typeface="Arial"/>
                <a:cs typeface="Arial"/>
              </a:rPr>
              <a:t>t</a:t>
            </a:r>
            <a:r>
              <a:rPr dirty="0" smtClean="0" sz="2600" spc="-2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that</a:t>
            </a:r>
            <a:r>
              <a:rPr dirty="0" smtClean="0" sz="2600" spc="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is u</a:t>
            </a:r>
            <a:r>
              <a:rPr dirty="0" smtClean="0" sz="2600" spc="5">
                <a:latin typeface="Arial"/>
                <a:cs typeface="Arial"/>
              </a:rPr>
              <a:t>s</a:t>
            </a:r>
            <a:r>
              <a:rPr dirty="0" smtClean="0" sz="2600" spc="0">
                <a:latin typeface="Arial"/>
                <a:cs typeface="Arial"/>
              </a:rPr>
              <a:t>ed</a:t>
            </a:r>
            <a:r>
              <a:rPr dirty="0" smtClean="0" sz="2600" spc="-1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wid</a:t>
            </a:r>
            <a:r>
              <a:rPr dirty="0" smtClean="0" sz="2600" spc="5">
                <a:latin typeface="Arial"/>
                <a:cs typeface="Arial"/>
              </a:rPr>
              <a:t>e</a:t>
            </a:r>
            <a:r>
              <a:rPr dirty="0" smtClean="0" sz="2600" spc="0">
                <a:latin typeface="Arial"/>
                <a:cs typeface="Arial"/>
              </a:rPr>
              <a:t>ly</a:t>
            </a:r>
            <a:r>
              <a:rPr dirty="0" smtClean="0" sz="2600" spc="-2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in</a:t>
            </a:r>
            <a:r>
              <a:rPr dirty="0" smtClean="0" sz="2600" spc="0">
                <a:latin typeface="Arial"/>
                <a:cs typeface="Arial"/>
              </a:rPr>
              <a:t> me</a:t>
            </a:r>
            <a:r>
              <a:rPr dirty="0" smtClean="0" sz="2600" spc="5">
                <a:latin typeface="Arial"/>
                <a:cs typeface="Arial"/>
              </a:rPr>
              <a:t>m</a:t>
            </a:r>
            <a:r>
              <a:rPr dirty="0" smtClean="0" sz="2600" spc="0">
                <a:latin typeface="Arial"/>
                <a:cs typeface="Arial"/>
              </a:rPr>
              <a:t>ory.</a:t>
            </a:r>
            <a:endParaRPr sz="2600">
              <a:latin typeface="Arial"/>
              <a:cs typeface="Arial"/>
            </a:endParaRPr>
          </a:p>
          <a:p>
            <a:pPr marL="355600" indent="-343535">
              <a:lnSpc>
                <a:spcPts val="3895"/>
              </a:lnSpc>
              <a:buClr>
                <a:srgbClr val="9900CC"/>
              </a:buClr>
              <a:buSzPct val="128846"/>
              <a:buFont typeface="Arial"/>
              <a:buChar char="•"/>
              <a:tabLst>
                <a:tab pos="355600" algn="l"/>
              </a:tabLst>
            </a:pPr>
            <a:r>
              <a:rPr dirty="0" smtClean="0" sz="2600">
                <a:latin typeface="Arial"/>
                <a:cs typeface="Arial"/>
              </a:rPr>
              <a:t>T</a:t>
            </a:r>
            <a:r>
              <a:rPr dirty="0" smtClean="0" sz="2600" spc="5">
                <a:latin typeface="Arial"/>
                <a:cs typeface="Arial"/>
              </a:rPr>
              <a:t>h</a:t>
            </a:r>
            <a:r>
              <a:rPr dirty="0" smtClean="0" sz="2600" spc="0">
                <a:latin typeface="Arial"/>
                <a:cs typeface="Arial"/>
              </a:rPr>
              <a:t>is</a:t>
            </a:r>
            <a:r>
              <a:rPr dirty="0" smtClean="0" sz="2600" spc="-1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b</a:t>
            </a:r>
            <a:r>
              <a:rPr dirty="0" smtClean="0" sz="2600" spc="5">
                <a:latin typeface="Arial"/>
                <a:cs typeface="Arial"/>
              </a:rPr>
              <a:t>u</a:t>
            </a:r>
            <a:r>
              <a:rPr dirty="0" smtClean="0" sz="2600" spc="0">
                <a:latin typeface="Arial"/>
                <a:cs typeface="Arial"/>
              </a:rPr>
              <a:t>f</a:t>
            </a:r>
            <a:r>
              <a:rPr dirty="0" smtClean="0" sz="2600" spc="-10">
                <a:latin typeface="Arial"/>
                <a:cs typeface="Arial"/>
              </a:rPr>
              <a:t>f</a:t>
            </a:r>
            <a:r>
              <a:rPr dirty="0" smtClean="0" sz="2600" spc="0">
                <a:latin typeface="Arial"/>
                <a:cs typeface="Arial"/>
              </a:rPr>
              <a:t>er is a logic </a:t>
            </a:r>
            <a:r>
              <a:rPr dirty="0" smtClean="0" sz="2600" spc="5">
                <a:latin typeface="Arial"/>
                <a:cs typeface="Arial"/>
              </a:rPr>
              <a:t>c</a:t>
            </a:r>
            <a:r>
              <a:rPr dirty="0" smtClean="0" sz="2600" spc="0">
                <a:latin typeface="Arial"/>
                <a:cs typeface="Arial"/>
              </a:rPr>
              <a:t>ircuit</a:t>
            </a:r>
            <a:r>
              <a:rPr dirty="0" smtClean="0" sz="2600" spc="-2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that</a:t>
            </a:r>
            <a:r>
              <a:rPr dirty="0" smtClean="0" sz="2600" spc="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h</a:t>
            </a:r>
            <a:r>
              <a:rPr dirty="0" smtClean="0" sz="2600" spc="5">
                <a:latin typeface="Arial"/>
                <a:cs typeface="Arial"/>
              </a:rPr>
              <a:t>a</a:t>
            </a:r>
            <a:r>
              <a:rPr dirty="0" smtClean="0" sz="2600" spc="0">
                <a:latin typeface="Arial"/>
                <a:cs typeface="Arial"/>
              </a:rPr>
              <a:t>s</a:t>
            </a:r>
            <a:r>
              <a:rPr dirty="0" smtClean="0" sz="2600" spc="-1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three st</a:t>
            </a:r>
            <a:r>
              <a:rPr dirty="0" smtClean="0" sz="2600" spc="5">
                <a:latin typeface="Arial"/>
                <a:cs typeface="Arial"/>
              </a:rPr>
              <a:t>a</a:t>
            </a:r>
            <a:r>
              <a:rPr dirty="0" smtClean="0" sz="2600" spc="0">
                <a:latin typeface="Arial"/>
                <a:cs typeface="Arial"/>
              </a:rPr>
              <a:t>tes:</a:t>
            </a:r>
            <a:endParaRPr sz="2600">
              <a:latin typeface="Arial"/>
              <a:cs typeface="Arial"/>
            </a:endParaRPr>
          </a:p>
          <a:p>
            <a:pPr lvl="1" marL="756285" indent="-287020">
              <a:lnSpc>
                <a:spcPct val="100000"/>
              </a:lnSpc>
              <a:spcBef>
                <a:spcPts val="434"/>
              </a:spcBef>
              <a:buClr>
                <a:srgbClr val="FF0066"/>
              </a:buClr>
              <a:buFont typeface="Arial"/>
              <a:buChar char="–"/>
              <a:tabLst>
                <a:tab pos="756285" algn="l"/>
              </a:tabLst>
            </a:pPr>
            <a:r>
              <a:rPr dirty="0" smtClean="0" sz="2400" spc="0">
                <a:latin typeface="Arial"/>
                <a:cs typeface="Arial"/>
              </a:rPr>
              <a:t>Lo</a:t>
            </a:r>
            <a:r>
              <a:rPr dirty="0" smtClean="0" sz="2400" spc="-10">
                <a:latin typeface="Arial"/>
                <a:cs typeface="Arial"/>
              </a:rPr>
              <a:t>g</a:t>
            </a:r>
            <a:r>
              <a:rPr dirty="0" smtClean="0" sz="2400" spc="0">
                <a:latin typeface="Arial"/>
                <a:cs typeface="Arial"/>
              </a:rPr>
              <a:t>ic</a:t>
            </a:r>
            <a:r>
              <a:rPr dirty="0" smtClean="0" sz="2400" spc="1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0</a:t>
            </a:r>
            <a:r>
              <a:rPr dirty="0" smtClean="0" sz="2400" spc="0">
                <a:latin typeface="Arial"/>
                <a:cs typeface="Arial"/>
              </a:rPr>
              <a:t>, </a:t>
            </a:r>
            <a:r>
              <a:rPr dirty="0" smtClean="0" sz="2400" spc="-10">
                <a:latin typeface="Arial"/>
                <a:cs typeface="Arial"/>
              </a:rPr>
              <a:t>l</a:t>
            </a:r>
            <a:r>
              <a:rPr dirty="0" smtClean="0" sz="2400" spc="0">
                <a:latin typeface="Arial"/>
                <a:cs typeface="Arial"/>
              </a:rPr>
              <a:t>og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c</a:t>
            </a:r>
            <a:r>
              <a:rPr dirty="0" smtClean="0" sz="2400" spc="-5">
                <a:latin typeface="Arial"/>
                <a:cs typeface="Arial"/>
              </a:rPr>
              <a:t>1</a:t>
            </a:r>
            <a:r>
              <a:rPr dirty="0" smtClean="0" sz="2400" spc="0">
                <a:latin typeface="Arial"/>
                <a:cs typeface="Arial"/>
              </a:rPr>
              <a:t>,</a:t>
            </a:r>
            <a:r>
              <a:rPr dirty="0" smtClean="0" sz="2400" spc="3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and</a:t>
            </a:r>
            <a:r>
              <a:rPr dirty="0" smtClean="0" sz="2400" spc="-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high</a:t>
            </a:r>
            <a:r>
              <a:rPr dirty="0" smtClean="0" sz="2400" spc="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imped</a:t>
            </a:r>
            <a:r>
              <a:rPr dirty="0" smtClean="0" sz="2400" spc="-10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nce.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ts val="550"/>
              </a:lnSpc>
              <a:spcBef>
                <a:spcPts val="25"/>
              </a:spcBef>
              <a:buClr>
                <a:srgbClr val="FF0066"/>
              </a:buClr>
              <a:buFont typeface="Arial"/>
              <a:buChar char="–"/>
            </a:pPr>
            <a:endParaRPr sz="550"/>
          </a:p>
          <a:p>
            <a:pPr lvl="1" marL="756285" marR="662940" indent="-287020">
              <a:lnSpc>
                <a:spcPct val="100000"/>
              </a:lnSpc>
              <a:buClr>
                <a:srgbClr val="FF0066"/>
              </a:buClr>
              <a:buFont typeface="Arial"/>
              <a:buChar char="–"/>
              <a:tabLst>
                <a:tab pos="756285" algn="l"/>
              </a:tabLst>
            </a:pPr>
            <a:r>
              <a:rPr dirty="0" smtClean="0" sz="2400" spc="0">
                <a:latin typeface="Arial"/>
                <a:cs typeface="Arial"/>
              </a:rPr>
              <a:t>When this circuit is in high</a:t>
            </a:r>
            <a:r>
              <a:rPr dirty="0" smtClean="0" sz="2400" spc="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imped</a:t>
            </a:r>
            <a:r>
              <a:rPr dirty="0" smtClean="0" sz="2400" spc="-10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nce</a:t>
            </a:r>
            <a:r>
              <a:rPr dirty="0" smtClean="0" sz="2400" spc="2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mode it</a:t>
            </a:r>
            <a:r>
              <a:rPr dirty="0" smtClean="0" sz="2400" spc="0">
                <a:latin typeface="Arial"/>
                <a:cs typeface="Arial"/>
              </a:rPr>
              <a:t> l</a:t>
            </a:r>
            <a:r>
              <a:rPr dirty="0" smtClean="0" sz="2400" spc="-10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oks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as if</a:t>
            </a:r>
            <a:r>
              <a:rPr dirty="0" smtClean="0" sz="2400" spc="-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it</a:t>
            </a:r>
            <a:r>
              <a:rPr dirty="0" smtClean="0" sz="2400" spc="-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is d</a:t>
            </a:r>
            <a:r>
              <a:rPr dirty="0" smtClean="0" sz="2400" spc="-1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sco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n</a:t>
            </a:r>
            <a:r>
              <a:rPr dirty="0" smtClean="0" sz="2400" spc="-10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cted</a:t>
            </a:r>
            <a:r>
              <a:rPr dirty="0" smtClean="0" sz="2400" spc="2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from</a:t>
            </a:r>
            <a:r>
              <a:rPr dirty="0" smtClean="0" sz="2400" spc="-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-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o</a:t>
            </a:r>
            <a:r>
              <a:rPr dirty="0" smtClean="0" sz="2400" spc="-10">
                <a:latin typeface="Arial"/>
                <a:cs typeface="Arial"/>
              </a:rPr>
              <a:t>u</a:t>
            </a:r>
            <a:r>
              <a:rPr dirty="0" smtClean="0" sz="2400" spc="0">
                <a:latin typeface="Arial"/>
                <a:cs typeface="Arial"/>
              </a:rPr>
              <a:t>tput</a:t>
            </a:r>
            <a:r>
              <a:rPr dirty="0" smtClean="0" sz="2400" spc="0">
                <a:latin typeface="Arial"/>
                <a:cs typeface="Arial"/>
              </a:rPr>
              <a:t> complete</a:t>
            </a:r>
            <a:r>
              <a:rPr dirty="0" smtClean="0" sz="2400" spc="-10">
                <a:latin typeface="Arial"/>
                <a:cs typeface="Arial"/>
              </a:rPr>
              <a:t>l</a:t>
            </a:r>
            <a:r>
              <a:rPr dirty="0" smtClean="0" sz="2400" spc="0">
                <a:latin typeface="Arial"/>
                <a:cs typeface="Arial"/>
              </a:rPr>
              <a:t>y.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73223" y="4738115"/>
            <a:ext cx="731519" cy="640079"/>
          </a:xfrm>
          <a:custGeom>
            <a:avLst/>
            <a:gdLst/>
            <a:ahLst/>
            <a:cxnLst/>
            <a:rect l="l" t="t" r="r" b="b"/>
            <a:pathLst>
              <a:path w="731519" h="640079">
                <a:moveTo>
                  <a:pt x="0" y="640079"/>
                </a:moveTo>
                <a:lnTo>
                  <a:pt x="731519" y="640079"/>
                </a:lnTo>
                <a:lnTo>
                  <a:pt x="731519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2173223" y="4738115"/>
            <a:ext cx="731519" cy="640079"/>
          </a:xfrm>
          <a:custGeom>
            <a:avLst/>
            <a:gdLst/>
            <a:ahLst/>
            <a:cxnLst/>
            <a:rect l="l" t="t" r="r" b="b"/>
            <a:pathLst>
              <a:path w="731519" h="640079">
                <a:moveTo>
                  <a:pt x="0" y="640079"/>
                </a:moveTo>
                <a:lnTo>
                  <a:pt x="731519" y="640079"/>
                </a:lnTo>
                <a:lnTo>
                  <a:pt x="731519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215384" y="4738115"/>
            <a:ext cx="731520" cy="640079"/>
          </a:xfrm>
          <a:custGeom>
            <a:avLst/>
            <a:gdLst/>
            <a:ahLst/>
            <a:cxnLst/>
            <a:rect l="l" t="t" r="r" b="b"/>
            <a:pathLst>
              <a:path w="731520" h="640079">
                <a:moveTo>
                  <a:pt x="0" y="640079"/>
                </a:moveTo>
                <a:lnTo>
                  <a:pt x="731520" y="640079"/>
                </a:lnTo>
                <a:lnTo>
                  <a:pt x="731520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215384" y="4738115"/>
            <a:ext cx="731520" cy="640079"/>
          </a:xfrm>
          <a:custGeom>
            <a:avLst/>
            <a:gdLst/>
            <a:ahLst/>
            <a:cxnLst/>
            <a:rect l="l" t="t" r="r" b="b"/>
            <a:pathLst>
              <a:path w="731520" h="640079">
                <a:moveTo>
                  <a:pt x="0" y="640079"/>
                </a:moveTo>
                <a:lnTo>
                  <a:pt x="731520" y="640079"/>
                </a:lnTo>
                <a:lnTo>
                  <a:pt x="731520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6352032" y="4738115"/>
            <a:ext cx="731519" cy="640079"/>
          </a:xfrm>
          <a:custGeom>
            <a:avLst/>
            <a:gdLst/>
            <a:ahLst/>
            <a:cxnLst/>
            <a:rect l="l" t="t" r="r" b="b"/>
            <a:pathLst>
              <a:path w="731519" h="640079">
                <a:moveTo>
                  <a:pt x="0" y="640079"/>
                </a:moveTo>
                <a:lnTo>
                  <a:pt x="731519" y="640079"/>
                </a:lnTo>
                <a:lnTo>
                  <a:pt x="731519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6352032" y="4738115"/>
            <a:ext cx="731519" cy="640079"/>
          </a:xfrm>
          <a:custGeom>
            <a:avLst/>
            <a:gdLst/>
            <a:ahLst/>
            <a:cxnLst/>
            <a:rect l="l" t="t" r="r" b="b"/>
            <a:pathLst>
              <a:path w="731519" h="640079">
                <a:moveTo>
                  <a:pt x="0" y="640079"/>
                </a:moveTo>
                <a:lnTo>
                  <a:pt x="731519" y="640079"/>
                </a:lnTo>
                <a:lnTo>
                  <a:pt x="731519" y="0"/>
                </a:lnTo>
                <a:lnTo>
                  <a:pt x="0" y="0"/>
                </a:lnTo>
                <a:lnTo>
                  <a:pt x="0" y="64007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2542032" y="5052059"/>
            <a:ext cx="699516" cy="4571"/>
          </a:xfrm>
          <a:custGeom>
            <a:avLst/>
            <a:gdLst/>
            <a:ahLst/>
            <a:cxnLst/>
            <a:rect l="l" t="t" r="r" b="b"/>
            <a:pathLst>
              <a:path w="699516" h="4572">
                <a:moveTo>
                  <a:pt x="0" y="0"/>
                </a:moveTo>
                <a:lnTo>
                  <a:pt x="699516" y="4571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2542032" y="5058155"/>
            <a:ext cx="0" cy="89916"/>
          </a:xfrm>
          <a:custGeom>
            <a:avLst/>
            <a:gdLst/>
            <a:ahLst/>
            <a:cxnLst/>
            <a:rect l="l" t="t" r="r" b="b"/>
            <a:pathLst>
              <a:path w="0" h="89916">
                <a:moveTo>
                  <a:pt x="0" y="0"/>
                </a:moveTo>
                <a:lnTo>
                  <a:pt x="0" y="8991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2436876" y="5160264"/>
            <a:ext cx="182880" cy="0"/>
          </a:xfrm>
          <a:custGeom>
            <a:avLst/>
            <a:gdLst/>
            <a:ahLst/>
            <a:cxnLst/>
            <a:rect l="l" t="t" r="r" b="b"/>
            <a:pathLst>
              <a:path w="182880" h="0">
                <a:moveTo>
                  <a:pt x="0" y="0"/>
                </a:moveTo>
                <a:lnTo>
                  <a:pt x="18288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2496311" y="5215128"/>
            <a:ext cx="91439" cy="0"/>
          </a:xfrm>
          <a:custGeom>
            <a:avLst/>
            <a:gdLst/>
            <a:ahLst/>
            <a:cxnLst/>
            <a:rect l="l" t="t" r="r" b="b"/>
            <a:pathLst>
              <a:path w="91439" h="0">
                <a:moveTo>
                  <a:pt x="91439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4575047" y="5045964"/>
            <a:ext cx="566927" cy="10668"/>
          </a:xfrm>
          <a:custGeom>
            <a:avLst/>
            <a:gdLst/>
            <a:ahLst/>
            <a:cxnLst/>
            <a:rect l="l" t="t" r="r" b="b"/>
            <a:pathLst>
              <a:path w="566927" h="10668">
                <a:moveTo>
                  <a:pt x="0" y="10668"/>
                </a:moveTo>
                <a:lnTo>
                  <a:pt x="56692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4532629" y="4867655"/>
            <a:ext cx="76200" cy="184531"/>
          </a:xfrm>
          <a:custGeom>
            <a:avLst/>
            <a:gdLst/>
            <a:ahLst/>
            <a:cxnLst/>
            <a:rect l="l" t="t" r="r" b="b"/>
            <a:pathLst>
              <a:path w="76200" h="184530">
                <a:moveTo>
                  <a:pt x="31790" y="76094"/>
                </a:moveTo>
                <a:lnTo>
                  <a:pt x="29972" y="184277"/>
                </a:lnTo>
                <a:lnTo>
                  <a:pt x="42672" y="184531"/>
                </a:lnTo>
                <a:lnTo>
                  <a:pt x="44490" y="76306"/>
                </a:lnTo>
                <a:lnTo>
                  <a:pt x="31790" y="76094"/>
                </a:lnTo>
                <a:close/>
              </a:path>
              <a:path w="76200" h="184530">
                <a:moveTo>
                  <a:pt x="69747" y="63373"/>
                </a:moveTo>
                <a:lnTo>
                  <a:pt x="32004" y="63373"/>
                </a:lnTo>
                <a:lnTo>
                  <a:pt x="44704" y="63627"/>
                </a:lnTo>
                <a:lnTo>
                  <a:pt x="44490" y="76306"/>
                </a:lnTo>
                <a:lnTo>
                  <a:pt x="76200" y="76835"/>
                </a:lnTo>
                <a:lnTo>
                  <a:pt x="69747" y="63373"/>
                </a:lnTo>
                <a:close/>
              </a:path>
              <a:path w="76200" h="184530">
                <a:moveTo>
                  <a:pt x="32004" y="63373"/>
                </a:moveTo>
                <a:lnTo>
                  <a:pt x="31790" y="76094"/>
                </a:lnTo>
                <a:lnTo>
                  <a:pt x="44490" y="76306"/>
                </a:lnTo>
                <a:lnTo>
                  <a:pt x="44704" y="63627"/>
                </a:lnTo>
                <a:lnTo>
                  <a:pt x="32004" y="63373"/>
                </a:lnTo>
                <a:close/>
              </a:path>
              <a:path w="76200" h="184530">
                <a:moveTo>
                  <a:pt x="39370" y="0"/>
                </a:moveTo>
                <a:lnTo>
                  <a:pt x="0" y="75565"/>
                </a:lnTo>
                <a:lnTo>
                  <a:pt x="31790" y="76094"/>
                </a:lnTo>
                <a:lnTo>
                  <a:pt x="32004" y="63373"/>
                </a:lnTo>
                <a:lnTo>
                  <a:pt x="69747" y="63373"/>
                </a:lnTo>
                <a:lnTo>
                  <a:pt x="393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6768083" y="5052059"/>
            <a:ext cx="638556" cy="4571"/>
          </a:xfrm>
          <a:custGeom>
            <a:avLst/>
            <a:gdLst/>
            <a:ahLst/>
            <a:cxnLst/>
            <a:rect l="l" t="t" r="r" b="b"/>
            <a:pathLst>
              <a:path w="638556" h="4572">
                <a:moveTo>
                  <a:pt x="0" y="0"/>
                </a:moveTo>
                <a:lnTo>
                  <a:pt x="638556" y="4571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1789302" y="5475325"/>
            <a:ext cx="146431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he</a:t>
            </a:r>
            <a:r>
              <a:rPr dirty="0" smtClean="0" sz="1400" spc="-2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Output</a:t>
            </a:r>
            <a:r>
              <a:rPr dirty="0" smtClean="0" sz="1400" spc="-3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is</a:t>
            </a:r>
            <a:r>
              <a:rPr dirty="0" smtClean="0" sz="1400" spc="-1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Low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840860" y="5475325"/>
            <a:ext cx="150304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Arial"/>
                <a:cs typeface="Arial"/>
              </a:rPr>
              <a:t>T</a:t>
            </a:r>
            <a:r>
              <a:rPr dirty="0" smtClean="0" sz="1400" spc="0">
                <a:latin typeface="Arial"/>
                <a:cs typeface="Arial"/>
              </a:rPr>
              <a:t>he</a:t>
            </a:r>
            <a:r>
              <a:rPr dirty="0" smtClean="0" sz="1400" spc="-2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Output</a:t>
            </a:r>
            <a:r>
              <a:rPr dirty="0" smtClean="0" sz="1400" spc="-3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is</a:t>
            </a:r>
            <a:r>
              <a:rPr dirty="0" smtClean="0" sz="1400" spc="-15">
                <a:latin typeface="Arial"/>
                <a:cs typeface="Arial"/>
              </a:rPr>
              <a:t> </a:t>
            </a:r>
            <a:r>
              <a:rPr dirty="0" smtClean="0" sz="1400" spc="-10">
                <a:latin typeface="Arial"/>
                <a:cs typeface="Arial"/>
              </a:rPr>
              <a:t>H</a:t>
            </a:r>
            <a:r>
              <a:rPr dirty="0" smtClean="0" sz="1400" spc="0">
                <a:latin typeface="Arial"/>
                <a:cs typeface="Arial"/>
              </a:rPr>
              <a:t>igh</a:t>
            </a:r>
            <a:endParaRPr sz="14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063488" y="5475325"/>
            <a:ext cx="132461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Arial"/>
                <a:cs typeface="Arial"/>
              </a:rPr>
              <a:t>High</a:t>
            </a:r>
            <a:r>
              <a:rPr dirty="0" smtClean="0" sz="1400" spc="-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Impedance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909445">
              <a:lnSpc>
                <a:spcPts val="3810"/>
              </a:lnSpc>
            </a:pPr>
            <a:r>
              <a:rPr dirty="0" smtClean="0" sz="3200">
                <a:latin typeface="Arial"/>
                <a:cs typeface="Arial"/>
              </a:rPr>
              <a:t>The</a:t>
            </a:r>
            <a:r>
              <a:rPr dirty="0" smtClean="0" sz="3200" spc="-1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Tr</a:t>
            </a:r>
            <a:r>
              <a:rPr dirty="0" smtClean="0" sz="3200" spc="-15">
                <a:latin typeface="Arial"/>
                <a:cs typeface="Arial"/>
              </a:rPr>
              <a:t>i</a:t>
            </a:r>
            <a:r>
              <a:rPr dirty="0" smtClean="0" sz="3200" spc="0">
                <a:latin typeface="Arial"/>
                <a:cs typeface="Arial"/>
              </a:rPr>
              <a:t>-Sta</a:t>
            </a:r>
            <a:r>
              <a:rPr dirty="0" smtClean="0" sz="3200" spc="-15">
                <a:latin typeface="Arial"/>
                <a:cs typeface="Arial"/>
              </a:rPr>
              <a:t>t</a:t>
            </a:r>
            <a:r>
              <a:rPr dirty="0" smtClean="0" sz="3200" spc="0">
                <a:latin typeface="Arial"/>
                <a:cs typeface="Arial"/>
              </a:rPr>
              <a:t>e</a:t>
            </a:r>
            <a:r>
              <a:rPr dirty="0" smtClean="0" sz="3200" spc="-2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Buf</a:t>
            </a:r>
            <a:r>
              <a:rPr dirty="0" smtClean="0" sz="3200" spc="-15">
                <a:latin typeface="Arial"/>
                <a:cs typeface="Arial"/>
              </a:rPr>
              <a:t>f</a:t>
            </a:r>
            <a:r>
              <a:rPr dirty="0" smtClean="0" sz="3200" spc="0">
                <a:latin typeface="Arial"/>
                <a:cs typeface="Arial"/>
              </a:rPr>
              <a:t>er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008888"/>
            <a:ext cx="7273925" cy="30759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3535">
              <a:lnSpc>
                <a:spcPct val="100000"/>
              </a:lnSpc>
              <a:buClr>
                <a:srgbClr val="9900CC"/>
              </a:buClr>
              <a:buSzPct val="128846"/>
              <a:buFont typeface="Arial"/>
              <a:buChar char="•"/>
              <a:tabLst>
                <a:tab pos="355600" algn="l"/>
              </a:tabLst>
            </a:pPr>
            <a:r>
              <a:rPr dirty="0" smtClean="0" sz="2600">
                <a:latin typeface="Arial"/>
                <a:cs typeface="Arial"/>
              </a:rPr>
              <a:t>T</a:t>
            </a:r>
            <a:r>
              <a:rPr dirty="0" smtClean="0" sz="2600" spc="5">
                <a:latin typeface="Arial"/>
                <a:cs typeface="Arial"/>
              </a:rPr>
              <a:t>h</a:t>
            </a:r>
            <a:r>
              <a:rPr dirty="0" smtClean="0" sz="2600" spc="0">
                <a:latin typeface="Arial"/>
                <a:cs typeface="Arial"/>
              </a:rPr>
              <a:t>is</a:t>
            </a:r>
            <a:r>
              <a:rPr dirty="0" smtClean="0" sz="2600" spc="-1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circ</a:t>
            </a:r>
            <a:r>
              <a:rPr dirty="0" smtClean="0" sz="2600" spc="5">
                <a:latin typeface="Arial"/>
                <a:cs typeface="Arial"/>
              </a:rPr>
              <a:t>u</a:t>
            </a:r>
            <a:r>
              <a:rPr dirty="0" smtClean="0" sz="2600" spc="0">
                <a:latin typeface="Arial"/>
                <a:cs typeface="Arial"/>
              </a:rPr>
              <a:t>it</a:t>
            </a:r>
            <a:r>
              <a:rPr dirty="0" smtClean="0" sz="2600" spc="-2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h</a:t>
            </a:r>
            <a:r>
              <a:rPr dirty="0" smtClean="0" sz="2600" spc="5">
                <a:latin typeface="Arial"/>
                <a:cs typeface="Arial"/>
              </a:rPr>
              <a:t>a</a:t>
            </a:r>
            <a:r>
              <a:rPr dirty="0" smtClean="0" sz="2600" spc="0">
                <a:latin typeface="Arial"/>
                <a:cs typeface="Arial"/>
              </a:rPr>
              <a:t>s</a:t>
            </a:r>
            <a:r>
              <a:rPr dirty="0" smtClean="0" sz="2600" spc="-1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two inp</a:t>
            </a:r>
            <a:r>
              <a:rPr dirty="0" smtClean="0" sz="2600" spc="5">
                <a:latin typeface="Arial"/>
                <a:cs typeface="Arial"/>
              </a:rPr>
              <a:t>u</a:t>
            </a:r>
            <a:r>
              <a:rPr dirty="0" smtClean="0" sz="2600" spc="0">
                <a:latin typeface="Arial"/>
                <a:cs typeface="Arial"/>
              </a:rPr>
              <a:t>ts and</a:t>
            </a:r>
            <a:r>
              <a:rPr dirty="0" smtClean="0" sz="2600" spc="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one</a:t>
            </a:r>
            <a:r>
              <a:rPr dirty="0" smtClean="0" sz="2600" spc="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outp</a:t>
            </a:r>
            <a:r>
              <a:rPr dirty="0" smtClean="0" sz="2600" spc="5">
                <a:latin typeface="Arial"/>
                <a:cs typeface="Arial"/>
              </a:rPr>
              <a:t>u</a:t>
            </a:r>
            <a:r>
              <a:rPr dirty="0" smtClean="0" sz="2600" spc="0">
                <a:latin typeface="Arial"/>
                <a:cs typeface="Arial"/>
              </a:rPr>
              <a:t>t.</a:t>
            </a:r>
            <a:endParaRPr sz="2600">
              <a:latin typeface="Arial"/>
              <a:cs typeface="Arial"/>
            </a:endParaRPr>
          </a:p>
          <a:p>
            <a:pPr lvl="1" marL="756285" indent="-287020">
              <a:lnSpc>
                <a:spcPct val="100000"/>
              </a:lnSpc>
              <a:spcBef>
                <a:spcPts val="434"/>
              </a:spcBef>
              <a:buClr>
                <a:srgbClr val="FF0066"/>
              </a:buClr>
              <a:buFont typeface="Arial"/>
              <a:buChar char="–"/>
              <a:tabLst>
                <a:tab pos="756285" algn="l"/>
              </a:tabLst>
            </a:pP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-10">
                <a:latin typeface="Arial"/>
                <a:cs typeface="Arial"/>
              </a:rPr>
              <a:t> </a:t>
            </a:r>
            <a:r>
              <a:rPr dirty="0" smtClean="0" sz="2400" spc="5">
                <a:latin typeface="Arial"/>
                <a:cs typeface="Arial"/>
              </a:rPr>
              <a:t>f</a:t>
            </a:r>
            <a:r>
              <a:rPr dirty="0" smtClean="0" sz="2400" spc="0">
                <a:latin typeface="Arial"/>
                <a:cs typeface="Arial"/>
              </a:rPr>
              <a:t>irst</a:t>
            </a:r>
            <a:r>
              <a:rPr dirty="0" smtClean="0" sz="2400" spc="-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i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put</a:t>
            </a:r>
            <a:r>
              <a:rPr dirty="0" smtClean="0" sz="2400" spc="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be</a:t>
            </a:r>
            <a:r>
              <a:rPr dirty="0" smtClean="0" sz="2400" spc="-10">
                <a:latin typeface="Arial"/>
                <a:cs typeface="Arial"/>
              </a:rPr>
              <a:t>h</a:t>
            </a:r>
            <a:r>
              <a:rPr dirty="0" smtClean="0" sz="2400" spc="0">
                <a:latin typeface="Arial"/>
                <a:cs typeface="Arial"/>
              </a:rPr>
              <a:t>aves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l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ke</a:t>
            </a:r>
            <a:r>
              <a:rPr dirty="0" smtClean="0" sz="2400" spc="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 nor</a:t>
            </a:r>
            <a:r>
              <a:rPr dirty="0" smtClean="0" sz="2400" spc="5">
                <a:latin typeface="Arial"/>
                <a:cs typeface="Arial"/>
              </a:rPr>
              <a:t>m</a:t>
            </a:r>
            <a:r>
              <a:rPr dirty="0" smtClean="0" sz="2400" spc="0">
                <a:latin typeface="Arial"/>
                <a:cs typeface="Arial"/>
              </a:rPr>
              <a:t>al</a:t>
            </a:r>
            <a:r>
              <a:rPr dirty="0" smtClean="0" sz="2400" spc="-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input</a:t>
            </a:r>
            <a:r>
              <a:rPr dirty="0" smtClean="0" sz="2400" spc="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for</a:t>
            </a:r>
            <a:endParaRPr sz="24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dirty="0" smtClean="0" sz="2400">
                <a:latin typeface="Arial"/>
                <a:cs typeface="Arial"/>
              </a:rPr>
              <a:t>the</a:t>
            </a:r>
            <a:r>
              <a:rPr dirty="0" smtClean="0" sz="2400" spc="-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circ</a:t>
            </a:r>
            <a:r>
              <a:rPr dirty="0" smtClean="0" sz="2400" spc="-10">
                <a:latin typeface="Arial"/>
                <a:cs typeface="Arial"/>
              </a:rPr>
              <a:t>u</a:t>
            </a:r>
            <a:r>
              <a:rPr dirty="0" smtClean="0" sz="2400" spc="0">
                <a:latin typeface="Arial"/>
                <a:cs typeface="Arial"/>
              </a:rPr>
              <a:t>it.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8"/>
              </a:spcBef>
            </a:pPr>
            <a:endParaRPr sz="550"/>
          </a:p>
          <a:p>
            <a:pPr lvl="1" marL="756285" indent="-287020">
              <a:lnSpc>
                <a:spcPct val="100000"/>
              </a:lnSpc>
              <a:buClr>
                <a:srgbClr val="FF0066"/>
              </a:buClr>
              <a:buFont typeface="Arial"/>
              <a:buChar char="–"/>
              <a:tabLst>
                <a:tab pos="756285" algn="l"/>
              </a:tabLst>
            </a:pP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-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second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i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put</a:t>
            </a:r>
            <a:r>
              <a:rPr dirty="0" smtClean="0" sz="2400" spc="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is an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“</a:t>
            </a:r>
            <a:r>
              <a:rPr dirty="0" smtClean="0" sz="2400" spc="0" b="1">
                <a:latin typeface="Arial"/>
                <a:cs typeface="Arial"/>
              </a:rPr>
              <a:t>en</a:t>
            </a:r>
            <a:r>
              <a:rPr dirty="0" smtClean="0" sz="2400" spc="-10" b="1">
                <a:latin typeface="Arial"/>
                <a:cs typeface="Arial"/>
              </a:rPr>
              <a:t>a</a:t>
            </a:r>
            <a:r>
              <a:rPr dirty="0" smtClean="0" sz="2400" spc="0" b="1">
                <a:latin typeface="Arial"/>
                <a:cs typeface="Arial"/>
              </a:rPr>
              <a:t>ble</a:t>
            </a:r>
            <a:r>
              <a:rPr dirty="0" smtClean="0" sz="2400" spc="0">
                <a:latin typeface="Arial"/>
                <a:cs typeface="Arial"/>
              </a:rPr>
              <a:t>”</a:t>
            </a:r>
            <a:r>
              <a:rPr dirty="0" smtClean="0" sz="2400" spc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 lvl="2" marL="1155700" marR="493395" indent="-2286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mtClean="0" sz="2000">
                <a:latin typeface="Arial"/>
                <a:cs typeface="Arial"/>
              </a:rPr>
              <a:t>If</a:t>
            </a:r>
            <a:r>
              <a:rPr dirty="0" smtClean="0" sz="2000" spc="-3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it is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s</a:t>
            </a:r>
            <a:r>
              <a:rPr dirty="0" smtClean="0" sz="2000" spc="5">
                <a:latin typeface="Arial"/>
                <a:cs typeface="Arial"/>
              </a:rPr>
              <a:t>e</a:t>
            </a:r>
            <a:r>
              <a:rPr dirty="0" smtClean="0" sz="2000" spc="0">
                <a:latin typeface="Arial"/>
                <a:cs typeface="Arial"/>
              </a:rPr>
              <a:t>t</a:t>
            </a:r>
            <a:r>
              <a:rPr dirty="0" smtClean="0" sz="2000" spc="-2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high,</a:t>
            </a:r>
            <a:r>
              <a:rPr dirty="0" smtClean="0" sz="2000" spc="-2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the</a:t>
            </a:r>
            <a:r>
              <a:rPr dirty="0" smtClean="0" sz="2000" spc="-2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output</a:t>
            </a:r>
            <a:r>
              <a:rPr dirty="0" smtClean="0" sz="2000" spc="-2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follows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the</a:t>
            </a:r>
            <a:r>
              <a:rPr dirty="0" smtClean="0" sz="2000" spc="-2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proper</a:t>
            </a:r>
            <a:r>
              <a:rPr dirty="0" smtClean="0" sz="2000" spc="-3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ci</a:t>
            </a:r>
            <a:r>
              <a:rPr dirty="0" smtClean="0" sz="2000" spc="5">
                <a:latin typeface="Arial"/>
                <a:cs typeface="Arial"/>
              </a:rPr>
              <a:t>r</a:t>
            </a:r>
            <a:r>
              <a:rPr dirty="0" smtClean="0" sz="2000" spc="0">
                <a:latin typeface="Arial"/>
                <a:cs typeface="Arial"/>
              </a:rPr>
              <a:t>c</a:t>
            </a:r>
            <a:r>
              <a:rPr dirty="0" smtClean="0" sz="2000" spc="5">
                <a:latin typeface="Arial"/>
                <a:cs typeface="Arial"/>
              </a:rPr>
              <a:t>u</a:t>
            </a:r>
            <a:r>
              <a:rPr dirty="0" smtClean="0" sz="2000" spc="0">
                <a:latin typeface="Arial"/>
                <a:cs typeface="Arial"/>
              </a:rPr>
              <a:t>it</a:t>
            </a:r>
            <a:r>
              <a:rPr dirty="0" smtClean="0" sz="2000" spc="0">
                <a:latin typeface="Arial"/>
                <a:cs typeface="Arial"/>
              </a:rPr>
              <a:t> beh</a:t>
            </a:r>
            <a:r>
              <a:rPr dirty="0" smtClean="0" sz="2000" spc="5">
                <a:latin typeface="Arial"/>
                <a:cs typeface="Arial"/>
              </a:rPr>
              <a:t>a</a:t>
            </a:r>
            <a:r>
              <a:rPr dirty="0" smtClean="0" sz="2000" spc="0">
                <a:latin typeface="Arial"/>
                <a:cs typeface="Arial"/>
              </a:rPr>
              <a:t>v</a:t>
            </a:r>
            <a:r>
              <a:rPr dirty="0" smtClean="0" sz="2000" spc="-10">
                <a:latin typeface="Arial"/>
                <a:cs typeface="Arial"/>
              </a:rPr>
              <a:t>i</a:t>
            </a:r>
            <a:r>
              <a:rPr dirty="0" smtClean="0" sz="2000" spc="0">
                <a:latin typeface="Arial"/>
                <a:cs typeface="Arial"/>
              </a:rPr>
              <a:t>or.</a:t>
            </a:r>
            <a:endParaRPr sz="2000">
              <a:latin typeface="Arial"/>
              <a:cs typeface="Arial"/>
            </a:endParaRPr>
          </a:p>
          <a:p>
            <a:pPr lvl="2" marL="1155700" indent="-2286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mtClean="0" sz="2000">
                <a:latin typeface="Arial"/>
                <a:cs typeface="Arial"/>
              </a:rPr>
              <a:t>If</a:t>
            </a:r>
            <a:r>
              <a:rPr dirty="0" smtClean="0" sz="2000" spc="-3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it</a:t>
            </a:r>
            <a:r>
              <a:rPr dirty="0" smtClean="0" sz="2000" spc="-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is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set</a:t>
            </a:r>
            <a:r>
              <a:rPr dirty="0" smtClean="0" sz="2000" spc="-2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low,</a:t>
            </a:r>
            <a:r>
              <a:rPr dirty="0" smtClean="0" sz="2000" spc="-1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the</a:t>
            </a:r>
            <a:r>
              <a:rPr dirty="0" smtClean="0" sz="2000" spc="-2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output</a:t>
            </a:r>
            <a:r>
              <a:rPr dirty="0" smtClean="0" sz="2000" spc="-4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looks</a:t>
            </a:r>
            <a:r>
              <a:rPr dirty="0" smtClean="0" sz="2000" spc="-1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like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a wire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connected</a:t>
            </a:r>
            <a:r>
              <a:rPr dirty="0" smtClean="0" sz="2000" spc="-4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to</a:t>
            </a:r>
            <a:endParaRPr sz="2000">
              <a:latin typeface="Arial"/>
              <a:cs typeface="Arial"/>
            </a:endParaRPr>
          </a:p>
          <a:p>
            <a:pPr marL="1155700">
              <a:lnSpc>
                <a:spcPts val="2380"/>
              </a:lnSpc>
            </a:pPr>
            <a:r>
              <a:rPr dirty="0" smtClean="0" sz="2000">
                <a:latin typeface="Arial"/>
                <a:cs typeface="Arial"/>
              </a:rPr>
              <a:t>nothing.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74164" y="4483608"/>
            <a:ext cx="533400" cy="736092"/>
          </a:xfrm>
          <a:custGeom>
            <a:avLst/>
            <a:gdLst/>
            <a:ahLst/>
            <a:cxnLst/>
            <a:rect l="l" t="t" r="r" b="b"/>
            <a:pathLst>
              <a:path w="533400" h="736092">
                <a:moveTo>
                  <a:pt x="0" y="0"/>
                </a:moveTo>
                <a:lnTo>
                  <a:pt x="533400" y="368046"/>
                </a:lnTo>
                <a:lnTo>
                  <a:pt x="0" y="73609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464563" y="4850891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 h="0">
                <a:moveTo>
                  <a:pt x="6096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607564" y="4850891"/>
            <a:ext cx="432816" cy="0"/>
          </a:xfrm>
          <a:custGeom>
            <a:avLst/>
            <a:gdLst/>
            <a:ahLst/>
            <a:cxnLst/>
            <a:rect l="l" t="t" r="r" b="b"/>
            <a:pathLst>
              <a:path w="432816" h="0">
                <a:moveTo>
                  <a:pt x="0" y="0"/>
                </a:moveTo>
                <a:lnTo>
                  <a:pt x="432816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2354579" y="5017008"/>
            <a:ext cx="0" cy="367284"/>
          </a:xfrm>
          <a:custGeom>
            <a:avLst/>
            <a:gdLst/>
            <a:ahLst/>
            <a:cxnLst/>
            <a:rect l="l" t="t" r="r" b="b"/>
            <a:pathLst>
              <a:path w="0" h="367284">
                <a:moveTo>
                  <a:pt x="0" y="0"/>
                </a:moveTo>
                <a:lnTo>
                  <a:pt x="0" y="36728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867867" y="4738623"/>
            <a:ext cx="422909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Arial"/>
                <a:cs typeface="Arial"/>
              </a:rPr>
              <a:t>Input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66998" y="4743195"/>
            <a:ext cx="56134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Arial"/>
                <a:cs typeface="Arial"/>
              </a:rPr>
              <a:t>Output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63623" y="5570423"/>
            <a:ext cx="58039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Enable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6545580" y="4483608"/>
            <a:ext cx="533400" cy="736092"/>
          </a:xfrm>
          <a:custGeom>
            <a:avLst/>
            <a:gdLst/>
            <a:ahLst/>
            <a:cxnLst/>
            <a:rect l="l" t="t" r="r" b="b"/>
            <a:pathLst>
              <a:path w="533400" h="736092">
                <a:moveTo>
                  <a:pt x="0" y="0"/>
                </a:moveTo>
                <a:lnTo>
                  <a:pt x="533400" y="368046"/>
                </a:lnTo>
                <a:lnTo>
                  <a:pt x="0" y="736092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5935979" y="4850891"/>
            <a:ext cx="609600" cy="0"/>
          </a:xfrm>
          <a:custGeom>
            <a:avLst/>
            <a:gdLst/>
            <a:ahLst/>
            <a:cxnLst/>
            <a:rect l="l" t="t" r="r" b="b"/>
            <a:pathLst>
              <a:path w="609600" h="0">
                <a:moveTo>
                  <a:pt x="6096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7078980" y="4850891"/>
            <a:ext cx="431292" cy="0"/>
          </a:xfrm>
          <a:custGeom>
            <a:avLst/>
            <a:gdLst/>
            <a:ahLst/>
            <a:cxnLst/>
            <a:rect l="l" t="t" r="r" b="b"/>
            <a:pathLst>
              <a:path w="431292" h="0">
                <a:moveTo>
                  <a:pt x="0" y="0"/>
                </a:moveTo>
                <a:lnTo>
                  <a:pt x="43129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6825995" y="5105400"/>
            <a:ext cx="1524" cy="277368"/>
          </a:xfrm>
          <a:custGeom>
            <a:avLst/>
            <a:gdLst/>
            <a:ahLst/>
            <a:cxnLst/>
            <a:rect l="l" t="t" r="r" b="b"/>
            <a:pathLst>
              <a:path w="1524" h="277368">
                <a:moveTo>
                  <a:pt x="0" y="0"/>
                </a:moveTo>
                <a:lnTo>
                  <a:pt x="1524" y="277368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338953" y="4738623"/>
            <a:ext cx="422909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Arial"/>
                <a:cs typeface="Arial"/>
              </a:rPr>
              <a:t>Input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625333" y="4743195"/>
            <a:ext cx="56134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Arial"/>
                <a:cs typeface="Arial"/>
              </a:rPr>
              <a:t>Output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534657" y="5570423"/>
            <a:ext cx="58039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Enable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783323" y="5023143"/>
            <a:ext cx="73028" cy="74397"/>
          </a:xfrm>
          <a:custGeom>
            <a:avLst/>
            <a:gdLst/>
            <a:ahLst/>
            <a:cxnLst/>
            <a:rect l="l" t="t" r="r" b="b"/>
            <a:pathLst>
              <a:path w="73028" h="74397">
                <a:moveTo>
                  <a:pt x="0" y="37298"/>
                </a:moveTo>
                <a:lnTo>
                  <a:pt x="2721" y="23162"/>
                </a:lnTo>
                <a:lnTo>
                  <a:pt x="10163" y="11490"/>
                </a:lnTo>
                <a:lnTo>
                  <a:pt x="21245" y="3397"/>
                </a:lnTo>
                <a:lnTo>
                  <a:pt x="34884" y="0"/>
                </a:lnTo>
                <a:lnTo>
                  <a:pt x="49395" y="2639"/>
                </a:lnTo>
                <a:lnTo>
                  <a:pt x="61172" y="9918"/>
                </a:lnTo>
                <a:lnTo>
                  <a:pt x="69341" y="20793"/>
                </a:lnTo>
                <a:lnTo>
                  <a:pt x="73028" y="34221"/>
                </a:lnTo>
                <a:lnTo>
                  <a:pt x="70594" y="49485"/>
                </a:lnTo>
                <a:lnTo>
                  <a:pt x="63759" y="61766"/>
                </a:lnTo>
                <a:lnTo>
                  <a:pt x="53482" y="70319"/>
                </a:lnTo>
                <a:lnTo>
                  <a:pt x="40723" y="74397"/>
                </a:lnTo>
                <a:lnTo>
                  <a:pt x="25342" y="72041"/>
                </a:lnTo>
                <a:lnTo>
                  <a:pt x="13078" y="65278"/>
                </a:lnTo>
                <a:lnTo>
                  <a:pt x="4540" y="55063"/>
                </a:lnTo>
                <a:lnTo>
                  <a:pt x="335" y="42348"/>
                </a:lnTo>
                <a:lnTo>
                  <a:pt x="0" y="3729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6519671" y="5550408"/>
            <a:ext cx="571500" cy="0"/>
          </a:xfrm>
          <a:custGeom>
            <a:avLst/>
            <a:gdLst/>
            <a:ahLst/>
            <a:cxnLst/>
            <a:rect l="l" t="t" r="r" b="b"/>
            <a:pathLst>
              <a:path w="571500" h="0">
                <a:moveTo>
                  <a:pt x="0" y="0"/>
                </a:moveTo>
                <a:lnTo>
                  <a:pt x="5715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4373626" y="4674361"/>
            <a:ext cx="369570" cy="2851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>
                <a:latin typeface="Arial"/>
                <a:cs typeface="Arial"/>
              </a:rPr>
              <a:t>OR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198880">
              <a:lnSpc>
                <a:spcPts val="3810"/>
              </a:lnSpc>
            </a:pPr>
            <a:r>
              <a:rPr dirty="0" smtClean="0" sz="3200">
                <a:latin typeface="Arial"/>
                <a:cs typeface="Arial"/>
              </a:rPr>
              <a:t>The</a:t>
            </a:r>
            <a:r>
              <a:rPr dirty="0" smtClean="0" sz="3200" spc="-3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Basic</a:t>
            </a:r>
            <a:r>
              <a:rPr dirty="0" smtClean="0" sz="3200" spc="-1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M</a:t>
            </a:r>
            <a:r>
              <a:rPr dirty="0" smtClean="0" sz="3200" spc="-10">
                <a:latin typeface="Arial"/>
                <a:cs typeface="Arial"/>
              </a:rPr>
              <a:t>e</a:t>
            </a:r>
            <a:r>
              <a:rPr dirty="0" smtClean="0" sz="3200" spc="0">
                <a:latin typeface="Arial"/>
                <a:cs typeface="Arial"/>
              </a:rPr>
              <a:t>m</a:t>
            </a:r>
            <a:r>
              <a:rPr dirty="0" smtClean="0" sz="3200" spc="-10">
                <a:latin typeface="Arial"/>
                <a:cs typeface="Arial"/>
              </a:rPr>
              <a:t>o</a:t>
            </a:r>
            <a:r>
              <a:rPr dirty="0" smtClean="0" sz="3200" spc="0">
                <a:latin typeface="Arial"/>
                <a:cs typeface="Arial"/>
              </a:rPr>
              <a:t>ry E</a:t>
            </a:r>
            <a:r>
              <a:rPr dirty="0" smtClean="0" sz="3200" spc="-15">
                <a:latin typeface="Arial"/>
                <a:cs typeface="Arial"/>
              </a:rPr>
              <a:t>l</a:t>
            </a:r>
            <a:r>
              <a:rPr dirty="0" smtClean="0" sz="3200" spc="0">
                <a:latin typeface="Arial"/>
                <a:cs typeface="Arial"/>
              </a:rPr>
              <a:t>e</a:t>
            </a:r>
            <a:r>
              <a:rPr dirty="0" smtClean="0" sz="3200" spc="-10">
                <a:latin typeface="Arial"/>
                <a:cs typeface="Arial"/>
              </a:rPr>
              <a:t>m</a:t>
            </a:r>
            <a:r>
              <a:rPr dirty="0" smtClean="0" sz="3200" spc="0">
                <a:latin typeface="Arial"/>
                <a:cs typeface="Arial"/>
              </a:rPr>
              <a:t>e</a:t>
            </a:r>
            <a:r>
              <a:rPr dirty="0" smtClean="0" sz="3200" spc="-10">
                <a:latin typeface="Arial"/>
                <a:cs typeface="Arial"/>
              </a:rPr>
              <a:t>n</a:t>
            </a:r>
            <a:r>
              <a:rPr dirty="0" smtClean="0" sz="3200" spc="0">
                <a:latin typeface="Arial"/>
                <a:cs typeface="Arial"/>
              </a:rPr>
              <a:t>t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008888"/>
            <a:ext cx="7585709" cy="17570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3535">
              <a:lnSpc>
                <a:spcPct val="100000"/>
              </a:lnSpc>
              <a:buClr>
                <a:srgbClr val="9900CC"/>
              </a:buClr>
              <a:buSzPct val="128846"/>
              <a:buFont typeface="Arial"/>
              <a:buChar char="•"/>
              <a:tabLst>
                <a:tab pos="355600" algn="l"/>
              </a:tabLst>
            </a:pPr>
            <a:r>
              <a:rPr dirty="0" smtClean="0" sz="2600">
                <a:latin typeface="Arial"/>
                <a:cs typeface="Arial"/>
              </a:rPr>
              <a:t>T</a:t>
            </a:r>
            <a:r>
              <a:rPr dirty="0" smtClean="0" sz="2600" spc="5">
                <a:latin typeface="Arial"/>
                <a:cs typeface="Arial"/>
              </a:rPr>
              <a:t>h</a:t>
            </a:r>
            <a:r>
              <a:rPr dirty="0" smtClean="0" sz="2600" spc="0">
                <a:latin typeface="Arial"/>
                <a:cs typeface="Arial"/>
              </a:rPr>
              <a:t>e</a:t>
            </a:r>
            <a:r>
              <a:rPr dirty="0" smtClean="0" sz="2600" spc="-1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b</a:t>
            </a:r>
            <a:r>
              <a:rPr dirty="0" smtClean="0" sz="2600" spc="5">
                <a:latin typeface="Arial"/>
                <a:cs typeface="Arial"/>
              </a:rPr>
              <a:t>a</a:t>
            </a:r>
            <a:r>
              <a:rPr dirty="0" smtClean="0" sz="2600" spc="0">
                <a:latin typeface="Arial"/>
                <a:cs typeface="Arial"/>
              </a:rPr>
              <a:t>sic</a:t>
            </a:r>
            <a:r>
              <a:rPr dirty="0" smtClean="0" sz="2600" spc="-1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me</a:t>
            </a:r>
            <a:r>
              <a:rPr dirty="0" smtClean="0" sz="2600" spc="5">
                <a:latin typeface="Arial"/>
                <a:cs typeface="Arial"/>
              </a:rPr>
              <a:t>m</a:t>
            </a:r>
            <a:r>
              <a:rPr dirty="0" smtClean="0" sz="2600" spc="0">
                <a:latin typeface="Arial"/>
                <a:cs typeface="Arial"/>
              </a:rPr>
              <a:t>ory</a:t>
            </a:r>
            <a:r>
              <a:rPr dirty="0" smtClean="0" sz="2600" spc="-2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ele</a:t>
            </a:r>
            <a:r>
              <a:rPr dirty="0" smtClean="0" sz="2600" spc="5">
                <a:latin typeface="Arial"/>
                <a:cs typeface="Arial"/>
              </a:rPr>
              <a:t>m</a:t>
            </a:r>
            <a:r>
              <a:rPr dirty="0" smtClean="0" sz="2600" spc="0">
                <a:latin typeface="Arial"/>
                <a:cs typeface="Arial"/>
              </a:rPr>
              <a:t>e</a:t>
            </a:r>
            <a:r>
              <a:rPr dirty="0" smtClean="0" sz="2600" spc="5">
                <a:latin typeface="Arial"/>
                <a:cs typeface="Arial"/>
              </a:rPr>
              <a:t>n</a:t>
            </a:r>
            <a:r>
              <a:rPr dirty="0" smtClean="0" sz="2600" spc="0">
                <a:latin typeface="Arial"/>
                <a:cs typeface="Arial"/>
              </a:rPr>
              <a:t>t</a:t>
            </a:r>
            <a:r>
              <a:rPr dirty="0" smtClean="0" sz="2600" spc="-2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is similar</a:t>
            </a:r>
            <a:r>
              <a:rPr dirty="0" smtClean="0" sz="2600" spc="-2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to</a:t>
            </a:r>
            <a:r>
              <a:rPr dirty="0" smtClean="0" sz="2600" spc="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a D latc</a:t>
            </a:r>
            <a:r>
              <a:rPr dirty="0" smtClean="0" sz="2600" spc="5">
                <a:latin typeface="Arial"/>
                <a:cs typeface="Arial"/>
              </a:rPr>
              <a:t>h</a:t>
            </a:r>
            <a:r>
              <a:rPr dirty="0" smtClean="0" sz="2600" spc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 algn="ctr" marL="355600" marR="122555" indent="-343535">
              <a:lnSpc>
                <a:spcPts val="3745"/>
              </a:lnSpc>
              <a:buClr>
                <a:srgbClr val="9900CC"/>
              </a:buClr>
              <a:buSzPct val="128846"/>
              <a:buFont typeface="Arial"/>
              <a:buChar char="•"/>
              <a:tabLst>
                <a:tab pos="342900" algn="l"/>
              </a:tabLst>
            </a:pPr>
            <a:r>
              <a:rPr dirty="0" smtClean="0" sz="2600">
                <a:latin typeface="Arial"/>
                <a:cs typeface="Arial"/>
              </a:rPr>
              <a:t>T</a:t>
            </a:r>
            <a:r>
              <a:rPr dirty="0" smtClean="0" sz="2600" spc="5">
                <a:latin typeface="Arial"/>
                <a:cs typeface="Arial"/>
              </a:rPr>
              <a:t>h</a:t>
            </a:r>
            <a:r>
              <a:rPr dirty="0" smtClean="0" sz="2600" spc="0">
                <a:latin typeface="Arial"/>
                <a:cs typeface="Arial"/>
              </a:rPr>
              <a:t>is</a:t>
            </a:r>
            <a:r>
              <a:rPr dirty="0" smtClean="0" sz="2600" spc="-1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latch</a:t>
            </a:r>
            <a:r>
              <a:rPr dirty="0" smtClean="0" sz="2600" spc="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has</a:t>
            </a:r>
            <a:r>
              <a:rPr dirty="0" smtClean="0" sz="2600" spc="-1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an</a:t>
            </a:r>
            <a:r>
              <a:rPr dirty="0" smtClean="0" sz="2600" spc="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input wh</a:t>
            </a:r>
            <a:r>
              <a:rPr dirty="0" smtClean="0" sz="2600" spc="5">
                <a:latin typeface="Arial"/>
                <a:cs typeface="Arial"/>
              </a:rPr>
              <a:t>e</a:t>
            </a:r>
            <a:r>
              <a:rPr dirty="0" smtClean="0" sz="2600" spc="0">
                <a:latin typeface="Arial"/>
                <a:cs typeface="Arial"/>
              </a:rPr>
              <a:t>re</a:t>
            </a:r>
            <a:r>
              <a:rPr dirty="0" smtClean="0" sz="2600" spc="-1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the</a:t>
            </a:r>
            <a:r>
              <a:rPr dirty="0" smtClean="0" sz="2600" spc="1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d</a:t>
            </a:r>
            <a:r>
              <a:rPr dirty="0" smtClean="0" sz="2600" spc="5">
                <a:latin typeface="Arial"/>
                <a:cs typeface="Arial"/>
              </a:rPr>
              <a:t>a</a:t>
            </a:r>
            <a:r>
              <a:rPr dirty="0" smtClean="0" sz="2600" spc="0">
                <a:latin typeface="Arial"/>
                <a:cs typeface="Arial"/>
              </a:rPr>
              <a:t>ta co</a:t>
            </a:r>
            <a:r>
              <a:rPr dirty="0" smtClean="0" sz="2600" spc="5">
                <a:latin typeface="Arial"/>
                <a:cs typeface="Arial"/>
              </a:rPr>
              <a:t>m</a:t>
            </a:r>
            <a:r>
              <a:rPr dirty="0" smtClean="0" sz="2600" spc="0">
                <a:latin typeface="Arial"/>
                <a:cs typeface="Arial"/>
              </a:rPr>
              <a:t>es</a:t>
            </a:r>
            <a:r>
              <a:rPr dirty="0" smtClean="0" sz="2600" spc="-2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in.</a:t>
            </a:r>
            <a:endParaRPr sz="2600">
              <a:latin typeface="Arial"/>
              <a:cs typeface="Arial"/>
            </a:endParaRPr>
          </a:p>
          <a:p>
            <a:pPr marL="355600">
              <a:lnSpc>
                <a:spcPts val="2975"/>
              </a:lnSpc>
            </a:pPr>
            <a:r>
              <a:rPr dirty="0" smtClean="0" sz="2600">
                <a:latin typeface="Arial"/>
                <a:cs typeface="Arial"/>
              </a:rPr>
              <a:t>It</a:t>
            </a:r>
            <a:r>
              <a:rPr dirty="0" smtClean="0" sz="2600" spc="-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h</a:t>
            </a:r>
            <a:r>
              <a:rPr dirty="0" smtClean="0" sz="2600" spc="5">
                <a:latin typeface="Arial"/>
                <a:cs typeface="Arial"/>
              </a:rPr>
              <a:t>a</a:t>
            </a:r>
            <a:r>
              <a:rPr dirty="0" smtClean="0" sz="2600" spc="0">
                <a:latin typeface="Arial"/>
                <a:cs typeface="Arial"/>
              </a:rPr>
              <a:t>s an</a:t>
            </a:r>
            <a:r>
              <a:rPr dirty="0" smtClean="0" sz="2600" spc="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en</a:t>
            </a:r>
            <a:r>
              <a:rPr dirty="0" smtClean="0" sz="2600" spc="5">
                <a:latin typeface="Arial"/>
                <a:cs typeface="Arial"/>
              </a:rPr>
              <a:t>a</a:t>
            </a:r>
            <a:r>
              <a:rPr dirty="0" smtClean="0" sz="2600" spc="0">
                <a:latin typeface="Arial"/>
                <a:cs typeface="Arial"/>
              </a:rPr>
              <a:t>ble</a:t>
            </a:r>
            <a:r>
              <a:rPr dirty="0" smtClean="0" sz="2600" spc="-1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inp</a:t>
            </a:r>
            <a:r>
              <a:rPr dirty="0" smtClean="0" sz="2600" spc="5">
                <a:latin typeface="Arial"/>
                <a:cs typeface="Arial"/>
              </a:rPr>
              <a:t>u</a:t>
            </a:r>
            <a:r>
              <a:rPr dirty="0" smtClean="0" sz="2600" spc="0">
                <a:latin typeface="Arial"/>
                <a:cs typeface="Arial"/>
              </a:rPr>
              <a:t>t </a:t>
            </a:r>
            <a:r>
              <a:rPr dirty="0" smtClean="0" sz="2600" spc="5">
                <a:latin typeface="Arial"/>
                <a:cs typeface="Arial"/>
              </a:rPr>
              <a:t>a</a:t>
            </a:r>
            <a:r>
              <a:rPr dirty="0" smtClean="0" sz="2600" spc="0">
                <a:latin typeface="Arial"/>
                <a:cs typeface="Arial"/>
              </a:rPr>
              <a:t>nd</a:t>
            </a:r>
            <a:r>
              <a:rPr dirty="0" smtClean="0" sz="2600" spc="-1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an</a:t>
            </a:r>
            <a:r>
              <a:rPr dirty="0" smtClean="0" sz="2600" spc="1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o</a:t>
            </a:r>
            <a:r>
              <a:rPr dirty="0" smtClean="0" sz="2600" spc="5">
                <a:latin typeface="Arial"/>
                <a:cs typeface="Arial"/>
              </a:rPr>
              <a:t>u</a:t>
            </a:r>
            <a:r>
              <a:rPr dirty="0" smtClean="0" sz="2600" spc="0">
                <a:latin typeface="Arial"/>
                <a:cs typeface="Arial"/>
              </a:rPr>
              <a:t>tput on w</a:t>
            </a:r>
            <a:r>
              <a:rPr dirty="0" smtClean="0" sz="2600" spc="5">
                <a:latin typeface="Arial"/>
                <a:cs typeface="Arial"/>
              </a:rPr>
              <a:t>h</a:t>
            </a:r>
            <a:r>
              <a:rPr dirty="0" smtClean="0" sz="2600" spc="0">
                <a:latin typeface="Arial"/>
                <a:cs typeface="Arial"/>
              </a:rPr>
              <a:t>ich</a:t>
            </a:r>
            <a:endParaRPr sz="2600">
              <a:latin typeface="Arial"/>
              <a:cs typeface="Arial"/>
            </a:endParaRPr>
          </a:p>
          <a:p>
            <a:pPr marL="355600">
              <a:lnSpc>
                <a:spcPts val="3095"/>
              </a:lnSpc>
            </a:pPr>
            <a:r>
              <a:rPr dirty="0" smtClean="0" sz="2600">
                <a:latin typeface="Arial"/>
                <a:cs typeface="Arial"/>
              </a:rPr>
              <a:t>d</a:t>
            </a:r>
            <a:r>
              <a:rPr dirty="0" smtClean="0" sz="2600" spc="5">
                <a:latin typeface="Arial"/>
                <a:cs typeface="Arial"/>
              </a:rPr>
              <a:t>a</a:t>
            </a:r>
            <a:r>
              <a:rPr dirty="0" smtClean="0" sz="2600" spc="0">
                <a:latin typeface="Arial"/>
                <a:cs typeface="Arial"/>
              </a:rPr>
              <a:t>ta co</a:t>
            </a:r>
            <a:r>
              <a:rPr dirty="0" smtClean="0" sz="2600" spc="5">
                <a:latin typeface="Arial"/>
                <a:cs typeface="Arial"/>
              </a:rPr>
              <a:t>m</a:t>
            </a:r>
            <a:r>
              <a:rPr dirty="0" smtClean="0" sz="2600" spc="0">
                <a:latin typeface="Arial"/>
                <a:cs typeface="Arial"/>
              </a:rPr>
              <a:t>es</a:t>
            </a:r>
            <a:r>
              <a:rPr dirty="0" smtClean="0" sz="2600" spc="-2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o</a:t>
            </a:r>
            <a:r>
              <a:rPr dirty="0" smtClean="0" sz="2600" spc="5">
                <a:latin typeface="Arial"/>
                <a:cs typeface="Arial"/>
              </a:rPr>
              <a:t>u</a:t>
            </a:r>
            <a:r>
              <a:rPr dirty="0" smtClean="0" sz="2600" spc="0">
                <a:latin typeface="Arial"/>
                <a:cs typeface="Arial"/>
              </a:rPr>
              <a:t>t.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25800" y="3519170"/>
            <a:ext cx="84645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Arial"/>
                <a:cs typeface="Arial"/>
              </a:rPr>
              <a:t>D</a:t>
            </a:r>
            <a:r>
              <a:rPr dirty="0" smtClean="0" sz="1400" spc="0">
                <a:latin typeface="Arial"/>
                <a:cs typeface="Arial"/>
              </a:rPr>
              <a:t>ata</a:t>
            </a:r>
            <a:r>
              <a:rPr dirty="0" smtClean="0" sz="1400" spc="-2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Input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61737" y="3519170"/>
            <a:ext cx="422909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Arial"/>
                <a:cs typeface="Arial"/>
              </a:rPr>
              <a:t>utput</a:t>
            </a:r>
            <a:endParaRPr sz="14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500628" y="3462528"/>
          <a:ext cx="2528316" cy="17236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73608"/>
                <a:gridCol w="1231391"/>
                <a:gridCol w="609600"/>
              </a:tblGrid>
              <a:tr h="316992">
                <a:tc>
                  <a:txBody>
                    <a:bodyPr/>
                    <a:lstStyle/>
                    <a:p>
                      <a:pPr/>
                      <a:endParaRPr sz="26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9144">
                      <a:solidFill>
                        <a:srgbClr val="000000"/>
                      </a:solidFill>
                      <a:prstDash val="solid"/>
                    </a:lnR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marL="170815">
                        <a:lnSpc>
                          <a:spcPct val="100000"/>
                        </a:lnSpc>
                        <a:tabLst>
                          <a:tab pos="945515" algn="l"/>
                        </a:tabLst>
                      </a:pPr>
                      <a:r>
                        <a:rPr dirty="0" smtClean="0" baseline="3968" sz="2100">
                          <a:latin typeface="Arial"/>
                          <a:cs typeface="Arial"/>
                        </a:rPr>
                        <a:t>D	</a:t>
                      </a:r>
                      <a:r>
                        <a:rPr dirty="0" smtClean="0" sz="1400">
                          <a:latin typeface="Arial"/>
                          <a:cs typeface="Arial"/>
                        </a:rPr>
                        <a:t>Q</a:t>
                      </a:r>
                      <a:endParaRPr sz="14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300"/>
                        </a:lnSpc>
                        <a:spcBef>
                          <a:spcPts val="98"/>
                        </a:spcBef>
                      </a:pPr>
                      <a:endParaRPr sz="1300"/>
                    </a:p>
                    <a:p>
                      <a:pPr marL="137795">
                        <a:lnSpc>
                          <a:spcPct val="100000"/>
                        </a:lnSpc>
                      </a:pPr>
                      <a:r>
                        <a:rPr dirty="0" smtClean="0" sz="1400" spc="-5">
                          <a:latin typeface="Arial"/>
                          <a:cs typeface="Arial"/>
                        </a:rPr>
                        <a:t>EN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Arial"/>
                          <a:cs typeface="Arial"/>
                        </a:rPr>
                        <a:t>D</a:t>
                      </a:r>
                      <a:r>
                        <a:rPr dirty="0" smtClean="0" sz="1400" spc="0">
                          <a:latin typeface="Arial"/>
                          <a:cs typeface="Arial"/>
                        </a:rPr>
                        <a:t>ata</a:t>
                      </a:r>
                      <a:r>
                        <a:rPr dirty="0" smtClean="0" sz="14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400" spc="0">
                          <a:latin typeface="Arial"/>
                          <a:cs typeface="Arial"/>
                        </a:rPr>
                        <a:t>O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dirty="0" smtClean="0" sz="1400" spc="-5">
                          <a:latin typeface="Arial"/>
                          <a:cs typeface="Arial"/>
                        </a:rPr>
                        <a:t>Enable</a:t>
                      </a:r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T w="9144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355091">
                <a:tc>
                  <a:txBody>
                    <a:bodyPr/>
                    <a:lstStyle/>
                    <a:p>
                      <a:pPr/>
                      <a:endParaRPr sz="14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T w="9144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198880">
              <a:lnSpc>
                <a:spcPts val="3810"/>
              </a:lnSpc>
            </a:pPr>
            <a:r>
              <a:rPr dirty="0" smtClean="0" sz="3200">
                <a:latin typeface="Arial"/>
                <a:cs typeface="Arial"/>
              </a:rPr>
              <a:t>The</a:t>
            </a:r>
            <a:r>
              <a:rPr dirty="0" smtClean="0" sz="3200" spc="-3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Basic</a:t>
            </a:r>
            <a:r>
              <a:rPr dirty="0" smtClean="0" sz="3200" spc="-1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M</a:t>
            </a:r>
            <a:r>
              <a:rPr dirty="0" smtClean="0" sz="3200" spc="-10">
                <a:latin typeface="Arial"/>
                <a:cs typeface="Arial"/>
              </a:rPr>
              <a:t>e</a:t>
            </a:r>
            <a:r>
              <a:rPr dirty="0" smtClean="0" sz="3200" spc="0">
                <a:latin typeface="Arial"/>
                <a:cs typeface="Arial"/>
              </a:rPr>
              <a:t>m</a:t>
            </a:r>
            <a:r>
              <a:rPr dirty="0" smtClean="0" sz="3200" spc="-10">
                <a:latin typeface="Arial"/>
                <a:cs typeface="Arial"/>
              </a:rPr>
              <a:t>o</a:t>
            </a:r>
            <a:r>
              <a:rPr dirty="0" smtClean="0" sz="3200" spc="0">
                <a:latin typeface="Arial"/>
                <a:cs typeface="Arial"/>
              </a:rPr>
              <a:t>ry E</a:t>
            </a:r>
            <a:r>
              <a:rPr dirty="0" smtClean="0" sz="3200" spc="-15">
                <a:latin typeface="Arial"/>
                <a:cs typeface="Arial"/>
              </a:rPr>
              <a:t>l</a:t>
            </a:r>
            <a:r>
              <a:rPr dirty="0" smtClean="0" sz="3200" spc="0">
                <a:latin typeface="Arial"/>
                <a:cs typeface="Arial"/>
              </a:rPr>
              <a:t>e</a:t>
            </a:r>
            <a:r>
              <a:rPr dirty="0" smtClean="0" sz="3200" spc="-10">
                <a:latin typeface="Arial"/>
                <a:cs typeface="Arial"/>
              </a:rPr>
              <a:t>m</a:t>
            </a:r>
            <a:r>
              <a:rPr dirty="0" smtClean="0" sz="3200" spc="0">
                <a:latin typeface="Arial"/>
                <a:cs typeface="Arial"/>
              </a:rPr>
              <a:t>e</a:t>
            </a:r>
            <a:r>
              <a:rPr dirty="0" smtClean="0" sz="3200" spc="-10">
                <a:latin typeface="Arial"/>
                <a:cs typeface="Arial"/>
              </a:rPr>
              <a:t>n</a:t>
            </a:r>
            <a:r>
              <a:rPr dirty="0" smtClean="0" sz="3200" spc="0">
                <a:latin typeface="Arial"/>
                <a:cs typeface="Arial"/>
              </a:rPr>
              <a:t>t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008888"/>
            <a:ext cx="4062095" cy="5073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3535">
              <a:lnSpc>
                <a:spcPts val="3990"/>
              </a:lnSpc>
              <a:buClr>
                <a:srgbClr val="9900CC"/>
              </a:buClr>
              <a:buSzPct val="128846"/>
              <a:buFont typeface="Arial"/>
              <a:buChar char="•"/>
              <a:tabLst>
                <a:tab pos="355600" algn="l"/>
              </a:tabLst>
            </a:pPr>
            <a:r>
              <a:rPr dirty="0" smtClean="0" sz="2600">
                <a:latin typeface="Arial"/>
                <a:cs typeface="Arial"/>
              </a:rPr>
              <a:t>H</a:t>
            </a:r>
            <a:r>
              <a:rPr dirty="0" smtClean="0" sz="2600" spc="5">
                <a:latin typeface="Arial"/>
                <a:cs typeface="Arial"/>
              </a:rPr>
              <a:t>o</a:t>
            </a:r>
            <a:r>
              <a:rPr dirty="0" smtClean="0" sz="2600" spc="0">
                <a:latin typeface="Arial"/>
                <a:cs typeface="Arial"/>
              </a:rPr>
              <a:t>w</a:t>
            </a:r>
            <a:r>
              <a:rPr dirty="0" smtClean="0" sz="2600" spc="5">
                <a:latin typeface="Arial"/>
                <a:cs typeface="Arial"/>
              </a:rPr>
              <a:t>e</a:t>
            </a:r>
            <a:r>
              <a:rPr dirty="0" smtClean="0" sz="2600" spc="0">
                <a:latin typeface="Arial"/>
                <a:cs typeface="Arial"/>
              </a:rPr>
              <a:t>v</a:t>
            </a:r>
            <a:r>
              <a:rPr dirty="0" smtClean="0" sz="2600" spc="5">
                <a:latin typeface="Arial"/>
                <a:cs typeface="Arial"/>
              </a:rPr>
              <a:t>e</a:t>
            </a:r>
            <a:r>
              <a:rPr dirty="0" smtClean="0" sz="2600" spc="0">
                <a:latin typeface="Arial"/>
                <a:cs typeface="Arial"/>
              </a:rPr>
              <a:t>r,</a:t>
            </a:r>
            <a:r>
              <a:rPr dirty="0" smtClean="0" sz="2600" spc="-3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this is n</a:t>
            </a:r>
            <a:r>
              <a:rPr dirty="0" smtClean="0" sz="2600" spc="5">
                <a:latin typeface="Arial"/>
                <a:cs typeface="Arial"/>
              </a:rPr>
              <a:t>o</a:t>
            </a:r>
            <a:r>
              <a:rPr dirty="0" smtClean="0" sz="2600" spc="0">
                <a:latin typeface="Arial"/>
                <a:cs typeface="Arial"/>
              </a:rPr>
              <a:t>t</a:t>
            </a:r>
            <a:r>
              <a:rPr dirty="0" smtClean="0" sz="2600" spc="-1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s</a:t>
            </a:r>
            <a:r>
              <a:rPr dirty="0" smtClean="0" sz="2600" spc="5">
                <a:latin typeface="Arial"/>
                <a:cs typeface="Arial"/>
              </a:rPr>
              <a:t>a</a:t>
            </a:r>
            <a:r>
              <a:rPr dirty="0" smtClean="0" sz="2600" spc="0">
                <a:latin typeface="Arial"/>
                <a:cs typeface="Arial"/>
              </a:rPr>
              <a:t>fe.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893820" y="3467100"/>
            <a:ext cx="1234439" cy="1714500"/>
          </a:xfrm>
          <a:custGeom>
            <a:avLst/>
            <a:gdLst/>
            <a:ahLst/>
            <a:cxnLst/>
            <a:rect l="l" t="t" r="r" b="b"/>
            <a:pathLst>
              <a:path w="1234439" h="1714500">
                <a:moveTo>
                  <a:pt x="0" y="1714500"/>
                </a:moveTo>
                <a:lnTo>
                  <a:pt x="1234439" y="1714500"/>
                </a:lnTo>
                <a:lnTo>
                  <a:pt x="1234439" y="0"/>
                </a:lnTo>
                <a:lnTo>
                  <a:pt x="0" y="0"/>
                </a:lnTo>
                <a:lnTo>
                  <a:pt x="0" y="17145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221735" y="3784091"/>
            <a:ext cx="672084" cy="0"/>
          </a:xfrm>
          <a:custGeom>
            <a:avLst/>
            <a:gdLst/>
            <a:ahLst/>
            <a:cxnLst/>
            <a:rect l="l" t="t" r="r" b="b"/>
            <a:pathLst>
              <a:path w="672084" h="0">
                <a:moveTo>
                  <a:pt x="672084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6347459" y="3797808"/>
            <a:ext cx="609599" cy="0"/>
          </a:xfrm>
          <a:custGeom>
            <a:avLst/>
            <a:gdLst/>
            <a:ahLst/>
            <a:cxnLst/>
            <a:rect l="l" t="t" r="r" b="b"/>
            <a:pathLst>
              <a:path w="609600" h="0">
                <a:moveTo>
                  <a:pt x="0" y="0"/>
                </a:moveTo>
                <a:lnTo>
                  <a:pt x="609599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221735" y="4826508"/>
            <a:ext cx="672084" cy="0"/>
          </a:xfrm>
          <a:custGeom>
            <a:avLst/>
            <a:gdLst/>
            <a:ahLst/>
            <a:cxnLst/>
            <a:rect l="l" t="t" r="r" b="b"/>
            <a:pathLst>
              <a:path w="672084" h="0">
                <a:moveTo>
                  <a:pt x="672084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222044" y="2038730"/>
            <a:ext cx="7054850" cy="18745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99085" marR="12700" indent="-287020">
              <a:lnSpc>
                <a:spcPct val="100000"/>
              </a:lnSpc>
              <a:buClr>
                <a:srgbClr val="FF0066"/>
              </a:buClr>
              <a:buFont typeface="Arial"/>
              <a:buChar char="–"/>
              <a:tabLst>
                <a:tab pos="299085" algn="l"/>
              </a:tabLst>
            </a:pPr>
            <a:r>
              <a:rPr dirty="0" smtClean="0" sz="2000">
                <a:latin typeface="Arial"/>
                <a:cs typeface="Arial"/>
              </a:rPr>
              <a:t>Data</a:t>
            </a:r>
            <a:r>
              <a:rPr dirty="0" smtClean="0" sz="2000" spc="-2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is alw</a:t>
            </a:r>
            <a:r>
              <a:rPr dirty="0" smtClean="0" sz="2000" spc="5">
                <a:latin typeface="Arial"/>
                <a:cs typeface="Arial"/>
              </a:rPr>
              <a:t>a</a:t>
            </a:r>
            <a:r>
              <a:rPr dirty="0" smtClean="0" sz="2000" spc="0">
                <a:latin typeface="Arial"/>
                <a:cs typeface="Arial"/>
              </a:rPr>
              <a:t>ys</a:t>
            </a:r>
            <a:r>
              <a:rPr dirty="0" smtClean="0" sz="2000" spc="-2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pre</a:t>
            </a:r>
            <a:r>
              <a:rPr dirty="0" smtClean="0" sz="2000" spc="5">
                <a:latin typeface="Arial"/>
                <a:cs typeface="Arial"/>
              </a:rPr>
              <a:t>s</a:t>
            </a:r>
            <a:r>
              <a:rPr dirty="0" smtClean="0" sz="2000" spc="0">
                <a:latin typeface="Arial"/>
                <a:cs typeface="Arial"/>
              </a:rPr>
              <a:t>ent</a:t>
            </a:r>
            <a:r>
              <a:rPr dirty="0" smtClean="0" sz="2000" spc="-4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on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the</a:t>
            </a:r>
            <a:r>
              <a:rPr dirty="0" smtClean="0" sz="2000" spc="-2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input and</a:t>
            </a:r>
            <a:r>
              <a:rPr dirty="0" smtClean="0" sz="2000" spc="-3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the</a:t>
            </a:r>
            <a:r>
              <a:rPr dirty="0" smtClean="0" sz="2000" spc="-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output</a:t>
            </a:r>
            <a:r>
              <a:rPr dirty="0" smtClean="0" sz="2000" spc="-3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is alw</a:t>
            </a:r>
            <a:r>
              <a:rPr dirty="0" smtClean="0" sz="2000" spc="5">
                <a:latin typeface="Arial"/>
                <a:cs typeface="Arial"/>
              </a:rPr>
              <a:t>a</a:t>
            </a:r>
            <a:r>
              <a:rPr dirty="0" smtClean="0" sz="2000" spc="0">
                <a:latin typeface="Arial"/>
                <a:cs typeface="Arial"/>
              </a:rPr>
              <a:t>ys</a:t>
            </a:r>
            <a:r>
              <a:rPr dirty="0" smtClean="0" sz="2000" spc="0">
                <a:latin typeface="Arial"/>
                <a:cs typeface="Arial"/>
              </a:rPr>
              <a:t> s</a:t>
            </a:r>
            <a:r>
              <a:rPr dirty="0" smtClean="0" sz="2000" spc="5">
                <a:latin typeface="Arial"/>
                <a:cs typeface="Arial"/>
              </a:rPr>
              <a:t>e</a:t>
            </a:r>
            <a:r>
              <a:rPr dirty="0" smtClean="0" sz="2000" spc="0">
                <a:latin typeface="Arial"/>
                <a:cs typeface="Arial"/>
              </a:rPr>
              <a:t>t</a:t>
            </a:r>
            <a:r>
              <a:rPr dirty="0" smtClean="0" sz="2000" spc="-2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to</a:t>
            </a:r>
            <a:r>
              <a:rPr dirty="0" smtClean="0" sz="2000" spc="-2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the</a:t>
            </a:r>
            <a:r>
              <a:rPr dirty="0" smtClean="0" sz="2000" spc="-2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c</a:t>
            </a:r>
            <a:r>
              <a:rPr dirty="0" smtClean="0" sz="2000" spc="5">
                <a:latin typeface="Arial"/>
                <a:cs typeface="Arial"/>
              </a:rPr>
              <a:t>o</a:t>
            </a:r>
            <a:r>
              <a:rPr dirty="0" smtClean="0" sz="2000" spc="0">
                <a:latin typeface="Arial"/>
                <a:cs typeface="Arial"/>
              </a:rPr>
              <a:t>ntents</a:t>
            </a:r>
            <a:r>
              <a:rPr dirty="0" smtClean="0" sz="2000" spc="-4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of</a:t>
            </a:r>
            <a:r>
              <a:rPr dirty="0" smtClean="0" sz="2000" spc="-1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the</a:t>
            </a:r>
            <a:r>
              <a:rPr dirty="0" smtClean="0" sz="2000" spc="-2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latch.</a:t>
            </a:r>
            <a:endParaRPr sz="2000">
              <a:latin typeface="Arial"/>
              <a:cs typeface="Arial"/>
            </a:endParaRPr>
          </a:p>
          <a:p>
            <a:pPr marL="299085" marR="455930" indent="-287020">
              <a:lnSpc>
                <a:spcPct val="100000"/>
              </a:lnSpc>
              <a:spcBef>
                <a:spcPts val="480"/>
              </a:spcBef>
              <a:buClr>
                <a:srgbClr val="FF0066"/>
              </a:buClr>
              <a:buFont typeface="Arial"/>
              <a:buChar char="–"/>
              <a:tabLst>
                <a:tab pos="299085" algn="l"/>
              </a:tabLst>
            </a:pPr>
            <a:r>
              <a:rPr dirty="0" smtClean="0" sz="2000">
                <a:latin typeface="Arial"/>
                <a:cs typeface="Arial"/>
              </a:rPr>
              <a:t>To a</a:t>
            </a:r>
            <a:r>
              <a:rPr dirty="0" smtClean="0" sz="2000" spc="-10">
                <a:latin typeface="Arial"/>
                <a:cs typeface="Arial"/>
              </a:rPr>
              <a:t>v</a:t>
            </a:r>
            <a:r>
              <a:rPr dirty="0" smtClean="0" sz="2000" spc="0">
                <a:latin typeface="Arial"/>
                <a:cs typeface="Arial"/>
              </a:rPr>
              <a:t>oid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this,</a:t>
            </a:r>
            <a:r>
              <a:rPr dirty="0" smtClean="0" sz="2000" spc="-2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tri-state</a:t>
            </a:r>
            <a:r>
              <a:rPr dirty="0" smtClean="0" sz="2000" spc="-4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buf</a:t>
            </a:r>
            <a:r>
              <a:rPr dirty="0" smtClean="0" sz="2000" spc="-10">
                <a:latin typeface="Arial"/>
                <a:cs typeface="Arial"/>
              </a:rPr>
              <a:t>f</a:t>
            </a:r>
            <a:r>
              <a:rPr dirty="0" smtClean="0" sz="2000" spc="0">
                <a:latin typeface="Arial"/>
                <a:cs typeface="Arial"/>
              </a:rPr>
              <a:t>ers</a:t>
            </a:r>
            <a:r>
              <a:rPr dirty="0" smtClean="0" sz="2000" spc="-2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are</a:t>
            </a:r>
            <a:r>
              <a:rPr dirty="0" smtClean="0" sz="2000" spc="-3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add</a:t>
            </a:r>
            <a:r>
              <a:rPr dirty="0" smtClean="0" sz="2000" spc="5">
                <a:latin typeface="Arial"/>
                <a:cs typeface="Arial"/>
              </a:rPr>
              <a:t>e</a:t>
            </a:r>
            <a:r>
              <a:rPr dirty="0" smtClean="0" sz="2000" spc="0">
                <a:latin typeface="Arial"/>
                <a:cs typeface="Arial"/>
              </a:rPr>
              <a:t>d</a:t>
            </a:r>
            <a:r>
              <a:rPr dirty="0" smtClean="0" sz="2000" spc="-3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at</a:t>
            </a:r>
            <a:r>
              <a:rPr dirty="0" smtClean="0" sz="2000" spc="-1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the</a:t>
            </a:r>
            <a:r>
              <a:rPr dirty="0" smtClean="0" sz="2000" spc="-2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input</a:t>
            </a:r>
            <a:r>
              <a:rPr dirty="0" smtClean="0" sz="2000" spc="-2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and</a:t>
            </a:r>
            <a:r>
              <a:rPr dirty="0" smtClean="0" sz="2000" spc="0">
                <a:latin typeface="Arial"/>
                <a:cs typeface="Arial"/>
              </a:rPr>
              <a:t> output</a:t>
            </a:r>
            <a:r>
              <a:rPr dirty="0" smtClean="0" sz="2000" spc="-3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of</a:t>
            </a:r>
            <a:r>
              <a:rPr dirty="0" smtClean="0" sz="2000" spc="-1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the</a:t>
            </a:r>
            <a:r>
              <a:rPr dirty="0" smtClean="0" sz="2000" spc="-2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latch.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7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marL="702945">
              <a:lnSpc>
                <a:spcPts val="1590"/>
              </a:lnSpc>
              <a:tabLst>
                <a:tab pos="5290185" algn="l"/>
              </a:tabLst>
            </a:pPr>
            <a:r>
              <a:rPr dirty="0" smtClean="0" sz="1400" spc="-10">
                <a:latin typeface="Arial"/>
                <a:cs typeface="Arial"/>
              </a:rPr>
              <a:t>D</a:t>
            </a:r>
            <a:r>
              <a:rPr dirty="0" smtClean="0" sz="1400" spc="0">
                <a:latin typeface="Arial"/>
                <a:cs typeface="Arial"/>
              </a:rPr>
              <a:t>ata</a:t>
            </a:r>
            <a:r>
              <a:rPr dirty="0" smtClean="0" sz="1400" spc="-2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Input	</a:t>
            </a:r>
            <a:r>
              <a:rPr dirty="0" smtClean="0" sz="1400" spc="-10">
                <a:latin typeface="Arial"/>
                <a:cs typeface="Arial"/>
              </a:rPr>
              <a:t>D</a:t>
            </a:r>
            <a:r>
              <a:rPr dirty="0" smtClean="0" sz="1400" spc="0">
                <a:latin typeface="Arial"/>
                <a:cs typeface="Arial"/>
              </a:rPr>
              <a:t>ata</a:t>
            </a:r>
            <a:r>
              <a:rPr dirty="0" smtClean="0" sz="1400" spc="-2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Output</a:t>
            </a:r>
            <a:endParaRPr sz="1400">
              <a:latin typeface="Arial"/>
              <a:cs typeface="Arial"/>
            </a:endParaRPr>
          </a:p>
          <a:p>
            <a:pPr algn="ctr" marR="443865">
              <a:lnSpc>
                <a:spcPts val="1425"/>
              </a:lnSpc>
              <a:tabLst>
                <a:tab pos="774065" algn="l"/>
              </a:tabLst>
            </a:pPr>
            <a:r>
              <a:rPr dirty="0" smtClean="0" baseline="3968" sz="2100">
                <a:latin typeface="Arial"/>
                <a:cs typeface="Arial"/>
              </a:rPr>
              <a:t>D	</a:t>
            </a:r>
            <a:r>
              <a:rPr dirty="0" smtClean="0" sz="1400">
                <a:latin typeface="Arial"/>
                <a:cs typeface="Arial"/>
              </a:rPr>
              <a:t>Q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197098" y="4548123"/>
            <a:ext cx="1102360" cy="3911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1630"/>
              </a:lnSpc>
            </a:pPr>
            <a:r>
              <a:rPr dirty="0" smtClean="0" sz="1400" spc="-5">
                <a:latin typeface="Arial"/>
                <a:cs typeface="Arial"/>
              </a:rPr>
              <a:t>Enable</a:t>
            </a:r>
            <a:endParaRPr sz="1400">
              <a:latin typeface="Arial"/>
              <a:cs typeface="Arial"/>
            </a:endParaRPr>
          </a:p>
          <a:p>
            <a:pPr algn="r" marR="12700">
              <a:lnSpc>
                <a:spcPts val="1365"/>
              </a:lnSpc>
            </a:pPr>
            <a:r>
              <a:rPr dirty="0" smtClean="0" sz="1400" spc="-5">
                <a:latin typeface="Arial"/>
                <a:cs typeface="Arial"/>
              </a:rPr>
              <a:t>EN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974848" y="3631691"/>
            <a:ext cx="266700" cy="304800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0" y="0"/>
                </a:moveTo>
                <a:lnTo>
                  <a:pt x="266700" y="152399"/>
                </a:lnTo>
                <a:lnTo>
                  <a:pt x="0" y="304799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083051" y="3854308"/>
            <a:ext cx="75826" cy="73913"/>
          </a:xfrm>
          <a:custGeom>
            <a:avLst/>
            <a:gdLst/>
            <a:ahLst/>
            <a:cxnLst/>
            <a:rect l="l" t="t" r="r" b="b"/>
            <a:pathLst>
              <a:path w="75826" h="73913">
                <a:moveTo>
                  <a:pt x="0" y="37224"/>
                </a:moveTo>
                <a:lnTo>
                  <a:pt x="2718" y="23353"/>
                </a:lnTo>
                <a:lnTo>
                  <a:pt x="10176" y="11826"/>
                </a:lnTo>
                <a:lnTo>
                  <a:pt x="21323" y="3692"/>
                </a:lnTo>
                <a:lnTo>
                  <a:pt x="35111" y="0"/>
                </a:lnTo>
                <a:lnTo>
                  <a:pt x="50384" y="2408"/>
                </a:lnTo>
                <a:lnTo>
                  <a:pt x="62736" y="9167"/>
                </a:lnTo>
                <a:lnTo>
                  <a:pt x="71454" y="19340"/>
                </a:lnTo>
                <a:lnTo>
                  <a:pt x="75826" y="31994"/>
                </a:lnTo>
                <a:lnTo>
                  <a:pt x="73662" y="47716"/>
                </a:lnTo>
                <a:lnTo>
                  <a:pt x="67254" y="60278"/>
                </a:lnTo>
                <a:lnTo>
                  <a:pt x="57468" y="69178"/>
                </a:lnTo>
                <a:lnTo>
                  <a:pt x="45170" y="73913"/>
                </a:lnTo>
                <a:lnTo>
                  <a:pt x="28602" y="72049"/>
                </a:lnTo>
                <a:lnTo>
                  <a:pt x="15479" y="66160"/>
                </a:lnTo>
                <a:lnTo>
                  <a:pt x="6152" y="57061"/>
                </a:lnTo>
                <a:lnTo>
                  <a:pt x="974" y="45563"/>
                </a:lnTo>
                <a:lnTo>
                  <a:pt x="0" y="3722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119627" y="3930396"/>
            <a:ext cx="0" cy="158496"/>
          </a:xfrm>
          <a:custGeom>
            <a:avLst/>
            <a:gdLst/>
            <a:ahLst/>
            <a:cxnLst/>
            <a:rect l="l" t="t" r="r" b="b"/>
            <a:pathLst>
              <a:path w="0" h="158496">
                <a:moveTo>
                  <a:pt x="0" y="0"/>
                </a:moveTo>
                <a:lnTo>
                  <a:pt x="0" y="158495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2499360" y="4088891"/>
            <a:ext cx="620267" cy="0"/>
          </a:xfrm>
          <a:custGeom>
            <a:avLst/>
            <a:gdLst/>
            <a:ahLst/>
            <a:cxnLst/>
            <a:rect l="l" t="t" r="r" b="b"/>
            <a:pathLst>
              <a:path w="620267" h="0">
                <a:moveTo>
                  <a:pt x="620267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2101595" y="3785615"/>
            <a:ext cx="865632" cy="6095"/>
          </a:xfrm>
          <a:custGeom>
            <a:avLst/>
            <a:gdLst/>
            <a:ahLst/>
            <a:cxnLst/>
            <a:rect l="l" t="t" r="r" b="b"/>
            <a:pathLst>
              <a:path w="865632" h="6096">
                <a:moveTo>
                  <a:pt x="865632" y="6095"/>
                </a:moveTo>
                <a:lnTo>
                  <a:pt x="0" y="0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6091428" y="3639311"/>
            <a:ext cx="268224" cy="304800"/>
          </a:xfrm>
          <a:custGeom>
            <a:avLst/>
            <a:gdLst/>
            <a:ahLst/>
            <a:cxnLst/>
            <a:rect l="l" t="t" r="r" b="b"/>
            <a:pathLst>
              <a:path w="268224" h="304800">
                <a:moveTo>
                  <a:pt x="0" y="0"/>
                </a:moveTo>
                <a:lnTo>
                  <a:pt x="268224" y="1524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6201155" y="3860405"/>
            <a:ext cx="75826" cy="73913"/>
          </a:xfrm>
          <a:custGeom>
            <a:avLst/>
            <a:gdLst/>
            <a:ahLst/>
            <a:cxnLst/>
            <a:rect l="l" t="t" r="r" b="b"/>
            <a:pathLst>
              <a:path w="75826" h="73913">
                <a:moveTo>
                  <a:pt x="0" y="37224"/>
                </a:moveTo>
                <a:lnTo>
                  <a:pt x="2718" y="23353"/>
                </a:lnTo>
                <a:lnTo>
                  <a:pt x="10176" y="11826"/>
                </a:lnTo>
                <a:lnTo>
                  <a:pt x="21323" y="3692"/>
                </a:lnTo>
                <a:lnTo>
                  <a:pt x="35111" y="0"/>
                </a:lnTo>
                <a:lnTo>
                  <a:pt x="50384" y="2408"/>
                </a:lnTo>
                <a:lnTo>
                  <a:pt x="62736" y="9167"/>
                </a:lnTo>
                <a:lnTo>
                  <a:pt x="71454" y="19340"/>
                </a:lnTo>
                <a:lnTo>
                  <a:pt x="75826" y="31994"/>
                </a:lnTo>
                <a:lnTo>
                  <a:pt x="73662" y="47716"/>
                </a:lnTo>
                <a:lnTo>
                  <a:pt x="67254" y="60278"/>
                </a:lnTo>
                <a:lnTo>
                  <a:pt x="57468" y="69178"/>
                </a:lnTo>
                <a:lnTo>
                  <a:pt x="45170" y="73913"/>
                </a:lnTo>
                <a:lnTo>
                  <a:pt x="28602" y="72049"/>
                </a:lnTo>
                <a:lnTo>
                  <a:pt x="15479" y="66160"/>
                </a:lnTo>
                <a:lnTo>
                  <a:pt x="6152" y="57061"/>
                </a:lnTo>
                <a:lnTo>
                  <a:pt x="974" y="45563"/>
                </a:lnTo>
                <a:lnTo>
                  <a:pt x="0" y="37224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6237732" y="3936491"/>
            <a:ext cx="1523" cy="160019"/>
          </a:xfrm>
          <a:custGeom>
            <a:avLst/>
            <a:gdLst/>
            <a:ahLst/>
            <a:cxnLst/>
            <a:rect l="l" t="t" r="r" b="b"/>
            <a:pathLst>
              <a:path w="1523" h="160020">
                <a:moveTo>
                  <a:pt x="0" y="0"/>
                </a:moveTo>
                <a:lnTo>
                  <a:pt x="1523" y="160019"/>
                </a:lnTo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5673852" y="4087367"/>
            <a:ext cx="563880" cy="9143"/>
          </a:xfrm>
          <a:custGeom>
            <a:avLst/>
            <a:gdLst/>
            <a:ahLst/>
            <a:cxnLst/>
            <a:rect l="l" t="t" r="r" b="b"/>
            <a:pathLst>
              <a:path w="563880" h="9144">
                <a:moveTo>
                  <a:pt x="563880" y="9143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5119115" y="3797808"/>
            <a:ext cx="967739" cy="0"/>
          </a:xfrm>
          <a:custGeom>
            <a:avLst/>
            <a:gdLst/>
            <a:ahLst/>
            <a:cxnLst/>
            <a:rect l="l" t="t" r="r" b="b"/>
            <a:pathLst>
              <a:path w="967739" h="0">
                <a:moveTo>
                  <a:pt x="967739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2458973" y="4179570"/>
            <a:ext cx="32766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15">
                <a:latin typeface="Arial"/>
                <a:cs typeface="Arial"/>
              </a:rPr>
              <a:t>WR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659628" y="4192396"/>
            <a:ext cx="28194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Arial"/>
                <a:cs typeface="Arial"/>
              </a:rPr>
              <a:t>RD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433827" y="4165091"/>
            <a:ext cx="330708" cy="0"/>
          </a:xfrm>
          <a:custGeom>
            <a:avLst/>
            <a:gdLst/>
            <a:ahLst/>
            <a:cxnLst/>
            <a:rect l="l" t="t" r="r" b="b"/>
            <a:pathLst>
              <a:path w="330708" h="0">
                <a:moveTo>
                  <a:pt x="0" y="0"/>
                </a:moveTo>
                <a:lnTo>
                  <a:pt x="33070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5661659" y="4191000"/>
            <a:ext cx="252984" cy="0"/>
          </a:xfrm>
          <a:custGeom>
            <a:avLst/>
            <a:gdLst/>
            <a:ahLst/>
            <a:cxnLst/>
            <a:rect l="l" t="t" r="r" b="b"/>
            <a:pathLst>
              <a:path w="252984" h="0">
                <a:moveTo>
                  <a:pt x="0" y="0"/>
                </a:moveTo>
                <a:lnTo>
                  <a:pt x="2529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198880">
              <a:lnSpc>
                <a:spcPts val="3810"/>
              </a:lnSpc>
            </a:pPr>
            <a:r>
              <a:rPr dirty="0" smtClean="0" sz="3200">
                <a:latin typeface="Arial"/>
                <a:cs typeface="Arial"/>
              </a:rPr>
              <a:t>The</a:t>
            </a:r>
            <a:r>
              <a:rPr dirty="0" smtClean="0" sz="3200" spc="-3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Basic</a:t>
            </a:r>
            <a:r>
              <a:rPr dirty="0" smtClean="0" sz="3200" spc="-1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M</a:t>
            </a:r>
            <a:r>
              <a:rPr dirty="0" smtClean="0" sz="3200" spc="-10">
                <a:latin typeface="Arial"/>
                <a:cs typeface="Arial"/>
              </a:rPr>
              <a:t>e</a:t>
            </a:r>
            <a:r>
              <a:rPr dirty="0" smtClean="0" sz="3200" spc="0">
                <a:latin typeface="Arial"/>
                <a:cs typeface="Arial"/>
              </a:rPr>
              <a:t>m</a:t>
            </a:r>
            <a:r>
              <a:rPr dirty="0" smtClean="0" sz="3200" spc="-10">
                <a:latin typeface="Arial"/>
                <a:cs typeface="Arial"/>
              </a:rPr>
              <a:t>o</a:t>
            </a:r>
            <a:r>
              <a:rPr dirty="0" smtClean="0" sz="3200" spc="0">
                <a:latin typeface="Arial"/>
                <a:cs typeface="Arial"/>
              </a:rPr>
              <a:t>ry E</a:t>
            </a:r>
            <a:r>
              <a:rPr dirty="0" smtClean="0" sz="3200" spc="-15">
                <a:latin typeface="Arial"/>
                <a:cs typeface="Arial"/>
              </a:rPr>
              <a:t>l</a:t>
            </a:r>
            <a:r>
              <a:rPr dirty="0" smtClean="0" sz="3200" spc="0">
                <a:latin typeface="Arial"/>
                <a:cs typeface="Arial"/>
              </a:rPr>
              <a:t>e</a:t>
            </a:r>
            <a:r>
              <a:rPr dirty="0" smtClean="0" sz="3200" spc="-10">
                <a:latin typeface="Arial"/>
                <a:cs typeface="Arial"/>
              </a:rPr>
              <a:t>m</a:t>
            </a:r>
            <a:r>
              <a:rPr dirty="0" smtClean="0" sz="3200" spc="0">
                <a:latin typeface="Arial"/>
                <a:cs typeface="Arial"/>
              </a:rPr>
              <a:t>e</a:t>
            </a:r>
            <a:r>
              <a:rPr dirty="0" smtClean="0" sz="3200" spc="-10">
                <a:latin typeface="Arial"/>
                <a:cs typeface="Arial"/>
              </a:rPr>
              <a:t>n</a:t>
            </a:r>
            <a:r>
              <a:rPr dirty="0" smtClean="0" sz="3200" spc="0">
                <a:latin typeface="Arial"/>
                <a:cs typeface="Arial"/>
              </a:rPr>
              <a:t>t</a:t>
            </a:r>
            <a:endParaRPr sz="32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008888"/>
            <a:ext cx="6177915" cy="5073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3535">
              <a:lnSpc>
                <a:spcPts val="3990"/>
              </a:lnSpc>
              <a:buClr>
                <a:srgbClr val="9900CC"/>
              </a:buClr>
              <a:buSzPct val="128846"/>
              <a:buFont typeface="Arial"/>
              <a:buChar char="•"/>
              <a:tabLst>
                <a:tab pos="355600" algn="l"/>
              </a:tabLst>
            </a:pPr>
            <a:r>
              <a:rPr dirty="0" smtClean="0" sz="2600" spc="5">
                <a:latin typeface="Arial"/>
                <a:cs typeface="Arial"/>
              </a:rPr>
              <a:t>Th</a:t>
            </a:r>
            <a:r>
              <a:rPr dirty="0" smtClean="0" sz="2600" spc="0">
                <a:latin typeface="Arial"/>
                <a:cs typeface="Arial"/>
              </a:rPr>
              <a:t>e</a:t>
            </a:r>
            <a:r>
              <a:rPr dirty="0" smtClean="0" sz="2600" spc="-1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WR</a:t>
            </a:r>
            <a:r>
              <a:rPr dirty="0" smtClean="0" sz="2600" spc="-1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si</a:t>
            </a:r>
            <a:r>
              <a:rPr dirty="0" smtClean="0" sz="2600" spc="5">
                <a:latin typeface="Arial"/>
                <a:cs typeface="Arial"/>
              </a:rPr>
              <a:t>g</a:t>
            </a:r>
            <a:r>
              <a:rPr dirty="0" smtClean="0" sz="2600" spc="0">
                <a:latin typeface="Arial"/>
                <a:cs typeface="Arial"/>
              </a:rPr>
              <a:t>n</a:t>
            </a:r>
            <a:r>
              <a:rPr dirty="0" smtClean="0" sz="2600" spc="5">
                <a:latin typeface="Arial"/>
                <a:cs typeface="Arial"/>
              </a:rPr>
              <a:t>a</a:t>
            </a:r>
            <a:r>
              <a:rPr dirty="0" smtClean="0" sz="2600" spc="0">
                <a:latin typeface="Arial"/>
                <a:cs typeface="Arial"/>
              </a:rPr>
              <a:t>l</a:t>
            </a:r>
            <a:r>
              <a:rPr dirty="0" smtClean="0" sz="2600" spc="-1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c</a:t>
            </a:r>
            <a:r>
              <a:rPr dirty="0" smtClean="0" sz="2600" spc="5">
                <a:latin typeface="Arial"/>
                <a:cs typeface="Arial"/>
              </a:rPr>
              <a:t>o</a:t>
            </a:r>
            <a:r>
              <a:rPr dirty="0" smtClean="0" sz="2600" spc="0">
                <a:latin typeface="Arial"/>
                <a:cs typeface="Arial"/>
              </a:rPr>
              <a:t>ntrols</a:t>
            </a:r>
            <a:r>
              <a:rPr dirty="0" smtClean="0" sz="2600" spc="-1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the</a:t>
            </a:r>
            <a:r>
              <a:rPr dirty="0" smtClean="0" sz="2600" spc="1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inp</a:t>
            </a:r>
            <a:r>
              <a:rPr dirty="0" smtClean="0" sz="2600" spc="5">
                <a:latin typeface="Arial"/>
                <a:cs typeface="Arial"/>
              </a:rPr>
              <a:t>u</a:t>
            </a:r>
            <a:r>
              <a:rPr dirty="0" smtClean="0" sz="2600" spc="0">
                <a:latin typeface="Arial"/>
                <a:cs typeface="Arial"/>
              </a:rPr>
              <a:t>t</a:t>
            </a:r>
            <a:r>
              <a:rPr dirty="0" smtClean="0" sz="2600" spc="-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b</a:t>
            </a:r>
            <a:r>
              <a:rPr dirty="0" smtClean="0" sz="2600" spc="5">
                <a:latin typeface="Arial"/>
                <a:cs typeface="Arial"/>
              </a:rPr>
              <a:t>u</a:t>
            </a:r>
            <a:r>
              <a:rPr dirty="0" smtClean="0" sz="2600" spc="0">
                <a:latin typeface="Arial"/>
                <a:cs typeface="Arial"/>
              </a:rPr>
              <a:t>f</a:t>
            </a:r>
            <a:r>
              <a:rPr dirty="0" smtClean="0" sz="2600" spc="-10">
                <a:latin typeface="Arial"/>
                <a:cs typeface="Arial"/>
              </a:rPr>
              <a:t>f</a:t>
            </a:r>
            <a:r>
              <a:rPr dirty="0" smtClean="0" sz="2600" spc="0">
                <a:latin typeface="Arial"/>
                <a:cs typeface="Arial"/>
              </a:rPr>
              <a:t>er.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4540" y="2038730"/>
            <a:ext cx="7616825" cy="25869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756285" indent="-287020">
              <a:lnSpc>
                <a:spcPct val="100000"/>
              </a:lnSpc>
              <a:buClr>
                <a:srgbClr val="FF0066"/>
              </a:buClr>
              <a:buFont typeface="Arial"/>
              <a:buChar char="–"/>
              <a:tabLst>
                <a:tab pos="756285" algn="l"/>
              </a:tabLst>
            </a:pPr>
            <a:r>
              <a:rPr dirty="0" smtClean="0" sz="2000">
                <a:latin typeface="Arial"/>
                <a:cs typeface="Arial"/>
              </a:rPr>
              <a:t>The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bar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over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WR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means</a:t>
            </a:r>
            <a:r>
              <a:rPr dirty="0" smtClean="0" sz="2000" spc="-3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that</a:t>
            </a:r>
            <a:r>
              <a:rPr dirty="0" smtClean="0" sz="2000" spc="-2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this</a:t>
            </a:r>
            <a:r>
              <a:rPr dirty="0" smtClean="0" sz="2000" spc="-5">
                <a:latin typeface="Arial"/>
                <a:cs typeface="Arial"/>
              </a:rPr>
              <a:t> i</a:t>
            </a:r>
            <a:r>
              <a:rPr dirty="0" smtClean="0" sz="2000" spc="0">
                <a:latin typeface="Arial"/>
                <a:cs typeface="Arial"/>
              </a:rPr>
              <a:t>s</a:t>
            </a:r>
            <a:r>
              <a:rPr dirty="0" smtClean="0" sz="2000" spc="-1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an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a</a:t>
            </a:r>
            <a:r>
              <a:rPr dirty="0" smtClean="0" sz="2000" spc="5">
                <a:latin typeface="Arial"/>
                <a:cs typeface="Arial"/>
              </a:rPr>
              <a:t>c</a:t>
            </a:r>
            <a:r>
              <a:rPr dirty="0" smtClean="0" sz="2000" spc="0">
                <a:latin typeface="Arial"/>
                <a:cs typeface="Arial"/>
              </a:rPr>
              <a:t>ti</a:t>
            </a:r>
            <a:r>
              <a:rPr dirty="0" smtClean="0" sz="2000" spc="-15">
                <a:latin typeface="Arial"/>
                <a:cs typeface="Arial"/>
              </a:rPr>
              <a:t>v</a:t>
            </a:r>
            <a:r>
              <a:rPr dirty="0" smtClean="0" sz="2000" spc="0">
                <a:latin typeface="Arial"/>
                <a:cs typeface="Arial"/>
              </a:rPr>
              <a:t>e</a:t>
            </a:r>
            <a:r>
              <a:rPr dirty="0" smtClean="0" sz="2000" spc="-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low </a:t>
            </a:r>
            <a:r>
              <a:rPr dirty="0" smtClean="0" sz="2000" spc="5">
                <a:latin typeface="Arial"/>
                <a:cs typeface="Arial"/>
              </a:rPr>
              <a:t>s</a:t>
            </a:r>
            <a:r>
              <a:rPr dirty="0" smtClean="0" sz="2000" spc="0">
                <a:latin typeface="Arial"/>
                <a:cs typeface="Arial"/>
              </a:rPr>
              <a:t>ig</a:t>
            </a:r>
            <a:r>
              <a:rPr dirty="0" smtClean="0" sz="2000" spc="5">
                <a:latin typeface="Arial"/>
                <a:cs typeface="Arial"/>
              </a:rPr>
              <a:t>n</a:t>
            </a:r>
            <a:r>
              <a:rPr dirty="0" smtClean="0" sz="2000" spc="0">
                <a:latin typeface="Arial"/>
                <a:cs typeface="Arial"/>
              </a:rPr>
              <a:t>al.</a:t>
            </a:r>
            <a:endParaRPr sz="2000">
              <a:latin typeface="Arial"/>
              <a:cs typeface="Arial"/>
            </a:endParaRPr>
          </a:p>
          <a:p>
            <a:pPr marL="756285" indent="-287020">
              <a:lnSpc>
                <a:spcPct val="100000"/>
              </a:lnSpc>
              <a:spcBef>
                <a:spcPts val="480"/>
              </a:spcBef>
              <a:buClr>
                <a:srgbClr val="FF0066"/>
              </a:buClr>
              <a:buFont typeface="Arial"/>
              <a:buChar char="–"/>
              <a:tabLst>
                <a:tab pos="756285" algn="l"/>
              </a:tabLst>
            </a:pPr>
            <a:r>
              <a:rPr dirty="0" smtClean="0" sz="2000">
                <a:latin typeface="Arial"/>
                <a:cs typeface="Arial"/>
              </a:rPr>
              <a:t>So,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0">
                <a:latin typeface="Arial"/>
                <a:cs typeface="Arial"/>
              </a:rPr>
              <a:t>f</a:t>
            </a:r>
            <a:r>
              <a:rPr dirty="0" smtClean="0" sz="2000" spc="-1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WR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0">
                <a:latin typeface="Arial"/>
                <a:cs typeface="Arial"/>
              </a:rPr>
              <a:t>s 0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the</a:t>
            </a:r>
            <a:r>
              <a:rPr dirty="0" smtClean="0" sz="2000" spc="-2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input</a:t>
            </a:r>
            <a:r>
              <a:rPr dirty="0" smtClean="0" sz="2000" spc="-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data</a:t>
            </a:r>
            <a:r>
              <a:rPr dirty="0" smtClean="0" sz="2000" spc="-3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rea</a:t>
            </a:r>
            <a:r>
              <a:rPr dirty="0" smtClean="0" sz="2000" spc="5">
                <a:latin typeface="Arial"/>
                <a:cs typeface="Arial"/>
              </a:rPr>
              <a:t>c</a:t>
            </a:r>
            <a:r>
              <a:rPr dirty="0" smtClean="0" sz="2000" spc="0">
                <a:latin typeface="Arial"/>
                <a:cs typeface="Arial"/>
              </a:rPr>
              <a:t>hes</a:t>
            </a:r>
            <a:r>
              <a:rPr dirty="0" smtClean="0" sz="2000" spc="-2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the</a:t>
            </a:r>
            <a:r>
              <a:rPr dirty="0" smtClean="0" sz="2000" spc="-2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latch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input.</a:t>
            </a:r>
            <a:endParaRPr sz="2000">
              <a:latin typeface="Arial"/>
              <a:cs typeface="Arial"/>
            </a:endParaRPr>
          </a:p>
          <a:p>
            <a:pPr marL="756285" marR="14604" indent="-287020">
              <a:lnSpc>
                <a:spcPct val="100000"/>
              </a:lnSpc>
              <a:spcBef>
                <a:spcPts val="480"/>
              </a:spcBef>
              <a:buClr>
                <a:srgbClr val="FF0066"/>
              </a:buClr>
              <a:buFont typeface="Arial"/>
              <a:buChar char="–"/>
              <a:tabLst>
                <a:tab pos="756285" algn="l"/>
              </a:tabLst>
            </a:pPr>
            <a:r>
              <a:rPr dirty="0" smtClean="0" sz="2000" spc="-10">
                <a:latin typeface="Arial"/>
                <a:cs typeface="Arial"/>
              </a:rPr>
              <a:t>I</a:t>
            </a:r>
            <a:r>
              <a:rPr dirty="0" smtClean="0" sz="2000" spc="0">
                <a:latin typeface="Arial"/>
                <a:cs typeface="Arial"/>
              </a:rPr>
              <a:t>f</a:t>
            </a:r>
            <a:r>
              <a:rPr dirty="0" smtClean="0" sz="2000" spc="-1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WR 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0">
                <a:latin typeface="Arial"/>
                <a:cs typeface="Arial"/>
              </a:rPr>
              <a:t>s 1</a:t>
            </a:r>
            <a:r>
              <a:rPr dirty="0" smtClean="0" sz="2000" spc="-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</a:t>
            </a:r>
            <a:r>
              <a:rPr dirty="0" smtClean="0" sz="2000" spc="-20">
                <a:latin typeface="Arial"/>
                <a:cs typeface="Arial"/>
              </a:rPr>
              <a:t>h</a:t>
            </a:r>
            <a:r>
              <a:rPr dirty="0" smtClean="0" sz="2000" spc="0">
                <a:latin typeface="Arial"/>
                <a:cs typeface="Arial"/>
              </a:rPr>
              <a:t>e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input</a:t>
            </a:r>
            <a:r>
              <a:rPr dirty="0" smtClean="0" sz="2000" spc="-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of</a:t>
            </a:r>
            <a:r>
              <a:rPr dirty="0" smtClean="0" sz="2000" spc="-1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the</a:t>
            </a:r>
            <a:r>
              <a:rPr dirty="0" smtClean="0" sz="2000" spc="-1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latch</a:t>
            </a:r>
            <a:r>
              <a:rPr dirty="0" smtClean="0" sz="2000" spc="-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loo</a:t>
            </a:r>
            <a:r>
              <a:rPr dirty="0" smtClean="0" sz="2000" spc="-10">
                <a:latin typeface="Arial"/>
                <a:cs typeface="Arial"/>
              </a:rPr>
              <a:t>k</a:t>
            </a:r>
            <a:r>
              <a:rPr dirty="0" smtClean="0" sz="2000" spc="0">
                <a:latin typeface="Arial"/>
                <a:cs typeface="Arial"/>
              </a:rPr>
              <a:t>s</a:t>
            </a:r>
            <a:r>
              <a:rPr dirty="0" smtClean="0" sz="2000" spc="-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like a</a:t>
            </a:r>
            <a:r>
              <a:rPr dirty="0" smtClean="0" sz="2000" spc="-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wi</a:t>
            </a:r>
            <a:r>
              <a:rPr dirty="0" smtClean="0" sz="2000" spc="5">
                <a:latin typeface="Arial"/>
                <a:cs typeface="Arial"/>
              </a:rPr>
              <a:t>r</a:t>
            </a:r>
            <a:r>
              <a:rPr dirty="0" smtClean="0" sz="2000" spc="0">
                <a:latin typeface="Arial"/>
                <a:cs typeface="Arial"/>
              </a:rPr>
              <a:t>e con</a:t>
            </a:r>
            <a:r>
              <a:rPr dirty="0" smtClean="0" sz="2000" spc="-15">
                <a:latin typeface="Arial"/>
                <a:cs typeface="Arial"/>
              </a:rPr>
              <a:t>n</a:t>
            </a:r>
            <a:r>
              <a:rPr dirty="0" smtClean="0" sz="2000" spc="0">
                <a:latin typeface="Arial"/>
                <a:cs typeface="Arial"/>
              </a:rPr>
              <a:t>e</a:t>
            </a:r>
            <a:r>
              <a:rPr dirty="0" smtClean="0" sz="2000" spc="5">
                <a:latin typeface="Arial"/>
                <a:cs typeface="Arial"/>
              </a:rPr>
              <a:t>c</a:t>
            </a:r>
            <a:r>
              <a:rPr dirty="0" smtClean="0" sz="2000" spc="0">
                <a:latin typeface="Arial"/>
                <a:cs typeface="Arial"/>
              </a:rPr>
              <a:t>t</a:t>
            </a:r>
            <a:r>
              <a:rPr dirty="0" smtClean="0" sz="2000" spc="-20">
                <a:latin typeface="Arial"/>
                <a:cs typeface="Arial"/>
              </a:rPr>
              <a:t>e</a:t>
            </a:r>
            <a:r>
              <a:rPr dirty="0" smtClean="0" sz="2000" spc="0">
                <a:latin typeface="Arial"/>
                <a:cs typeface="Arial"/>
              </a:rPr>
              <a:t>d </a:t>
            </a:r>
            <a:r>
              <a:rPr dirty="0" smtClean="0" sz="2000" spc="-20">
                <a:latin typeface="Arial"/>
                <a:cs typeface="Arial"/>
              </a:rPr>
              <a:t>to</a:t>
            </a:r>
            <a:r>
              <a:rPr dirty="0" smtClean="0" sz="2000" spc="-2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nothing.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42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355600" marR="12700" indent="-343535">
              <a:lnSpc>
                <a:spcPct val="96300"/>
              </a:lnSpc>
              <a:buClr>
                <a:srgbClr val="9900CC"/>
              </a:buClr>
              <a:buSzPct val="128846"/>
              <a:buFont typeface="Arial"/>
              <a:buChar char="•"/>
              <a:tabLst>
                <a:tab pos="355600" algn="l"/>
                <a:tab pos="1100455" algn="l"/>
                <a:tab pos="1753235" algn="l"/>
                <a:tab pos="2792730" algn="l"/>
                <a:tab pos="4126229" algn="l"/>
                <a:tab pos="4760595" algn="l"/>
                <a:tab pos="5855970" algn="l"/>
                <a:tab pos="6289040" algn="l"/>
                <a:tab pos="6649084" algn="l"/>
              </a:tabLst>
            </a:pPr>
            <a:r>
              <a:rPr dirty="0" smtClean="0" sz="2600" spc="5">
                <a:latin typeface="Arial"/>
                <a:cs typeface="Arial"/>
              </a:rPr>
              <a:t>Th</a:t>
            </a:r>
            <a:r>
              <a:rPr dirty="0" smtClean="0" sz="2600" spc="0">
                <a:latin typeface="Arial"/>
                <a:cs typeface="Arial"/>
              </a:rPr>
              <a:t>e	</a:t>
            </a:r>
            <a:r>
              <a:rPr dirty="0" smtClean="0" sz="2600" spc="0">
                <a:latin typeface="Arial"/>
                <a:cs typeface="Arial"/>
              </a:rPr>
              <a:t>RD	</a:t>
            </a:r>
            <a:r>
              <a:rPr dirty="0" smtClean="0" sz="2600" spc="0">
                <a:latin typeface="Arial"/>
                <a:cs typeface="Arial"/>
              </a:rPr>
              <a:t>si</a:t>
            </a:r>
            <a:r>
              <a:rPr dirty="0" smtClean="0" sz="2600" spc="5">
                <a:latin typeface="Arial"/>
                <a:cs typeface="Arial"/>
              </a:rPr>
              <a:t>g</a:t>
            </a:r>
            <a:r>
              <a:rPr dirty="0" smtClean="0" sz="2600" spc="0">
                <a:latin typeface="Arial"/>
                <a:cs typeface="Arial"/>
              </a:rPr>
              <a:t>n</a:t>
            </a:r>
            <a:r>
              <a:rPr dirty="0" smtClean="0" sz="2600" spc="5">
                <a:latin typeface="Arial"/>
                <a:cs typeface="Arial"/>
              </a:rPr>
              <a:t>a</a:t>
            </a:r>
            <a:r>
              <a:rPr dirty="0" smtClean="0" sz="2600" spc="0">
                <a:latin typeface="Arial"/>
                <a:cs typeface="Arial"/>
              </a:rPr>
              <a:t>l	</a:t>
            </a:r>
            <a:r>
              <a:rPr dirty="0" smtClean="0" sz="2600" spc="0">
                <a:latin typeface="Arial"/>
                <a:cs typeface="Arial"/>
              </a:rPr>
              <a:t>controls	</a:t>
            </a:r>
            <a:r>
              <a:rPr dirty="0" smtClean="0" sz="2600" spc="0">
                <a:latin typeface="Arial"/>
                <a:cs typeface="Arial"/>
              </a:rPr>
              <a:t>the	</a:t>
            </a:r>
            <a:r>
              <a:rPr dirty="0" smtClean="0" sz="2600" spc="0">
                <a:latin typeface="Arial"/>
                <a:cs typeface="Arial"/>
              </a:rPr>
              <a:t>o</a:t>
            </a:r>
            <a:r>
              <a:rPr dirty="0" smtClean="0" sz="2600" spc="5">
                <a:latin typeface="Arial"/>
                <a:cs typeface="Arial"/>
              </a:rPr>
              <a:t>u</a:t>
            </a:r>
            <a:r>
              <a:rPr dirty="0" smtClean="0" sz="2600" spc="0">
                <a:latin typeface="Arial"/>
                <a:cs typeface="Arial"/>
              </a:rPr>
              <a:t>tput	</a:t>
            </a:r>
            <a:r>
              <a:rPr dirty="0" smtClean="0" sz="2600" spc="-5">
                <a:latin typeface="Arial"/>
                <a:cs typeface="Arial"/>
              </a:rPr>
              <a:t>i</a:t>
            </a:r>
            <a:r>
              <a:rPr dirty="0" smtClean="0" sz="2600" spc="0">
                <a:latin typeface="Arial"/>
                <a:cs typeface="Arial"/>
              </a:rPr>
              <a:t>n	</a:t>
            </a:r>
            <a:r>
              <a:rPr dirty="0" smtClean="0" sz="2600" spc="0">
                <a:latin typeface="Arial"/>
                <a:cs typeface="Arial"/>
              </a:rPr>
              <a:t>a	</a:t>
            </a:r>
            <a:r>
              <a:rPr dirty="0" smtClean="0" sz="2600" spc="0">
                <a:latin typeface="Arial"/>
                <a:cs typeface="Arial"/>
              </a:rPr>
              <a:t>s</a:t>
            </a:r>
            <a:r>
              <a:rPr dirty="0" smtClean="0" sz="2600" spc="-10">
                <a:latin typeface="Arial"/>
                <a:cs typeface="Arial"/>
              </a:rPr>
              <a:t>i</a:t>
            </a:r>
            <a:r>
              <a:rPr dirty="0" smtClean="0" sz="2600" spc="0">
                <a:latin typeface="Arial"/>
                <a:cs typeface="Arial"/>
              </a:rPr>
              <a:t>milar</a:t>
            </a:r>
            <a:r>
              <a:rPr dirty="0" smtClean="0" sz="2600" spc="0">
                <a:latin typeface="Arial"/>
                <a:cs typeface="Arial"/>
              </a:rPr>
              <a:t> ma</a:t>
            </a:r>
            <a:r>
              <a:rPr dirty="0" smtClean="0" sz="2600" spc="5">
                <a:latin typeface="Arial"/>
                <a:cs typeface="Arial"/>
              </a:rPr>
              <a:t>n</a:t>
            </a:r>
            <a:r>
              <a:rPr dirty="0" smtClean="0" sz="2600" spc="0">
                <a:latin typeface="Arial"/>
                <a:cs typeface="Arial"/>
              </a:rPr>
              <a:t>n</a:t>
            </a:r>
            <a:r>
              <a:rPr dirty="0" smtClean="0" sz="2600" spc="5">
                <a:latin typeface="Arial"/>
                <a:cs typeface="Arial"/>
              </a:rPr>
              <a:t>e</a:t>
            </a:r>
            <a:r>
              <a:rPr dirty="0" smtClean="0" sz="2600" spc="0">
                <a:latin typeface="Arial"/>
                <a:cs typeface="Arial"/>
              </a:rPr>
              <a:t>r.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818005">
              <a:lnSpc>
                <a:spcPts val="3810"/>
              </a:lnSpc>
            </a:pPr>
            <a:r>
              <a:rPr dirty="0" smtClean="0" sz="3200">
                <a:latin typeface="Arial"/>
                <a:cs typeface="Arial"/>
              </a:rPr>
              <a:t>A Mem</a:t>
            </a:r>
            <a:r>
              <a:rPr dirty="0" smtClean="0" sz="3200" spc="-15">
                <a:latin typeface="Arial"/>
                <a:cs typeface="Arial"/>
              </a:rPr>
              <a:t>o</a:t>
            </a:r>
            <a:r>
              <a:rPr dirty="0" smtClean="0" sz="3200" spc="0">
                <a:latin typeface="Arial"/>
                <a:cs typeface="Arial"/>
              </a:rPr>
              <a:t>ry</a:t>
            </a:r>
            <a:r>
              <a:rPr dirty="0" smtClean="0" sz="3200" spc="-2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“</a:t>
            </a:r>
            <a:r>
              <a:rPr dirty="0" smtClean="0" sz="3200" spc="0">
                <a:latin typeface="Arial"/>
                <a:cs typeface="Arial"/>
              </a:rPr>
              <a:t>Registe</a:t>
            </a:r>
            <a:r>
              <a:rPr dirty="0" smtClean="0" sz="3200" spc="-15">
                <a:latin typeface="Arial"/>
                <a:cs typeface="Arial"/>
              </a:rPr>
              <a:t>r</a:t>
            </a:r>
            <a:r>
              <a:rPr dirty="0" smtClean="0" sz="3200" spc="0">
                <a:latin typeface="Arial"/>
                <a:cs typeface="Arial"/>
              </a:rPr>
              <a:t>”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027777"/>
            <a:ext cx="7615555" cy="8661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marR="12700" indent="-343535">
              <a:lnSpc>
                <a:spcPct val="96300"/>
              </a:lnSpc>
              <a:buClr>
                <a:srgbClr val="9900CC"/>
              </a:buClr>
              <a:buSzPct val="128846"/>
              <a:buFont typeface="Arial"/>
              <a:buChar char="•"/>
              <a:tabLst>
                <a:tab pos="355600" algn="l"/>
              </a:tabLst>
            </a:pPr>
            <a:r>
              <a:rPr dirty="0" smtClean="0" sz="2600" spc="-5">
                <a:latin typeface="Arial"/>
                <a:cs typeface="Arial"/>
              </a:rPr>
              <a:t>I</a:t>
            </a:r>
            <a:r>
              <a:rPr dirty="0" smtClean="0" sz="2600" spc="0">
                <a:latin typeface="Arial"/>
                <a:cs typeface="Arial"/>
              </a:rPr>
              <a:t>f</a:t>
            </a:r>
            <a:r>
              <a:rPr dirty="0" smtClean="0" sz="2600" spc="2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we</a:t>
            </a:r>
            <a:r>
              <a:rPr dirty="0" smtClean="0" sz="2600" spc="3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take</a:t>
            </a:r>
            <a:r>
              <a:rPr dirty="0" smtClean="0" sz="2600" spc="3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four</a:t>
            </a:r>
            <a:r>
              <a:rPr dirty="0" smtClean="0" sz="2600" spc="3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of</a:t>
            </a:r>
            <a:r>
              <a:rPr dirty="0" smtClean="0" sz="2600" spc="2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the</a:t>
            </a:r>
            <a:r>
              <a:rPr dirty="0" smtClean="0" sz="2600" spc="5">
                <a:latin typeface="Arial"/>
                <a:cs typeface="Arial"/>
              </a:rPr>
              <a:t>s</a:t>
            </a:r>
            <a:r>
              <a:rPr dirty="0" smtClean="0" sz="2600" spc="0">
                <a:latin typeface="Arial"/>
                <a:cs typeface="Arial"/>
              </a:rPr>
              <a:t>e</a:t>
            </a:r>
            <a:r>
              <a:rPr dirty="0" smtClean="0" sz="2600" spc="4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lat</a:t>
            </a:r>
            <a:r>
              <a:rPr dirty="0" smtClean="0" sz="2600" spc="-10">
                <a:latin typeface="Arial"/>
                <a:cs typeface="Arial"/>
              </a:rPr>
              <a:t>c</a:t>
            </a:r>
            <a:r>
              <a:rPr dirty="0" smtClean="0" sz="2600" spc="0">
                <a:latin typeface="Arial"/>
                <a:cs typeface="Arial"/>
              </a:rPr>
              <a:t>h</a:t>
            </a:r>
            <a:r>
              <a:rPr dirty="0" smtClean="0" sz="2600" spc="5">
                <a:latin typeface="Arial"/>
                <a:cs typeface="Arial"/>
              </a:rPr>
              <a:t>e</a:t>
            </a:r>
            <a:r>
              <a:rPr dirty="0" smtClean="0" sz="2600" spc="0">
                <a:latin typeface="Arial"/>
                <a:cs typeface="Arial"/>
              </a:rPr>
              <a:t>s</a:t>
            </a:r>
            <a:r>
              <a:rPr dirty="0" smtClean="0" sz="2600" spc="3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and</a:t>
            </a:r>
            <a:r>
              <a:rPr dirty="0" smtClean="0" sz="2600" spc="3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connect</a:t>
            </a:r>
            <a:r>
              <a:rPr dirty="0" smtClean="0" sz="2600" spc="3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them</a:t>
            </a:r>
            <a:r>
              <a:rPr dirty="0" smtClean="0" sz="2600" spc="0">
                <a:latin typeface="Arial"/>
                <a:cs typeface="Arial"/>
              </a:rPr>
              <a:t> tog</a:t>
            </a:r>
            <a:r>
              <a:rPr dirty="0" smtClean="0" sz="2600" spc="5">
                <a:latin typeface="Arial"/>
                <a:cs typeface="Arial"/>
              </a:rPr>
              <a:t>e</a:t>
            </a:r>
            <a:r>
              <a:rPr dirty="0" smtClean="0" sz="2600" spc="0">
                <a:latin typeface="Arial"/>
                <a:cs typeface="Arial"/>
              </a:rPr>
              <a:t>ther,</a:t>
            </a:r>
            <a:r>
              <a:rPr dirty="0" smtClean="0" sz="2600" spc="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we</a:t>
            </a:r>
            <a:r>
              <a:rPr dirty="0" smtClean="0" sz="2600" spc="-1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w</a:t>
            </a:r>
            <a:r>
              <a:rPr dirty="0" smtClean="0" sz="2600" spc="5">
                <a:latin typeface="Arial"/>
                <a:cs typeface="Arial"/>
              </a:rPr>
              <a:t>o</a:t>
            </a:r>
            <a:r>
              <a:rPr dirty="0" smtClean="0" sz="2600" spc="0">
                <a:latin typeface="Arial"/>
                <a:cs typeface="Arial"/>
              </a:rPr>
              <a:t>uld</a:t>
            </a:r>
            <a:r>
              <a:rPr dirty="0" smtClean="0" sz="2600" spc="-1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h</a:t>
            </a:r>
            <a:r>
              <a:rPr dirty="0" smtClean="0" sz="2600" spc="5">
                <a:latin typeface="Arial"/>
                <a:cs typeface="Arial"/>
              </a:rPr>
              <a:t>a</a:t>
            </a:r>
            <a:r>
              <a:rPr dirty="0" smtClean="0" sz="2600" spc="0">
                <a:latin typeface="Arial"/>
                <a:cs typeface="Arial"/>
              </a:rPr>
              <a:t>ve</a:t>
            </a:r>
            <a:r>
              <a:rPr dirty="0" smtClean="0" sz="2600" spc="1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a </a:t>
            </a:r>
            <a:r>
              <a:rPr dirty="0" smtClean="0" sz="2600" spc="5">
                <a:latin typeface="Arial"/>
                <a:cs typeface="Arial"/>
              </a:rPr>
              <a:t>4</a:t>
            </a:r>
            <a:r>
              <a:rPr dirty="0" smtClean="0" sz="2600" spc="-5">
                <a:latin typeface="Arial"/>
                <a:cs typeface="Arial"/>
              </a:rPr>
              <a:t>-</a:t>
            </a:r>
            <a:r>
              <a:rPr dirty="0" smtClean="0" sz="2600" spc="0">
                <a:latin typeface="Arial"/>
                <a:cs typeface="Arial"/>
              </a:rPr>
              <a:t>bit</a:t>
            </a:r>
            <a:r>
              <a:rPr dirty="0" smtClean="0" sz="2600" spc="-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me</a:t>
            </a:r>
            <a:r>
              <a:rPr dirty="0" smtClean="0" sz="2600" spc="5">
                <a:latin typeface="Arial"/>
                <a:cs typeface="Arial"/>
              </a:rPr>
              <a:t>m</a:t>
            </a:r>
            <a:r>
              <a:rPr dirty="0" smtClean="0" sz="2600" spc="0">
                <a:latin typeface="Arial"/>
                <a:cs typeface="Arial"/>
              </a:rPr>
              <a:t>ory</a:t>
            </a:r>
            <a:r>
              <a:rPr dirty="0" smtClean="0" sz="2600" spc="-2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re</a:t>
            </a:r>
            <a:r>
              <a:rPr dirty="0" smtClean="0" sz="2600" spc="10">
                <a:latin typeface="Arial"/>
                <a:cs typeface="Arial"/>
              </a:rPr>
              <a:t>g</a:t>
            </a:r>
            <a:r>
              <a:rPr dirty="0" smtClean="0" sz="2600" spc="0">
                <a:latin typeface="Arial"/>
                <a:cs typeface="Arial"/>
              </a:rPr>
              <a:t>i</a:t>
            </a:r>
            <a:r>
              <a:rPr dirty="0" smtClean="0" sz="2600" spc="5">
                <a:latin typeface="Arial"/>
                <a:cs typeface="Arial"/>
              </a:rPr>
              <a:t>s</a:t>
            </a:r>
            <a:r>
              <a:rPr dirty="0" smtClean="0" sz="2600" spc="0">
                <a:latin typeface="Arial"/>
                <a:cs typeface="Arial"/>
              </a:rPr>
              <a:t>te</a:t>
            </a:r>
            <a:r>
              <a:rPr dirty="0" smtClean="0" sz="2600" spc="-10">
                <a:latin typeface="Arial"/>
                <a:cs typeface="Arial"/>
              </a:rPr>
              <a:t>r</a:t>
            </a:r>
            <a:r>
              <a:rPr dirty="0" smtClean="0" sz="2600" spc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97051" y="4239767"/>
            <a:ext cx="6240780" cy="3048"/>
          </a:xfrm>
          <a:custGeom>
            <a:avLst/>
            <a:gdLst/>
            <a:ahLst/>
            <a:cxnLst/>
            <a:rect l="l" t="t" r="r" b="b"/>
            <a:pathLst>
              <a:path w="6240780" h="3048">
                <a:moveTo>
                  <a:pt x="6240780" y="3047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567639" y="2930905"/>
            <a:ext cx="291465" cy="194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45">
                <a:latin typeface="Arial"/>
                <a:cs typeface="Arial"/>
              </a:rPr>
              <a:t>WR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86816" y="4582414"/>
            <a:ext cx="245110" cy="194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5">
                <a:latin typeface="Arial"/>
                <a:cs typeface="Arial"/>
              </a:rPr>
              <a:t>RD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2544" y="2894076"/>
            <a:ext cx="330708" cy="0"/>
          </a:xfrm>
          <a:custGeom>
            <a:avLst/>
            <a:gdLst/>
            <a:ahLst/>
            <a:cxnLst/>
            <a:rect l="l" t="t" r="r" b="b"/>
            <a:pathLst>
              <a:path w="330708" h="0">
                <a:moveTo>
                  <a:pt x="0" y="0"/>
                </a:moveTo>
                <a:lnTo>
                  <a:pt x="33070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687323" y="4558284"/>
            <a:ext cx="254508" cy="0"/>
          </a:xfrm>
          <a:custGeom>
            <a:avLst/>
            <a:gdLst/>
            <a:ahLst/>
            <a:cxnLst/>
            <a:rect l="l" t="t" r="r" b="b"/>
            <a:pathLst>
              <a:path w="254507" h="0">
                <a:moveTo>
                  <a:pt x="0" y="0"/>
                </a:moveTo>
                <a:lnTo>
                  <a:pt x="25450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766368" y="4069333"/>
            <a:ext cx="238125" cy="194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Arial"/>
                <a:cs typeface="Arial"/>
              </a:rPr>
              <a:t>EN</a:t>
            </a:r>
            <a:endParaRPr sz="12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577339" y="3052572"/>
            <a:ext cx="568452" cy="1036319"/>
          </a:xfrm>
          <a:custGeom>
            <a:avLst/>
            <a:gdLst/>
            <a:ahLst/>
            <a:cxnLst/>
            <a:rect l="l" t="t" r="r" b="b"/>
            <a:pathLst>
              <a:path w="568451" h="1036320">
                <a:moveTo>
                  <a:pt x="0" y="1036319"/>
                </a:moveTo>
                <a:lnTo>
                  <a:pt x="568452" y="1036319"/>
                </a:lnTo>
                <a:lnTo>
                  <a:pt x="568452" y="0"/>
                </a:lnTo>
                <a:lnTo>
                  <a:pt x="0" y="0"/>
                </a:lnTo>
                <a:lnTo>
                  <a:pt x="0" y="1036319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577339" y="3052572"/>
            <a:ext cx="568452" cy="1036319"/>
          </a:xfrm>
          <a:custGeom>
            <a:avLst/>
            <a:gdLst/>
            <a:ahLst/>
            <a:cxnLst/>
            <a:rect l="l" t="t" r="r" b="b"/>
            <a:pathLst>
              <a:path w="568451" h="1036320">
                <a:moveTo>
                  <a:pt x="0" y="1036319"/>
                </a:moveTo>
                <a:lnTo>
                  <a:pt x="568452" y="1036319"/>
                </a:lnTo>
                <a:lnTo>
                  <a:pt x="568452" y="0"/>
                </a:lnTo>
                <a:lnTo>
                  <a:pt x="0" y="0"/>
                </a:lnTo>
                <a:lnTo>
                  <a:pt x="0" y="103631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958720" y="3439541"/>
            <a:ext cx="16446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Arial"/>
                <a:cs typeface="Arial"/>
              </a:rPr>
              <a:t>Q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615566" y="3101594"/>
            <a:ext cx="15430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620392" y="3851020"/>
            <a:ext cx="27305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EN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397508" y="3209544"/>
            <a:ext cx="173735" cy="0"/>
          </a:xfrm>
          <a:custGeom>
            <a:avLst/>
            <a:gdLst/>
            <a:ahLst/>
            <a:cxnLst/>
            <a:rect l="l" t="t" r="r" b="b"/>
            <a:pathLst>
              <a:path w="173735" h="0">
                <a:moveTo>
                  <a:pt x="173735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1357883" y="3962400"/>
            <a:ext cx="224028" cy="0"/>
          </a:xfrm>
          <a:custGeom>
            <a:avLst/>
            <a:gdLst/>
            <a:ahLst/>
            <a:cxnLst/>
            <a:rect l="l" t="t" r="r" b="b"/>
            <a:pathLst>
              <a:path w="224028" h="0">
                <a:moveTo>
                  <a:pt x="224028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1141475" y="3057144"/>
            <a:ext cx="266700" cy="304800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0" y="0"/>
                </a:moveTo>
                <a:lnTo>
                  <a:pt x="0" y="304800"/>
                </a:lnTo>
                <a:lnTo>
                  <a:pt x="266700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1141475" y="3057144"/>
            <a:ext cx="266700" cy="304800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0" y="0"/>
                </a:moveTo>
                <a:lnTo>
                  <a:pt x="266700" y="1524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1251203" y="3058739"/>
            <a:ext cx="74444" cy="74180"/>
          </a:xfrm>
          <a:custGeom>
            <a:avLst/>
            <a:gdLst/>
            <a:ahLst/>
            <a:cxnLst/>
            <a:rect l="l" t="t" r="r" b="b"/>
            <a:pathLst>
              <a:path w="74444" h="74180">
                <a:moveTo>
                  <a:pt x="0" y="37266"/>
                </a:moveTo>
                <a:lnTo>
                  <a:pt x="2722" y="23262"/>
                </a:lnTo>
                <a:lnTo>
                  <a:pt x="10176" y="11662"/>
                </a:lnTo>
                <a:lnTo>
                  <a:pt x="21294" y="3548"/>
                </a:lnTo>
                <a:lnTo>
                  <a:pt x="35007" y="0"/>
                </a:lnTo>
                <a:lnTo>
                  <a:pt x="49878" y="2525"/>
                </a:lnTo>
                <a:lnTo>
                  <a:pt x="61945" y="9543"/>
                </a:lnTo>
                <a:lnTo>
                  <a:pt x="70402" y="20065"/>
                </a:lnTo>
                <a:lnTo>
                  <a:pt x="74444" y="33106"/>
                </a:lnTo>
                <a:lnTo>
                  <a:pt x="72131" y="48607"/>
                </a:lnTo>
                <a:lnTo>
                  <a:pt x="65493" y="61030"/>
                </a:lnTo>
                <a:lnTo>
                  <a:pt x="55455" y="69760"/>
                </a:lnTo>
                <a:lnTo>
                  <a:pt x="42939" y="74180"/>
                </a:lnTo>
                <a:lnTo>
                  <a:pt x="26951" y="72066"/>
                </a:lnTo>
                <a:lnTo>
                  <a:pt x="14252" y="65743"/>
                </a:lnTo>
                <a:lnTo>
                  <a:pt x="5315" y="56092"/>
                </a:lnTo>
                <a:lnTo>
                  <a:pt x="614" y="43993"/>
                </a:lnTo>
                <a:lnTo>
                  <a:pt x="0" y="3726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1287780" y="2822448"/>
            <a:ext cx="0" cy="242315"/>
          </a:xfrm>
          <a:custGeom>
            <a:avLst/>
            <a:gdLst/>
            <a:ahLst/>
            <a:cxnLst/>
            <a:rect l="l" t="t" r="r" b="b"/>
            <a:pathLst>
              <a:path w="0" h="242315">
                <a:moveTo>
                  <a:pt x="0" y="0"/>
                </a:moveTo>
                <a:lnTo>
                  <a:pt x="0" y="242315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664463" y="2814827"/>
            <a:ext cx="6300216" cy="0"/>
          </a:xfrm>
          <a:custGeom>
            <a:avLst/>
            <a:gdLst/>
            <a:ahLst/>
            <a:cxnLst/>
            <a:rect l="l" t="t" r="r" b="b"/>
            <a:pathLst>
              <a:path w="6300215" h="0">
                <a:moveTo>
                  <a:pt x="6300216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2311907" y="3381755"/>
            <a:ext cx="266700" cy="304800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0" y="0"/>
                </a:moveTo>
                <a:lnTo>
                  <a:pt x="0" y="304800"/>
                </a:lnTo>
                <a:lnTo>
                  <a:pt x="266700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2311907" y="3381755"/>
            <a:ext cx="266700" cy="304800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0" y="0"/>
                </a:moveTo>
                <a:lnTo>
                  <a:pt x="266700" y="1524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2421635" y="3604331"/>
            <a:ext cx="74445" cy="74181"/>
          </a:xfrm>
          <a:custGeom>
            <a:avLst/>
            <a:gdLst/>
            <a:ahLst/>
            <a:cxnLst/>
            <a:rect l="l" t="t" r="r" b="b"/>
            <a:pathLst>
              <a:path w="74445" h="74181">
                <a:moveTo>
                  <a:pt x="0" y="37266"/>
                </a:moveTo>
                <a:lnTo>
                  <a:pt x="2728" y="23262"/>
                </a:lnTo>
                <a:lnTo>
                  <a:pt x="10195" y="11662"/>
                </a:lnTo>
                <a:lnTo>
                  <a:pt x="21316" y="3548"/>
                </a:lnTo>
                <a:lnTo>
                  <a:pt x="35012" y="0"/>
                </a:lnTo>
                <a:lnTo>
                  <a:pt x="49881" y="2525"/>
                </a:lnTo>
                <a:lnTo>
                  <a:pt x="61947" y="9544"/>
                </a:lnTo>
                <a:lnTo>
                  <a:pt x="70403" y="20068"/>
                </a:lnTo>
                <a:lnTo>
                  <a:pt x="74445" y="33110"/>
                </a:lnTo>
                <a:lnTo>
                  <a:pt x="72131" y="48609"/>
                </a:lnTo>
                <a:lnTo>
                  <a:pt x="65493" y="61032"/>
                </a:lnTo>
                <a:lnTo>
                  <a:pt x="55453" y="69762"/>
                </a:lnTo>
                <a:lnTo>
                  <a:pt x="42936" y="74181"/>
                </a:lnTo>
                <a:lnTo>
                  <a:pt x="26969" y="72066"/>
                </a:lnTo>
                <a:lnTo>
                  <a:pt x="14271" y="65742"/>
                </a:lnTo>
                <a:lnTo>
                  <a:pt x="5325" y="56091"/>
                </a:lnTo>
                <a:lnTo>
                  <a:pt x="615" y="43990"/>
                </a:lnTo>
                <a:lnTo>
                  <a:pt x="0" y="3726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2455164" y="3680459"/>
            <a:ext cx="3048" cy="789432"/>
          </a:xfrm>
          <a:custGeom>
            <a:avLst/>
            <a:gdLst/>
            <a:ahLst/>
            <a:cxnLst/>
            <a:rect l="l" t="t" r="r" b="b"/>
            <a:pathLst>
              <a:path w="3048" h="789431">
                <a:moveTo>
                  <a:pt x="3048" y="0"/>
                </a:moveTo>
                <a:lnTo>
                  <a:pt x="0" y="78943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2572511" y="353720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2142744" y="3543300"/>
            <a:ext cx="170687" cy="0"/>
          </a:xfrm>
          <a:custGeom>
            <a:avLst/>
            <a:gdLst/>
            <a:ahLst/>
            <a:cxnLst/>
            <a:rect l="l" t="t" r="r" b="b"/>
            <a:pathLst>
              <a:path w="170687" h="0">
                <a:moveTo>
                  <a:pt x="170687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954024" y="3220211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961644" y="2542032"/>
            <a:ext cx="0" cy="678179"/>
          </a:xfrm>
          <a:custGeom>
            <a:avLst/>
            <a:gdLst/>
            <a:ahLst/>
            <a:cxnLst/>
            <a:rect l="l" t="t" r="r" b="b"/>
            <a:pathLst>
              <a:path w="0" h="678179">
                <a:moveTo>
                  <a:pt x="0" y="67817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2791967" y="3537203"/>
            <a:ext cx="0" cy="1278636"/>
          </a:xfrm>
          <a:custGeom>
            <a:avLst/>
            <a:gdLst/>
            <a:ahLst/>
            <a:cxnLst/>
            <a:rect l="l" t="t" r="r" b="b"/>
            <a:pathLst>
              <a:path w="0" h="1278636">
                <a:moveTo>
                  <a:pt x="0" y="0"/>
                </a:moveTo>
                <a:lnTo>
                  <a:pt x="0" y="127863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1363980" y="3963923"/>
            <a:ext cx="0" cy="274319"/>
          </a:xfrm>
          <a:custGeom>
            <a:avLst/>
            <a:gdLst/>
            <a:ahLst/>
            <a:cxnLst/>
            <a:rect l="l" t="t" r="r" b="b"/>
            <a:pathLst>
              <a:path w="0" h="274320">
                <a:moveTo>
                  <a:pt x="0" y="0"/>
                </a:moveTo>
                <a:lnTo>
                  <a:pt x="0" y="27431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3471671" y="3052572"/>
            <a:ext cx="568451" cy="1036319"/>
          </a:xfrm>
          <a:custGeom>
            <a:avLst/>
            <a:gdLst/>
            <a:ahLst/>
            <a:cxnLst/>
            <a:rect l="l" t="t" r="r" b="b"/>
            <a:pathLst>
              <a:path w="568451" h="1036320">
                <a:moveTo>
                  <a:pt x="0" y="1036319"/>
                </a:moveTo>
                <a:lnTo>
                  <a:pt x="568451" y="1036319"/>
                </a:lnTo>
                <a:lnTo>
                  <a:pt x="568451" y="0"/>
                </a:lnTo>
                <a:lnTo>
                  <a:pt x="0" y="0"/>
                </a:lnTo>
                <a:lnTo>
                  <a:pt x="0" y="1036319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3471671" y="3052572"/>
            <a:ext cx="568451" cy="1036319"/>
          </a:xfrm>
          <a:custGeom>
            <a:avLst/>
            <a:gdLst/>
            <a:ahLst/>
            <a:cxnLst/>
            <a:rect l="l" t="t" r="r" b="b"/>
            <a:pathLst>
              <a:path w="568451" h="1036320">
                <a:moveTo>
                  <a:pt x="0" y="1036319"/>
                </a:moveTo>
                <a:lnTo>
                  <a:pt x="568451" y="1036319"/>
                </a:lnTo>
                <a:lnTo>
                  <a:pt x="568451" y="0"/>
                </a:lnTo>
                <a:lnTo>
                  <a:pt x="0" y="0"/>
                </a:lnTo>
                <a:lnTo>
                  <a:pt x="0" y="103631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3852798" y="3439541"/>
            <a:ext cx="16446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Arial"/>
                <a:cs typeface="Arial"/>
              </a:rPr>
              <a:t>Q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509898" y="3101594"/>
            <a:ext cx="15430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514725" y="3851020"/>
            <a:ext cx="27305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EN</a:t>
            </a:r>
            <a:endParaRPr sz="14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290315" y="3209544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 h="0">
                <a:moveTo>
                  <a:pt x="17526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3250692" y="3962400"/>
            <a:ext cx="224028" cy="0"/>
          </a:xfrm>
          <a:custGeom>
            <a:avLst/>
            <a:gdLst/>
            <a:ahLst/>
            <a:cxnLst/>
            <a:rect l="l" t="t" r="r" b="b"/>
            <a:pathLst>
              <a:path w="224027" h="0">
                <a:moveTo>
                  <a:pt x="224028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3035807" y="3057144"/>
            <a:ext cx="266700" cy="304800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0" y="0"/>
                </a:moveTo>
                <a:lnTo>
                  <a:pt x="0" y="304800"/>
                </a:lnTo>
                <a:lnTo>
                  <a:pt x="266700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3035807" y="3057144"/>
            <a:ext cx="266700" cy="304800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0" y="0"/>
                </a:moveTo>
                <a:lnTo>
                  <a:pt x="266700" y="1524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3145535" y="3058739"/>
            <a:ext cx="74445" cy="74181"/>
          </a:xfrm>
          <a:custGeom>
            <a:avLst/>
            <a:gdLst/>
            <a:ahLst/>
            <a:cxnLst/>
            <a:rect l="l" t="t" r="r" b="b"/>
            <a:pathLst>
              <a:path w="74445" h="74181">
                <a:moveTo>
                  <a:pt x="0" y="37266"/>
                </a:moveTo>
                <a:lnTo>
                  <a:pt x="2728" y="23262"/>
                </a:lnTo>
                <a:lnTo>
                  <a:pt x="10195" y="11662"/>
                </a:lnTo>
                <a:lnTo>
                  <a:pt x="21316" y="3548"/>
                </a:lnTo>
                <a:lnTo>
                  <a:pt x="35012" y="0"/>
                </a:lnTo>
                <a:lnTo>
                  <a:pt x="49881" y="2525"/>
                </a:lnTo>
                <a:lnTo>
                  <a:pt x="61947" y="9544"/>
                </a:lnTo>
                <a:lnTo>
                  <a:pt x="70403" y="20068"/>
                </a:lnTo>
                <a:lnTo>
                  <a:pt x="74445" y="33110"/>
                </a:lnTo>
                <a:lnTo>
                  <a:pt x="72131" y="48609"/>
                </a:lnTo>
                <a:lnTo>
                  <a:pt x="65493" y="61032"/>
                </a:lnTo>
                <a:lnTo>
                  <a:pt x="55453" y="69762"/>
                </a:lnTo>
                <a:lnTo>
                  <a:pt x="42936" y="74181"/>
                </a:lnTo>
                <a:lnTo>
                  <a:pt x="26969" y="72066"/>
                </a:lnTo>
                <a:lnTo>
                  <a:pt x="14271" y="65742"/>
                </a:lnTo>
                <a:lnTo>
                  <a:pt x="5325" y="56091"/>
                </a:lnTo>
                <a:lnTo>
                  <a:pt x="615" y="43990"/>
                </a:lnTo>
                <a:lnTo>
                  <a:pt x="0" y="3726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3182111" y="2822448"/>
            <a:ext cx="0" cy="242315"/>
          </a:xfrm>
          <a:custGeom>
            <a:avLst/>
            <a:gdLst/>
            <a:ahLst/>
            <a:cxnLst/>
            <a:rect l="l" t="t" r="r" b="b"/>
            <a:pathLst>
              <a:path w="0" h="242315">
                <a:moveTo>
                  <a:pt x="0" y="0"/>
                </a:moveTo>
                <a:lnTo>
                  <a:pt x="0" y="242315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4204715" y="3381755"/>
            <a:ext cx="266700" cy="304800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0" y="0"/>
                </a:moveTo>
                <a:lnTo>
                  <a:pt x="0" y="304800"/>
                </a:lnTo>
                <a:lnTo>
                  <a:pt x="266700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4204715" y="3381755"/>
            <a:ext cx="266700" cy="304800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0" y="0"/>
                </a:moveTo>
                <a:lnTo>
                  <a:pt x="266700" y="1524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4314444" y="3604331"/>
            <a:ext cx="74445" cy="74181"/>
          </a:xfrm>
          <a:custGeom>
            <a:avLst/>
            <a:gdLst/>
            <a:ahLst/>
            <a:cxnLst/>
            <a:rect l="l" t="t" r="r" b="b"/>
            <a:pathLst>
              <a:path w="74445" h="74181">
                <a:moveTo>
                  <a:pt x="0" y="37266"/>
                </a:moveTo>
                <a:lnTo>
                  <a:pt x="2728" y="23262"/>
                </a:lnTo>
                <a:lnTo>
                  <a:pt x="10195" y="11662"/>
                </a:lnTo>
                <a:lnTo>
                  <a:pt x="21316" y="3548"/>
                </a:lnTo>
                <a:lnTo>
                  <a:pt x="35012" y="0"/>
                </a:lnTo>
                <a:lnTo>
                  <a:pt x="49881" y="2525"/>
                </a:lnTo>
                <a:lnTo>
                  <a:pt x="61947" y="9544"/>
                </a:lnTo>
                <a:lnTo>
                  <a:pt x="70403" y="20068"/>
                </a:lnTo>
                <a:lnTo>
                  <a:pt x="74445" y="33110"/>
                </a:lnTo>
                <a:lnTo>
                  <a:pt x="72131" y="48609"/>
                </a:lnTo>
                <a:lnTo>
                  <a:pt x="65493" y="61032"/>
                </a:lnTo>
                <a:lnTo>
                  <a:pt x="55453" y="69762"/>
                </a:lnTo>
                <a:lnTo>
                  <a:pt x="42936" y="74181"/>
                </a:lnTo>
                <a:lnTo>
                  <a:pt x="26969" y="72066"/>
                </a:lnTo>
                <a:lnTo>
                  <a:pt x="14271" y="65742"/>
                </a:lnTo>
                <a:lnTo>
                  <a:pt x="5325" y="56091"/>
                </a:lnTo>
                <a:lnTo>
                  <a:pt x="615" y="43990"/>
                </a:lnTo>
                <a:lnTo>
                  <a:pt x="0" y="3726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4349496" y="3680459"/>
            <a:ext cx="1524" cy="789432"/>
          </a:xfrm>
          <a:custGeom>
            <a:avLst/>
            <a:gdLst/>
            <a:ahLst/>
            <a:cxnLst/>
            <a:rect l="l" t="t" r="r" b="b"/>
            <a:pathLst>
              <a:path w="1524" h="789431">
                <a:moveTo>
                  <a:pt x="1524" y="0"/>
                </a:moveTo>
                <a:lnTo>
                  <a:pt x="0" y="78943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4465320" y="353720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4037076" y="3543300"/>
            <a:ext cx="169163" cy="0"/>
          </a:xfrm>
          <a:custGeom>
            <a:avLst/>
            <a:gdLst/>
            <a:ahLst/>
            <a:cxnLst/>
            <a:rect l="l" t="t" r="r" b="b"/>
            <a:pathLst>
              <a:path w="169163" h="0">
                <a:moveTo>
                  <a:pt x="169163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2848355" y="3220211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2855976" y="2542032"/>
            <a:ext cx="0" cy="678179"/>
          </a:xfrm>
          <a:custGeom>
            <a:avLst/>
            <a:gdLst/>
            <a:ahLst/>
            <a:cxnLst/>
            <a:rect l="l" t="t" r="r" b="b"/>
            <a:pathLst>
              <a:path w="0" h="678179">
                <a:moveTo>
                  <a:pt x="0" y="67817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4686300" y="3537203"/>
            <a:ext cx="0" cy="1278636"/>
          </a:xfrm>
          <a:custGeom>
            <a:avLst/>
            <a:gdLst/>
            <a:ahLst/>
            <a:cxnLst/>
            <a:rect l="l" t="t" r="r" b="b"/>
            <a:pathLst>
              <a:path w="0" h="1278636">
                <a:moveTo>
                  <a:pt x="0" y="0"/>
                </a:moveTo>
                <a:lnTo>
                  <a:pt x="0" y="127863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3258311" y="3963923"/>
            <a:ext cx="0" cy="274319"/>
          </a:xfrm>
          <a:custGeom>
            <a:avLst/>
            <a:gdLst/>
            <a:ahLst/>
            <a:cxnLst/>
            <a:rect l="l" t="t" r="r" b="b"/>
            <a:pathLst>
              <a:path w="0" h="274320">
                <a:moveTo>
                  <a:pt x="0" y="0"/>
                </a:moveTo>
                <a:lnTo>
                  <a:pt x="0" y="27431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5376671" y="3052572"/>
            <a:ext cx="568451" cy="1036319"/>
          </a:xfrm>
          <a:custGeom>
            <a:avLst/>
            <a:gdLst/>
            <a:ahLst/>
            <a:cxnLst/>
            <a:rect l="l" t="t" r="r" b="b"/>
            <a:pathLst>
              <a:path w="568451" h="1036320">
                <a:moveTo>
                  <a:pt x="0" y="1036319"/>
                </a:moveTo>
                <a:lnTo>
                  <a:pt x="568451" y="1036319"/>
                </a:lnTo>
                <a:lnTo>
                  <a:pt x="568451" y="0"/>
                </a:lnTo>
                <a:lnTo>
                  <a:pt x="0" y="0"/>
                </a:lnTo>
                <a:lnTo>
                  <a:pt x="0" y="1036319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5376671" y="3052572"/>
            <a:ext cx="568451" cy="1036319"/>
          </a:xfrm>
          <a:custGeom>
            <a:avLst/>
            <a:gdLst/>
            <a:ahLst/>
            <a:cxnLst/>
            <a:rect l="l" t="t" r="r" b="b"/>
            <a:pathLst>
              <a:path w="568451" h="1036320">
                <a:moveTo>
                  <a:pt x="0" y="1036319"/>
                </a:moveTo>
                <a:lnTo>
                  <a:pt x="568451" y="1036319"/>
                </a:lnTo>
                <a:lnTo>
                  <a:pt x="568451" y="0"/>
                </a:lnTo>
                <a:lnTo>
                  <a:pt x="0" y="0"/>
                </a:lnTo>
                <a:lnTo>
                  <a:pt x="0" y="103631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5758053" y="3439541"/>
            <a:ext cx="16446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Arial"/>
                <a:cs typeface="Arial"/>
              </a:rPr>
              <a:t>Q</a:t>
            </a:r>
            <a:endParaRPr sz="14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415153" y="3101594"/>
            <a:ext cx="15430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420105" y="3851020"/>
            <a:ext cx="27305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EN</a:t>
            </a:r>
            <a:endParaRPr sz="140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5195315" y="3209544"/>
            <a:ext cx="175260" cy="0"/>
          </a:xfrm>
          <a:custGeom>
            <a:avLst/>
            <a:gdLst/>
            <a:ahLst/>
            <a:cxnLst/>
            <a:rect l="l" t="t" r="r" b="b"/>
            <a:pathLst>
              <a:path w="175260" h="0">
                <a:moveTo>
                  <a:pt x="17526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5155691" y="3962400"/>
            <a:ext cx="224028" cy="0"/>
          </a:xfrm>
          <a:custGeom>
            <a:avLst/>
            <a:gdLst/>
            <a:ahLst/>
            <a:cxnLst/>
            <a:rect l="l" t="t" r="r" b="b"/>
            <a:pathLst>
              <a:path w="224028" h="0">
                <a:moveTo>
                  <a:pt x="224028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4940808" y="3057144"/>
            <a:ext cx="266700" cy="304800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0" y="0"/>
                </a:moveTo>
                <a:lnTo>
                  <a:pt x="0" y="304800"/>
                </a:lnTo>
                <a:lnTo>
                  <a:pt x="266700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4940808" y="3057144"/>
            <a:ext cx="266700" cy="304800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0" y="0"/>
                </a:moveTo>
                <a:lnTo>
                  <a:pt x="266700" y="1524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5050535" y="3058739"/>
            <a:ext cx="74445" cy="74181"/>
          </a:xfrm>
          <a:custGeom>
            <a:avLst/>
            <a:gdLst/>
            <a:ahLst/>
            <a:cxnLst/>
            <a:rect l="l" t="t" r="r" b="b"/>
            <a:pathLst>
              <a:path w="74445" h="74181">
                <a:moveTo>
                  <a:pt x="0" y="37266"/>
                </a:moveTo>
                <a:lnTo>
                  <a:pt x="2728" y="23262"/>
                </a:lnTo>
                <a:lnTo>
                  <a:pt x="10195" y="11662"/>
                </a:lnTo>
                <a:lnTo>
                  <a:pt x="21316" y="3548"/>
                </a:lnTo>
                <a:lnTo>
                  <a:pt x="35012" y="0"/>
                </a:lnTo>
                <a:lnTo>
                  <a:pt x="49881" y="2525"/>
                </a:lnTo>
                <a:lnTo>
                  <a:pt x="61947" y="9544"/>
                </a:lnTo>
                <a:lnTo>
                  <a:pt x="70403" y="20068"/>
                </a:lnTo>
                <a:lnTo>
                  <a:pt x="74445" y="33110"/>
                </a:lnTo>
                <a:lnTo>
                  <a:pt x="72131" y="48609"/>
                </a:lnTo>
                <a:lnTo>
                  <a:pt x="65493" y="61032"/>
                </a:lnTo>
                <a:lnTo>
                  <a:pt x="55453" y="69762"/>
                </a:lnTo>
                <a:lnTo>
                  <a:pt x="42936" y="74181"/>
                </a:lnTo>
                <a:lnTo>
                  <a:pt x="26969" y="72066"/>
                </a:lnTo>
                <a:lnTo>
                  <a:pt x="14271" y="65742"/>
                </a:lnTo>
                <a:lnTo>
                  <a:pt x="5325" y="56091"/>
                </a:lnTo>
                <a:lnTo>
                  <a:pt x="615" y="43990"/>
                </a:lnTo>
                <a:lnTo>
                  <a:pt x="0" y="3726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5087111" y="2822448"/>
            <a:ext cx="0" cy="242315"/>
          </a:xfrm>
          <a:custGeom>
            <a:avLst/>
            <a:gdLst/>
            <a:ahLst/>
            <a:cxnLst/>
            <a:rect l="l" t="t" r="r" b="b"/>
            <a:pathLst>
              <a:path w="0" h="242315">
                <a:moveTo>
                  <a:pt x="0" y="0"/>
                </a:moveTo>
                <a:lnTo>
                  <a:pt x="0" y="242315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6109715" y="3381755"/>
            <a:ext cx="266700" cy="304800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0" y="0"/>
                </a:moveTo>
                <a:lnTo>
                  <a:pt x="0" y="304800"/>
                </a:lnTo>
                <a:lnTo>
                  <a:pt x="266700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6109715" y="3381755"/>
            <a:ext cx="266700" cy="304800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0" y="0"/>
                </a:moveTo>
                <a:lnTo>
                  <a:pt x="266700" y="1524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6219444" y="3604331"/>
            <a:ext cx="74445" cy="74181"/>
          </a:xfrm>
          <a:custGeom>
            <a:avLst/>
            <a:gdLst/>
            <a:ahLst/>
            <a:cxnLst/>
            <a:rect l="l" t="t" r="r" b="b"/>
            <a:pathLst>
              <a:path w="74445" h="74181">
                <a:moveTo>
                  <a:pt x="0" y="37266"/>
                </a:moveTo>
                <a:lnTo>
                  <a:pt x="2728" y="23262"/>
                </a:lnTo>
                <a:lnTo>
                  <a:pt x="10195" y="11662"/>
                </a:lnTo>
                <a:lnTo>
                  <a:pt x="21316" y="3548"/>
                </a:lnTo>
                <a:lnTo>
                  <a:pt x="35012" y="0"/>
                </a:lnTo>
                <a:lnTo>
                  <a:pt x="49881" y="2525"/>
                </a:lnTo>
                <a:lnTo>
                  <a:pt x="61947" y="9544"/>
                </a:lnTo>
                <a:lnTo>
                  <a:pt x="70403" y="20068"/>
                </a:lnTo>
                <a:lnTo>
                  <a:pt x="74445" y="33110"/>
                </a:lnTo>
                <a:lnTo>
                  <a:pt x="72131" y="48609"/>
                </a:lnTo>
                <a:lnTo>
                  <a:pt x="65493" y="61032"/>
                </a:lnTo>
                <a:lnTo>
                  <a:pt x="55453" y="69762"/>
                </a:lnTo>
                <a:lnTo>
                  <a:pt x="42936" y="74181"/>
                </a:lnTo>
                <a:lnTo>
                  <a:pt x="26969" y="72066"/>
                </a:lnTo>
                <a:lnTo>
                  <a:pt x="14271" y="65742"/>
                </a:lnTo>
                <a:lnTo>
                  <a:pt x="5325" y="56091"/>
                </a:lnTo>
                <a:lnTo>
                  <a:pt x="615" y="43990"/>
                </a:lnTo>
                <a:lnTo>
                  <a:pt x="0" y="3726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6254496" y="3680459"/>
            <a:ext cx="1524" cy="789432"/>
          </a:xfrm>
          <a:custGeom>
            <a:avLst/>
            <a:gdLst/>
            <a:ahLst/>
            <a:cxnLst/>
            <a:rect l="l" t="t" r="r" b="b"/>
            <a:pathLst>
              <a:path w="1524" h="789431">
                <a:moveTo>
                  <a:pt x="1524" y="0"/>
                </a:moveTo>
                <a:lnTo>
                  <a:pt x="0" y="78943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6370320" y="353720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5942076" y="3543300"/>
            <a:ext cx="169163" cy="0"/>
          </a:xfrm>
          <a:custGeom>
            <a:avLst/>
            <a:gdLst/>
            <a:ahLst/>
            <a:cxnLst/>
            <a:rect l="l" t="t" r="r" b="b"/>
            <a:pathLst>
              <a:path w="169163" h="0">
                <a:moveTo>
                  <a:pt x="169163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4753355" y="3220211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4760976" y="2542032"/>
            <a:ext cx="0" cy="678179"/>
          </a:xfrm>
          <a:custGeom>
            <a:avLst/>
            <a:gdLst/>
            <a:ahLst/>
            <a:cxnLst/>
            <a:rect l="l" t="t" r="r" b="b"/>
            <a:pathLst>
              <a:path w="0" h="678179">
                <a:moveTo>
                  <a:pt x="0" y="67817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6591300" y="3537203"/>
            <a:ext cx="0" cy="1278636"/>
          </a:xfrm>
          <a:custGeom>
            <a:avLst/>
            <a:gdLst/>
            <a:ahLst/>
            <a:cxnLst/>
            <a:rect l="l" t="t" r="r" b="b"/>
            <a:pathLst>
              <a:path w="0" h="1278636">
                <a:moveTo>
                  <a:pt x="0" y="0"/>
                </a:moveTo>
                <a:lnTo>
                  <a:pt x="0" y="127863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5163311" y="3963923"/>
            <a:ext cx="0" cy="274319"/>
          </a:xfrm>
          <a:custGeom>
            <a:avLst/>
            <a:gdLst/>
            <a:ahLst/>
            <a:cxnLst/>
            <a:rect l="l" t="t" r="r" b="b"/>
            <a:pathLst>
              <a:path w="0" h="274320">
                <a:moveTo>
                  <a:pt x="0" y="0"/>
                </a:moveTo>
                <a:lnTo>
                  <a:pt x="0" y="27431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7255764" y="3052572"/>
            <a:ext cx="568451" cy="1036319"/>
          </a:xfrm>
          <a:custGeom>
            <a:avLst/>
            <a:gdLst/>
            <a:ahLst/>
            <a:cxnLst/>
            <a:rect l="l" t="t" r="r" b="b"/>
            <a:pathLst>
              <a:path w="568451" h="1036320">
                <a:moveTo>
                  <a:pt x="0" y="1036319"/>
                </a:moveTo>
                <a:lnTo>
                  <a:pt x="568451" y="1036319"/>
                </a:lnTo>
                <a:lnTo>
                  <a:pt x="568451" y="0"/>
                </a:lnTo>
                <a:lnTo>
                  <a:pt x="0" y="0"/>
                </a:lnTo>
                <a:lnTo>
                  <a:pt x="0" y="1036319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7255764" y="3052572"/>
            <a:ext cx="568451" cy="1036319"/>
          </a:xfrm>
          <a:custGeom>
            <a:avLst/>
            <a:gdLst/>
            <a:ahLst/>
            <a:cxnLst/>
            <a:rect l="l" t="t" r="r" b="b"/>
            <a:pathLst>
              <a:path w="568451" h="1036320">
                <a:moveTo>
                  <a:pt x="0" y="1036319"/>
                </a:moveTo>
                <a:lnTo>
                  <a:pt x="568451" y="1036319"/>
                </a:lnTo>
                <a:lnTo>
                  <a:pt x="568451" y="0"/>
                </a:lnTo>
                <a:lnTo>
                  <a:pt x="0" y="0"/>
                </a:lnTo>
                <a:lnTo>
                  <a:pt x="0" y="103631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 txBox="1"/>
          <p:nvPr/>
        </p:nvSpPr>
        <p:spPr>
          <a:xfrm>
            <a:off x="7638033" y="3439541"/>
            <a:ext cx="16446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Arial"/>
                <a:cs typeface="Arial"/>
              </a:rPr>
              <a:t>Q</a:t>
            </a:r>
            <a:endParaRPr sz="14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7294880" y="3101594"/>
            <a:ext cx="15430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7299706" y="3851020"/>
            <a:ext cx="27305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EN</a:t>
            </a:r>
            <a:endParaRPr sz="140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7075931" y="3209544"/>
            <a:ext cx="173736" cy="0"/>
          </a:xfrm>
          <a:custGeom>
            <a:avLst/>
            <a:gdLst/>
            <a:ahLst/>
            <a:cxnLst/>
            <a:rect l="l" t="t" r="r" b="b"/>
            <a:pathLst>
              <a:path w="173736" h="0">
                <a:moveTo>
                  <a:pt x="173736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7036307" y="3962400"/>
            <a:ext cx="224027" cy="0"/>
          </a:xfrm>
          <a:custGeom>
            <a:avLst/>
            <a:gdLst/>
            <a:ahLst/>
            <a:cxnLst/>
            <a:rect l="l" t="t" r="r" b="b"/>
            <a:pathLst>
              <a:path w="224027" h="0">
                <a:moveTo>
                  <a:pt x="224027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6819900" y="3057144"/>
            <a:ext cx="266700" cy="304800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0" y="0"/>
                </a:moveTo>
                <a:lnTo>
                  <a:pt x="0" y="304800"/>
                </a:lnTo>
                <a:lnTo>
                  <a:pt x="266700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99FF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6819900" y="3057144"/>
            <a:ext cx="266700" cy="304800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0" y="0"/>
                </a:moveTo>
                <a:lnTo>
                  <a:pt x="266700" y="1524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6929628" y="3058739"/>
            <a:ext cx="74445" cy="74181"/>
          </a:xfrm>
          <a:custGeom>
            <a:avLst/>
            <a:gdLst/>
            <a:ahLst/>
            <a:cxnLst/>
            <a:rect l="l" t="t" r="r" b="b"/>
            <a:pathLst>
              <a:path w="74445" h="74181">
                <a:moveTo>
                  <a:pt x="0" y="37266"/>
                </a:moveTo>
                <a:lnTo>
                  <a:pt x="2728" y="23262"/>
                </a:lnTo>
                <a:lnTo>
                  <a:pt x="10195" y="11662"/>
                </a:lnTo>
                <a:lnTo>
                  <a:pt x="21316" y="3548"/>
                </a:lnTo>
                <a:lnTo>
                  <a:pt x="35012" y="0"/>
                </a:lnTo>
                <a:lnTo>
                  <a:pt x="49881" y="2525"/>
                </a:lnTo>
                <a:lnTo>
                  <a:pt x="61947" y="9544"/>
                </a:lnTo>
                <a:lnTo>
                  <a:pt x="70403" y="20068"/>
                </a:lnTo>
                <a:lnTo>
                  <a:pt x="74445" y="33110"/>
                </a:lnTo>
                <a:lnTo>
                  <a:pt x="72131" y="48609"/>
                </a:lnTo>
                <a:lnTo>
                  <a:pt x="65493" y="61032"/>
                </a:lnTo>
                <a:lnTo>
                  <a:pt x="55453" y="69762"/>
                </a:lnTo>
                <a:lnTo>
                  <a:pt x="42936" y="74181"/>
                </a:lnTo>
                <a:lnTo>
                  <a:pt x="26969" y="72066"/>
                </a:lnTo>
                <a:lnTo>
                  <a:pt x="14271" y="65742"/>
                </a:lnTo>
                <a:lnTo>
                  <a:pt x="5325" y="56091"/>
                </a:lnTo>
                <a:lnTo>
                  <a:pt x="615" y="43990"/>
                </a:lnTo>
                <a:lnTo>
                  <a:pt x="0" y="3726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6966204" y="2822448"/>
            <a:ext cx="0" cy="242315"/>
          </a:xfrm>
          <a:custGeom>
            <a:avLst/>
            <a:gdLst/>
            <a:ahLst/>
            <a:cxnLst/>
            <a:rect l="l" t="t" r="r" b="b"/>
            <a:pathLst>
              <a:path w="0" h="242315">
                <a:moveTo>
                  <a:pt x="0" y="0"/>
                </a:moveTo>
                <a:lnTo>
                  <a:pt x="0" y="242315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7990331" y="3381755"/>
            <a:ext cx="266700" cy="304800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0" y="0"/>
                </a:moveTo>
                <a:lnTo>
                  <a:pt x="0" y="304800"/>
                </a:lnTo>
                <a:lnTo>
                  <a:pt x="266700" y="152400"/>
                </a:lnTo>
                <a:lnTo>
                  <a:pt x="0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7990331" y="3381755"/>
            <a:ext cx="266700" cy="304800"/>
          </a:xfrm>
          <a:custGeom>
            <a:avLst/>
            <a:gdLst/>
            <a:ahLst/>
            <a:cxnLst/>
            <a:rect l="l" t="t" r="r" b="b"/>
            <a:pathLst>
              <a:path w="266700" h="304800">
                <a:moveTo>
                  <a:pt x="0" y="0"/>
                </a:moveTo>
                <a:lnTo>
                  <a:pt x="266700" y="152400"/>
                </a:lnTo>
                <a:lnTo>
                  <a:pt x="0" y="304800"/>
                </a:lnTo>
                <a:lnTo>
                  <a:pt x="0" y="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8100059" y="3604331"/>
            <a:ext cx="74445" cy="74181"/>
          </a:xfrm>
          <a:custGeom>
            <a:avLst/>
            <a:gdLst/>
            <a:ahLst/>
            <a:cxnLst/>
            <a:rect l="l" t="t" r="r" b="b"/>
            <a:pathLst>
              <a:path w="74445" h="74181">
                <a:moveTo>
                  <a:pt x="0" y="37266"/>
                </a:moveTo>
                <a:lnTo>
                  <a:pt x="2728" y="23262"/>
                </a:lnTo>
                <a:lnTo>
                  <a:pt x="10195" y="11662"/>
                </a:lnTo>
                <a:lnTo>
                  <a:pt x="21316" y="3548"/>
                </a:lnTo>
                <a:lnTo>
                  <a:pt x="35012" y="0"/>
                </a:lnTo>
                <a:lnTo>
                  <a:pt x="49881" y="2525"/>
                </a:lnTo>
                <a:lnTo>
                  <a:pt x="61947" y="9544"/>
                </a:lnTo>
                <a:lnTo>
                  <a:pt x="70403" y="20068"/>
                </a:lnTo>
                <a:lnTo>
                  <a:pt x="74445" y="33110"/>
                </a:lnTo>
                <a:lnTo>
                  <a:pt x="72131" y="48609"/>
                </a:lnTo>
                <a:lnTo>
                  <a:pt x="65493" y="61032"/>
                </a:lnTo>
                <a:lnTo>
                  <a:pt x="55453" y="69762"/>
                </a:lnTo>
                <a:lnTo>
                  <a:pt x="42936" y="74181"/>
                </a:lnTo>
                <a:lnTo>
                  <a:pt x="26969" y="72066"/>
                </a:lnTo>
                <a:lnTo>
                  <a:pt x="14271" y="65742"/>
                </a:lnTo>
                <a:lnTo>
                  <a:pt x="5325" y="56091"/>
                </a:lnTo>
                <a:lnTo>
                  <a:pt x="615" y="43990"/>
                </a:lnTo>
                <a:lnTo>
                  <a:pt x="0" y="3726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8135111" y="3680459"/>
            <a:ext cx="1524" cy="789432"/>
          </a:xfrm>
          <a:custGeom>
            <a:avLst/>
            <a:gdLst/>
            <a:ahLst/>
            <a:cxnLst/>
            <a:rect l="l" t="t" r="r" b="b"/>
            <a:pathLst>
              <a:path w="1524" h="789431">
                <a:moveTo>
                  <a:pt x="1524" y="0"/>
                </a:moveTo>
                <a:lnTo>
                  <a:pt x="0" y="78943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8250935" y="3537203"/>
            <a:ext cx="228600" cy="0"/>
          </a:xfrm>
          <a:custGeom>
            <a:avLst/>
            <a:gdLst/>
            <a:ahLst/>
            <a:cxnLst/>
            <a:rect l="l" t="t" r="r" b="b"/>
            <a:pathLst>
              <a:path w="228600" h="0">
                <a:moveTo>
                  <a:pt x="0" y="0"/>
                </a:moveTo>
                <a:lnTo>
                  <a:pt x="2286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7821168" y="3543300"/>
            <a:ext cx="170687" cy="0"/>
          </a:xfrm>
          <a:custGeom>
            <a:avLst/>
            <a:gdLst/>
            <a:ahLst/>
            <a:cxnLst/>
            <a:rect l="l" t="t" r="r" b="b"/>
            <a:pathLst>
              <a:path w="170687" h="0">
                <a:moveTo>
                  <a:pt x="170687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6632447" y="3220211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1905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6640068" y="2542032"/>
            <a:ext cx="0" cy="678179"/>
          </a:xfrm>
          <a:custGeom>
            <a:avLst/>
            <a:gdLst/>
            <a:ahLst/>
            <a:cxnLst/>
            <a:rect l="l" t="t" r="r" b="b"/>
            <a:pathLst>
              <a:path w="0" h="678179">
                <a:moveTo>
                  <a:pt x="0" y="678179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8470392" y="3537203"/>
            <a:ext cx="0" cy="1278636"/>
          </a:xfrm>
          <a:custGeom>
            <a:avLst/>
            <a:gdLst/>
            <a:ahLst/>
            <a:cxnLst/>
            <a:rect l="l" t="t" r="r" b="b"/>
            <a:pathLst>
              <a:path w="0" h="1278636">
                <a:moveTo>
                  <a:pt x="0" y="0"/>
                </a:moveTo>
                <a:lnTo>
                  <a:pt x="0" y="127863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7042404" y="3963923"/>
            <a:ext cx="0" cy="274319"/>
          </a:xfrm>
          <a:custGeom>
            <a:avLst/>
            <a:gdLst/>
            <a:ahLst/>
            <a:cxnLst/>
            <a:rect l="l" t="t" r="r" b="b"/>
            <a:pathLst>
              <a:path w="0" h="274320">
                <a:moveTo>
                  <a:pt x="0" y="0"/>
                </a:moveTo>
                <a:lnTo>
                  <a:pt x="0" y="27431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708659" y="4462271"/>
            <a:ext cx="7421880" cy="0"/>
          </a:xfrm>
          <a:custGeom>
            <a:avLst/>
            <a:gdLst/>
            <a:ahLst/>
            <a:cxnLst/>
            <a:rect l="l" t="t" r="r" b="b"/>
            <a:pathLst>
              <a:path w="7421880" h="0">
                <a:moveTo>
                  <a:pt x="742188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 txBox="1"/>
          <p:nvPr/>
        </p:nvSpPr>
        <p:spPr>
          <a:xfrm>
            <a:off x="996492" y="2513329"/>
            <a:ext cx="125095" cy="2216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Arial"/>
                <a:cs typeface="Arial"/>
              </a:rPr>
              <a:t>I</a:t>
            </a:r>
            <a:r>
              <a:rPr dirty="0" smtClean="0" baseline="-20833" sz="1200">
                <a:latin typeface="Arial"/>
                <a:cs typeface="Arial"/>
              </a:rPr>
              <a:t>0</a:t>
            </a:r>
            <a:endParaRPr baseline="-20833" sz="1200">
              <a:latin typeface="Arial"/>
              <a:cs typeface="Arial"/>
            </a:endParaRPr>
          </a:p>
        </p:txBody>
      </p:sp>
      <p:sp>
        <p:nvSpPr>
          <p:cNvPr id="104" name="object 10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2912745" y="2513329"/>
            <a:ext cx="125095" cy="2216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Arial"/>
                <a:cs typeface="Arial"/>
              </a:rPr>
              <a:t>I</a:t>
            </a:r>
            <a:r>
              <a:rPr dirty="0" smtClean="0" baseline="-20833" sz="1200">
                <a:latin typeface="Arial"/>
                <a:cs typeface="Arial"/>
              </a:rPr>
              <a:t>1</a:t>
            </a:r>
            <a:endParaRPr baseline="-20833" sz="12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4818126" y="2513329"/>
            <a:ext cx="125095" cy="2216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Arial"/>
                <a:cs typeface="Arial"/>
              </a:rPr>
              <a:t>I</a:t>
            </a:r>
            <a:r>
              <a:rPr dirty="0" smtClean="0" baseline="-20833" sz="1200">
                <a:latin typeface="Arial"/>
                <a:cs typeface="Arial"/>
              </a:rPr>
              <a:t>2</a:t>
            </a:r>
            <a:endParaRPr baseline="-20833" sz="12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6712457" y="2513329"/>
            <a:ext cx="125095" cy="2216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Arial"/>
                <a:cs typeface="Arial"/>
              </a:rPr>
              <a:t>I</a:t>
            </a:r>
            <a:r>
              <a:rPr dirty="0" smtClean="0" baseline="-20833" sz="1200">
                <a:latin typeface="Arial"/>
                <a:cs typeface="Arial"/>
              </a:rPr>
              <a:t>3</a:t>
            </a:r>
            <a:endParaRPr baseline="-20833" sz="1200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2557017" y="4615560"/>
            <a:ext cx="201930" cy="2216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5">
                <a:latin typeface="Arial"/>
                <a:cs typeface="Arial"/>
              </a:rPr>
              <a:t>O</a:t>
            </a:r>
            <a:r>
              <a:rPr dirty="0" smtClean="0" baseline="-20833" sz="1200" spc="0">
                <a:latin typeface="Arial"/>
                <a:cs typeface="Arial"/>
              </a:rPr>
              <a:t>0</a:t>
            </a:r>
            <a:endParaRPr baseline="-20833" sz="12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4473702" y="4615560"/>
            <a:ext cx="201295" cy="2216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Arial"/>
                <a:cs typeface="Arial"/>
              </a:rPr>
              <a:t>O</a:t>
            </a:r>
            <a:r>
              <a:rPr dirty="0" smtClean="0" baseline="-20833" sz="1200">
                <a:latin typeface="Arial"/>
                <a:cs typeface="Arial"/>
              </a:rPr>
              <a:t>1</a:t>
            </a:r>
            <a:endParaRPr baseline="-20833" sz="1200">
              <a:latin typeface="Arial"/>
              <a:cs typeface="Arial"/>
            </a:endParaRPr>
          </a:p>
        </p:txBody>
      </p:sp>
      <p:sp>
        <p:nvSpPr>
          <p:cNvPr id="102" name="object 102"/>
          <p:cNvSpPr txBox="1"/>
          <p:nvPr/>
        </p:nvSpPr>
        <p:spPr>
          <a:xfrm>
            <a:off x="6356730" y="4615560"/>
            <a:ext cx="201295" cy="2216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Arial"/>
                <a:cs typeface="Arial"/>
              </a:rPr>
              <a:t>O</a:t>
            </a:r>
            <a:r>
              <a:rPr dirty="0" smtClean="0" baseline="-20833" sz="1200">
                <a:latin typeface="Arial"/>
                <a:cs typeface="Arial"/>
              </a:rPr>
              <a:t>2</a:t>
            </a:r>
            <a:endParaRPr baseline="-20833" sz="1200">
              <a:latin typeface="Arial"/>
              <a:cs typeface="Arial"/>
            </a:endParaRPr>
          </a:p>
        </p:txBody>
      </p:sp>
      <p:sp>
        <p:nvSpPr>
          <p:cNvPr id="103" name="object 103"/>
          <p:cNvSpPr txBox="1"/>
          <p:nvPr/>
        </p:nvSpPr>
        <p:spPr>
          <a:xfrm>
            <a:off x="8250681" y="4615560"/>
            <a:ext cx="201295" cy="2216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Arial"/>
                <a:cs typeface="Arial"/>
              </a:rPr>
              <a:t>O</a:t>
            </a:r>
            <a:r>
              <a:rPr dirty="0" smtClean="0" baseline="-20833" sz="1200">
                <a:latin typeface="Arial"/>
                <a:cs typeface="Arial"/>
              </a:rPr>
              <a:t>3</a:t>
            </a:r>
            <a:endParaRPr baseline="-20833"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130300">
              <a:lnSpc>
                <a:spcPct val="100000"/>
              </a:lnSpc>
            </a:pPr>
            <a:r>
              <a:rPr dirty="0" smtClean="0" sz="3200">
                <a:latin typeface="Arial"/>
                <a:cs typeface="Arial"/>
              </a:rPr>
              <a:t>A gr</a:t>
            </a:r>
            <a:r>
              <a:rPr dirty="0" smtClean="0" sz="3200" spc="-15">
                <a:latin typeface="Arial"/>
                <a:cs typeface="Arial"/>
              </a:rPr>
              <a:t>o</a:t>
            </a:r>
            <a:r>
              <a:rPr dirty="0" smtClean="0" sz="3200" spc="0">
                <a:latin typeface="Arial"/>
                <a:cs typeface="Arial"/>
              </a:rPr>
              <a:t>up</a:t>
            </a:r>
            <a:r>
              <a:rPr dirty="0" smtClean="0" sz="3200" spc="-2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of</a:t>
            </a:r>
            <a:r>
              <a:rPr dirty="0" smtClean="0" sz="3200" spc="-1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m</a:t>
            </a:r>
            <a:r>
              <a:rPr dirty="0" smtClean="0" sz="3200" spc="-10">
                <a:latin typeface="Arial"/>
                <a:cs typeface="Arial"/>
              </a:rPr>
              <a:t>e</a:t>
            </a:r>
            <a:r>
              <a:rPr dirty="0" smtClean="0" sz="3200" spc="0">
                <a:latin typeface="Arial"/>
                <a:cs typeface="Arial"/>
              </a:rPr>
              <a:t>m</a:t>
            </a:r>
            <a:r>
              <a:rPr dirty="0" smtClean="0" sz="3200" spc="-10">
                <a:latin typeface="Arial"/>
                <a:cs typeface="Arial"/>
              </a:rPr>
              <a:t>o</a:t>
            </a:r>
            <a:r>
              <a:rPr dirty="0" smtClean="0" sz="3200" spc="0">
                <a:latin typeface="Arial"/>
                <a:cs typeface="Arial"/>
              </a:rPr>
              <a:t>ry r</a:t>
            </a:r>
            <a:r>
              <a:rPr dirty="0" smtClean="0" sz="3200" spc="-15">
                <a:latin typeface="Arial"/>
                <a:cs typeface="Arial"/>
              </a:rPr>
              <a:t>e</a:t>
            </a:r>
            <a:r>
              <a:rPr dirty="0" smtClean="0" sz="3200" spc="0">
                <a:latin typeface="Arial"/>
                <a:cs typeface="Arial"/>
              </a:rPr>
              <a:t>gist</a:t>
            </a:r>
            <a:r>
              <a:rPr dirty="0" smtClean="0" sz="3200" spc="-10">
                <a:latin typeface="Arial"/>
                <a:cs typeface="Arial"/>
              </a:rPr>
              <a:t>e</a:t>
            </a:r>
            <a:r>
              <a:rPr dirty="0" smtClean="0" sz="3200" spc="0">
                <a:latin typeface="Arial"/>
                <a:cs typeface="Arial"/>
              </a:rPr>
              <a:t>rs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2044" y="2508123"/>
            <a:ext cx="3285490" cy="7423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82550" marR="12700" indent="-70485">
              <a:lnSpc>
                <a:spcPct val="120000"/>
              </a:lnSpc>
            </a:pPr>
            <a:r>
              <a:rPr dirty="0" smtClean="0" sz="2000">
                <a:latin typeface="Arial"/>
                <a:cs typeface="Arial"/>
              </a:rPr>
              <a:t>E</a:t>
            </a:r>
            <a:r>
              <a:rPr dirty="0" smtClean="0" sz="2000" spc="-10">
                <a:latin typeface="Arial"/>
                <a:cs typeface="Arial"/>
              </a:rPr>
              <a:t>x</a:t>
            </a:r>
            <a:r>
              <a:rPr dirty="0" smtClean="0" sz="2000" spc="0">
                <a:latin typeface="Arial"/>
                <a:cs typeface="Arial"/>
              </a:rPr>
              <a:t>pan</a:t>
            </a:r>
            <a:r>
              <a:rPr dirty="0" smtClean="0" sz="2000" spc="5">
                <a:latin typeface="Arial"/>
                <a:cs typeface="Arial"/>
              </a:rPr>
              <a:t>d</a:t>
            </a:r>
            <a:r>
              <a:rPr dirty="0" smtClean="0" sz="2000" spc="0">
                <a:latin typeface="Arial"/>
                <a:cs typeface="Arial"/>
              </a:rPr>
              <a:t>ing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on 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his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s</a:t>
            </a:r>
            <a:r>
              <a:rPr dirty="0" smtClean="0" sz="2000" spc="10">
                <a:latin typeface="Arial"/>
                <a:cs typeface="Arial"/>
              </a:rPr>
              <a:t>c</a:t>
            </a:r>
            <a:r>
              <a:rPr dirty="0" smtClean="0" sz="2000" spc="0">
                <a:latin typeface="Arial"/>
                <a:cs typeface="Arial"/>
              </a:rPr>
              <a:t>heme</a:t>
            </a:r>
            <a:r>
              <a:rPr dirty="0" smtClean="0" sz="2000" spc="-4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to</a:t>
            </a:r>
            <a:r>
              <a:rPr dirty="0" smtClean="0" sz="2000" spc="0">
                <a:latin typeface="Arial"/>
                <a:cs typeface="Arial"/>
              </a:rPr>
              <a:t> add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more</a:t>
            </a:r>
            <a:r>
              <a:rPr dirty="0" smtClean="0" sz="2000" spc="-2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memory</a:t>
            </a:r>
            <a:r>
              <a:rPr dirty="0" smtClean="0" sz="2000" spc="-3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registers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2044" y="3300603"/>
            <a:ext cx="3522979" cy="3155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000">
                <a:latin typeface="Arial"/>
                <a:cs typeface="Arial"/>
              </a:rPr>
              <a:t>we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get</a:t>
            </a:r>
            <a:r>
              <a:rPr dirty="0" smtClean="0" sz="2000" spc="-2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the</a:t>
            </a:r>
            <a:r>
              <a:rPr dirty="0" smtClean="0" sz="2000" spc="-1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diagram</a:t>
            </a:r>
            <a:r>
              <a:rPr dirty="0" smtClean="0" sz="2000" spc="-4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to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the</a:t>
            </a:r>
            <a:r>
              <a:rPr dirty="0" smtClean="0" sz="2000" spc="-2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right.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296691" y="1804553"/>
            <a:ext cx="286219" cy="405416"/>
          </a:xfrm>
          <a:custGeom>
            <a:avLst/>
            <a:gdLst/>
            <a:ahLst/>
            <a:cxnLst/>
            <a:rect l="l" t="t" r="r" b="b"/>
            <a:pathLst>
              <a:path w="286219" h="405416">
                <a:moveTo>
                  <a:pt x="0" y="405416"/>
                </a:moveTo>
                <a:lnTo>
                  <a:pt x="286219" y="405416"/>
                </a:lnTo>
                <a:lnTo>
                  <a:pt x="286219" y="0"/>
                </a:lnTo>
                <a:lnTo>
                  <a:pt x="0" y="0"/>
                </a:lnTo>
                <a:lnTo>
                  <a:pt x="0" y="40541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296691" y="1804553"/>
            <a:ext cx="286219" cy="405416"/>
          </a:xfrm>
          <a:custGeom>
            <a:avLst/>
            <a:gdLst/>
            <a:ahLst/>
            <a:cxnLst/>
            <a:rect l="l" t="t" r="r" b="b"/>
            <a:pathLst>
              <a:path w="286219" h="405416">
                <a:moveTo>
                  <a:pt x="0" y="405416"/>
                </a:moveTo>
                <a:lnTo>
                  <a:pt x="286219" y="405416"/>
                </a:lnTo>
                <a:lnTo>
                  <a:pt x="286219" y="0"/>
                </a:lnTo>
                <a:lnTo>
                  <a:pt x="0" y="0"/>
                </a:lnTo>
                <a:lnTo>
                  <a:pt x="0" y="405416"/>
                </a:lnTo>
                <a:close/>
              </a:path>
            </a:pathLst>
          </a:custGeom>
          <a:ln w="61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310829" y="1842219"/>
            <a:ext cx="274320" cy="1117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50" spc="15">
                <a:latin typeface="Arial"/>
                <a:cs typeface="Arial"/>
              </a:rPr>
              <a:t>D</a:t>
            </a:r>
            <a:r>
              <a:rPr dirty="0" smtClean="0" sz="650" spc="15">
                <a:latin typeface="Arial"/>
                <a:cs typeface="Arial"/>
              </a:rPr>
              <a:t>    </a:t>
            </a:r>
            <a:r>
              <a:rPr dirty="0" smtClean="0" sz="650" spc="35">
                <a:latin typeface="Arial"/>
                <a:cs typeface="Arial"/>
              </a:rPr>
              <a:t> </a:t>
            </a:r>
            <a:r>
              <a:rPr dirty="0" smtClean="0" baseline="4273" sz="975" spc="30">
                <a:latin typeface="Arial"/>
                <a:cs typeface="Arial"/>
              </a:rPr>
              <a:t>Q</a:t>
            </a:r>
            <a:endParaRPr baseline="4273" sz="975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16148" y="2096354"/>
            <a:ext cx="144780" cy="1117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50" spc="10">
                <a:latin typeface="Arial"/>
                <a:cs typeface="Arial"/>
              </a:rPr>
              <a:t>EN</a:t>
            </a:r>
            <a:endParaRPr sz="650">
              <a:latin typeface="Arial"/>
              <a:cs typeface="Arial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6089955" y="1809947"/>
            <a:ext cx="286219" cy="405201"/>
          </a:xfrm>
          <a:custGeom>
            <a:avLst/>
            <a:gdLst/>
            <a:ahLst/>
            <a:cxnLst/>
            <a:rect l="l" t="t" r="r" b="b"/>
            <a:pathLst>
              <a:path w="286219" h="405201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6089955" y="1809947"/>
            <a:ext cx="286219" cy="405201"/>
          </a:xfrm>
          <a:custGeom>
            <a:avLst/>
            <a:gdLst/>
            <a:ahLst/>
            <a:cxnLst/>
            <a:rect l="l" t="t" r="r" b="b"/>
            <a:pathLst>
              <a:path w="286219" h="405201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ln w="61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6104283" y="1847570"/>
            <a:ext cx="274320" cy="1117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50" spc="15">
                <a:latin typeface="Arial"/>
                <a:cs typeface="Arial"/>
              </a:rPr>
              <a:t>D</a:t>
            </a:r>
            <a:r>
              <a:rPr dirty="0" smtClean="0" sz="650" spc="15">
                <a:latin typeface="Arial"/>
                <a:cs typeface="Arial"/>
              </a:rPr>
              <a:t>    </a:t>
            </a:r>
            <a:r>
              <a:rPr dirty="0" smtClean="0" sz="650" spc="35">
                <a:latin typeface="Arial"/>
                <a:cs typeface="Arial"/>
              </a:rPr>
              <a:t> </a:t>
            </a:r>
            <a:r>
              <a:rPr dirty="0" smtClean="0" baseline="4273" sz="975" spc="30">
                <a:latin typeface="Arial"/>
                <a:cs typeface="Arial"/>
              </a:rPr>
              <a:t>Q</a:t>
            </a:r>
            <a:endParaRPr baseline="4273" sz="975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09464" y="2101446"/>
            <a:ext cx="144780" cy="1117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50" spc="10">
                <a:latin typeface="Arial"/>
                <a:cs typeface="Arial"/>
              </a:rPr>
              <a:t>EN</a:t>
            </a:r>
            <a:endParaRPr sz="65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883262" y="1815038"/>
            <a:ext cx="286219" cy="405201"/>
          </a:xfrm>
          <a:custGeom>
            <a:avLst/>
            <a:gdLst/>
            <a:ahLst/>
            <a:cxnLst/>
            <a:rect l="l" t="t" r="r" b="b"/>
            <a:pathLst>
              <a:path w="286219" h="405201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6883262" y="1815038"/>
            <a:ext cx="286219" cy="405201"/>
          </a:xfrm>
          <a:custGeom>
            <a:avLst/>
            <a:gdLst/>
            <a:ahLst/>
            <a:cxnLst/>
            <a:rect l="l" t="t" r="r" b="b"/>
            <a:pathLst>
              <a:path w="286219" h="405201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ln w="61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6897589" y="1852747"/>
            <a:ext cx="274320" cy="1117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50" spc="15">
                <a:latin typeface="Arial"/>
                <a:cs typeface="Arial"/>
              </a:rPr>
              <a:t>D</a:t>
            </a:r>
            <a:r>
              <a:rPr dirty="0" smtClean="0" sz="650" spc="15">
                <a:latin typeface="Arial"/>
                <a:cs typeface="Arial"/>
              </a:rPr>
              <a:t>    </a:t>
            </a:r>
            <a:r>
              <a:rPr dirty="0" smtClean="0" sz="650" spc="35">
                <a:latin typeface="Arial"/>
                <a:cs typeface="Arial"/>
              </a:rPr>
              <a:t> </a:t>
            </a:r>
            <a:r>
              <a:rPr dirty="0" smtClean="0" baseline="4273" sz="975" spc="30">
                <a:latin typeface="Arial"/>
                <a:cs typeface="Arial"/>
              </a:rPr>
              <a:t>Q</a:t>
            </a:r>
            <a:endParaRPr baseline="4273" sz="975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902684" y="2106537"/>
            <a:ext cx="144780" cy="1117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50" spc="10">
                <a:latin typeface="Arial"/>
                <a:cs typeface="Arial"/>
              </a:rPr>
              <a:t>EN</a:t>
            </a:r>
            <a:endParaRPr sz="65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7676569" y="1820129"/>
            <a:ext cx="286219" cy="405201"/>
          </a:xfrm>
          <a:custGeom>
            <a:avLst/>
            <a:gdLst/>
            <a:ahLst/>
            <a:cxnLst/>
            <a:rect l="l" t="t" r="r" b="b"/>
            <a:pathLst>
              <a:path w="286219" h="405201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7676569" y="1820129"/>
            <a:ext cx="286219" cy="405201"/>
          </a:xfrm>
          <a:custGeom>
            <a:avLst/>
            <a:gdLst/>
            <a:ahLst/>
            <a:cxnLst/>
            <a:rect l="l" t="t" r="r" b="b"/>
            <a:pathLst>
              <a:path w="286219" h="405201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ln w="61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 txBox="1"/>
          <p:nvPr/>
        </p:nvSpPr>
        <p:spPr>
          <a:xfrm>
            <a:off x="7690897" y="1857838"/>
            <a:ext cx="274320" cy="1117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50" spc="15">
                <a:latin typeface="Arial"/>
                <a:cs typeface="Arial"/>
              </a:rPr>
              <a:t>D</a:t>
            </a:r>
            <a:r>
              <a:rPr dirty="0" smtClean="0" sz="650" spc="15">
                <a:latin typeface="Arial"/>
                <a:cs typeface="Arial"/>
              </a:rPr>
              <a:t>    </a:t>
            </a:r>
            <a:r>
              <a:rPr dirty="0" smtClean="0" sz="650" spc="35">
                <a:latin typeface="Arial"/>
                <a:cs typeface="Arial"/>
              </a:rPr>
              <a:t> </a:t>
            </a:r>
            <a:r>
              <a:rPr dirty="0" smtClean="0" baseline="4273" sz="975" spc="30">
                <a:latin typeface="Arial"/>
                <a:cs typeface="Arial"/>
              </a:rPr>
              <a:t>Q</a:t>
            </a:r>
            <a:endParaRPr baseline="4273" sz="975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695991" y="2111887"/>
            <a:ext cx="144780" cy="1117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50" spc="10">
                <a:latin typeface="Arial"/>
                <a:cs typeface="Arial"/>
              </a:rPr>
              <a:t>EN</a:t>
            </a:r>
            <a:endParaRPr sz="65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5084155" y="1456539"/>
            <a:ext cx="171009" cy="139795"/>
          </a:xfrm>
          <a:custGeom>
            <a:avLst/>
            <a:gdLst/>
            <a:ahLst/>
            <a:cxnLst/>
            <a:rect l="l" t="t" r="r" b="b"/>
            <a:pathLst>
              <a:path w="171009" h="139795">
                <a:moveTo>
                  <a:pt x="171009" y="0"/>
                </a:moveTo>
                <a:lnTo>
                  <a:pt x="0" y="0"/>
                </a:lnTo>
                <a:lnTo>
                  <a:pt x="84978" y="139795"/>
                </a:lnTo>
                <a:lnTo>
                  <a:pt x="1710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5084155" y="1456539"/>
            <a:ext cx="171009" cy="139795"/>
          </a:xfrm>
          <a:custGeom>
            <a:avLst/>
            <a:gdLst/>
            <a:ahLst/>
            <a:cxnLst/>
            <a:rect l="l" t="t" r="r" b="b"/>
            <a:pathLst>
              <a:path w="171009" h="139795">
                <a:moveTo>
                  <a:pt x="84978" y="139795"/>
                </a:moveTo>
                <a:lnTo>
                  <a:pt x="0" y="0"/>
                </a:lnTo>
                <a:lnTo>
                  <a:pt x="171009" y="0"/>
                </a:lnTo>
                <a:lnTo>
                  <a:pt x="84978" y="139795"/>
                </a:lnTo>
                <a:close/>
              </a:path>
            </a:pathLst>
          </a:custGeom>
          <a:ln w="617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5167001" y="1891805"/>
            <a:ext cx="129690" cy="1035"/>
          </a:xfrm>
          <a:custGeom>
            <a:avLst/>
            <a:gdLst/>
            <a:ahLst/>
            <a:cxnLst/>
            <a:rect l="l" t="t" r="r" b="b"/>
            <a:pathLst>
              <a:path w="129690" h="1035">
                <a:moveTo>
                  <a:pt x="129690" y="0"/>
                </a:moveTo>
                <a:lnTo>
                  <a:pt x="0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5167001" y="1591244"/>
            <a:ext cx="0" cy="3057216"/>
          </a:xfrm>
          <a:custGeom>
            <a:avLst/>
            <a:gdLst/>
            <a:ahLst/>
            <a:cxnLst/>
            <a:rect l="l" t="t" r="r" b="b"/>
            <a:pathLst>
              <a:path w="0" h="3057216">
                <a:moveTo>
                  <a:pt x="0" y="3057216"/>
                </a:moveTo>
                <a:lnTo>
                  <a:pt x="0" y="0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5167001" y="1337367"/>
            <a:ext cx="0" cy="119171"/>
          </a:xfrm>
          <a:custGeom>
            <a:avLst/>
            <a:gdLst/>
            <a:ahLst/>
            <a:cxnLst/>
            <a:rect l="l" t="t" r="r" b="b"/>
            <a:pathLst>
              <a:path w="0" h="119171">
                <a:moveTo>
                  <a:pt x="0" y="119171"/>
                </a:moveTo>
                <a:lnTo>
                  <a:pt x="0" y="0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5872091" y="1461631"/>
            <a:ext cx="171234" cy="139795"/>
          </a:xfrm>
          <a:custGeom>
            <a:avLst/>
            <a:gdLst/>
            <a:ahLst/>
            <a:cxnLst/>
            <a:rect l="l" t="t" r="r" b="b"/>
            <a:pathLst>
              <a:path w="171234" h="139795">
                <a:moveTo>
                  <a:pt x="171234" y="0"/>
                </a:moveTo>
                <a:lnTo>
                  <a:pt x="0" y="0"/>
                </a:lnTo>
                <a:lnTo>
                  <a:pt x="85228" y="139795"/>
                </a:lnTo>
                <a:lnTo>
                  <a:pt x="171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5872091" y="1461631"/>
            <a:ext cx="171234" cy="139795"/>
          </a:xfrm>
          <a:custGeom>
            <a:avLst/>
            <a:gdLst/>
            <a:ahLst/>
            <a:cxnLst/>
            <a:rect l="l" t="t" r="r" b="b"/>
            <a:pathLst>
              <a:path w="171234" h="139795">
                <a:moveTo>
                  <a:pt x="85228" y="139795"/>
                </a:moveTo>
                <a:lnTo>
                  <a:pt x="0" y="0"/>
                </a:lnTo>
                <a:lnTo>
                  <a:pt x="171234" y="0"/>
                </a:lnTo>
                <a:lnTo>
                  <a:pt x="85228" y="139795"/>
                </a:lnTo>
                <a:close/>
              </a:path>
            </a:pathLst>
          </a:custGeom>
          <a:ln w="617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5955161" y="1896897"/>
            <a:ext cx="129699" cy="1035"/>
          </a:xfrm>
          <a:custGeom>
            <a:avLst/>
            <a:gdLst/>
            <a:ahLst/>
            <a:cxnLst/>
            <a:rect l="l" t="t" r="r" b="b"/>
            <a:pathLst>
              <a:path w="129699" h="1035">
                <a:moveTo>
                  <a:pt x="129699" y="0"/>
                </a:moveTo>
                <a:lnTo>
                  <a:pt x="0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5955161" y="1596335"/>
            <a:ext cx="0" cy="3051089"/>
          </a:xfrm>
          <a:custGeom>
            <a:avLst/>
            <a:gdLst/>
            <a:ahLst/>
            <a:cxnLst/>
            <a:rect l="l" t="t" r="r" b="b"/>
            <a:pathLst>
              <a:path w="0" h="3051089">
                <a:moveTo>
                  <a:pt x="0" y="3051089"/>
                </a:moveTo>
                <a:lnTo>
                  <a:pt x="0" y="0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5955161" y="1342459"/>
            <a:ext cx="0" cy="119171"/>
          </a:xfrm>
          <a:custGeom>
            <a:avLst/>
            <a:gdLst/>
            <a:ahLst/>
            <a:cxnLst/>
            <a:rect l="l" t="t" r="r" b="b"/>
            <a:pathLst>
              <a:path w="0" h="119171">
                <a:moveTo>
                  <a:pt x="0" y="119171"/>
                </a:moveTo>
                <a:lnTo>
                  <a:pt x="0" y="0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6660304" y="1466722"/>
            <a:ext cx="171234" cy="140054"/>
          </a:xfrm>
          <a:custGeom>
            <a:avLst/>
            <a:gdLst/>
            <a:ahLst/>
            <a:cxnLst/>
            <a:rect l="l" t="t" r="r" b="b"/>
            <a:pathLst>
              <a:path w="171234" h="140054">
                <a:moveTo>
                  <a:pt x="171234" y="0"/>
                </a:moveTo>
                <a:lnTo>
                  <a:pt x="0" y="0"/>
                </a:lnTo>
                <a:lnTo>
                  <a:pt x="84969" y="140054"/>
                </a:lnTo>
                <a:lnTo>
                  <a:pt x="171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6660304" y="1466722"/>
            <a:ext cx="171234" cy="140054"/>
          </a:xfrm>
          <a:custGeom>
            <a:avLst/>
            <a:gdLst/>
            <a:ahLst/>
            <a:cxnLst/>
            <a:rect l="l" t="t" r="r" b="b"/>
            <a:pathLst>
              <a:path w="171234" h="140054">
                <a:moveTo>
                  <a:pt x="84969" y="140054"/>
                </a:moveTo>
                <a:lnTo>
                  <a:pt x="0" y="0"/>
                </a:lnTo>
                <a:lnTo>
                  <a:pt x="171234" y="0"/>
                </a:lnTo>
                <a:lnTo>
                  <a:pt x="84969" y="140054"/>
                </a:lnTo>
                <a:close/>
              </a:path>
            </a:pathLst>
          </a:custGeom>
          <a:ln w="617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6743373" y="1901988"/>
            <a:ext cx="129440" cy="1121"/>
          </a:xfrm>
          <a:custGeom>
            <a:avLst/>
            <a:gdLst/>
            <a:ahLst/>
            <a:cxnLst/>
            <a:rect l="l" t="t" r="r" b="b"/>
            <a:pathLst>
              <a:path w="129440" h="1121">
                <a:moveTo>
                  <a:pt x="129440" y="0"/>
                </a:moveTo>
                <a:lnTo>
                  <a:pt x="0" y="1121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6743373" y="1602548"/>
            <a:ext cx="0" cy="3063602"/>
          </a:xfrm>
          <a:custGeom>
            <a:avLst/>
            <a:gdLst/>
            <a:ahLst/>
            <a:cxnLst/>
            <a:rect l="l" t="t" r="r" b="b"/>
            <a:pathLst>
              <a:path w="0" h="3063602">
                <a:moveTo>
                  <a:pt x="0" y="3063602"/>
                </a:moveTo>
                <a:lnTo>
                  <a:pt x="0" y="0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6743373" y="1347550"/>
            <a:ext cx="0" cy="119171"/>
          </a:xfrm>
          <a:custGeom>
            <a:avLst/>
            <a:gdLst/>
            <a:ahLst/>
            <a:cxnLst/>
            <a:rect l="l" t="t" r="r" b="b"/>
            <a:pathLst>
              <a:path w="0" h="119171">
                <a:moveTo>
                  <a:pt x="0" y="119171"/>
                </a:moveTo>
                <a:lnTo>
                  <a:pt x="0" y="0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7448429" y="1472072"/>
            <a:ext cx="171061" cy="139795"/>
          </a:xfrm>
          <a:custGeom>
            <a:avLst/>
            <a:gdLst/>
            <a:ahLst/>
            <a:cxnLst/>
            <a:rect l="l" t="t" r="r" b="b"/>
            <a:pathLst>
              <a:path w="171061" h="139795">
                <a:moveTo>
                  <a:pt x="171061" y="0"/>
                </a:moveTo>
                <a:lnTo>
                  <a:pt x="0" y="0"/>
                </a:lnTo>
                <a:lnTo>
                  <a:pt x="84969" y="139795"/>
                </a:lnTo>
                <a:lnTo>
                  <a:pt x="17106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7448429" y="1472072"/>
            <a:ext cx="171061" cy="139795"/>
          </a:xfrm>
          <a:custGeom>
            <a:avLst/>
            <a:gdLst/>
            <a:ahLst/>
            <a:cxnLst/>
            <a:rect l="l" t="t" r="r" b="b"/>
            <a:pathLst>
              <a:path w="171061" h="139795">
                <a:moveTo>
                  <a:pt x="84969" y="139795"/>
                </a:moveTo>
                <a:lnTo>
                  <a:pt x="0" y="0"/>
                </a:lnTo>
                <a:lnTo>
                  <a:pt x="171061" y="0"/>
                </a:lnTo>
                <a:lnTo>
                  <a:pt x="84969" y="139795"/>
                </a:lnTo>
                <a:close/>
              </a:path>
            </a:pathLst>
          </a:custGeom>
          <a:ln w="617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7531326" y="1907338"/>
            <a:ext cx="129699" cy="1035"/>
          </a:xfrm>
          <a:custGeom>
            <a:avLst/>
            <a:gdLst/>
            <a:ahLst/>
            <a:cxnLst/>
            <a:rect l="l" t="t" r="r" b="b"/>
            <a:pathLst>
              <a:path w="129699" h="1035">
                <a:moveTo>
                  <a:pt x="129699" y="0"/>
                </a:moveTo>
                <a:lnTo>
                  <a:pt x="0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7531326" y="1606777"/>
            <a:ext cx="0" cy="3057303"/>
          </a:xfrm>
          <a:custGeom>
            <a:avLst/>
            <a:gdLst/>
            <a:ahLst/>
            <a:cxnLst/>
            <a:rect l="l" t="t" r="r" b="b"/>
            <a:pathLst>
              <a:path w="0" h="3057303">
                <a:moveTo>
                  <a:pt x="0" y="3057303"/>
                </a:moveTo>
                <a:lnTo>
                  <a:pt x="0" y="0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7531326" y="1352900"/>
            <a:ext cx="0" cy="119171"/>
          </a:xfrm>
          <a:custGeom>
            <a:avLst/>
            <a:gdLst/>
            <a:ahLst/>
            <a:cxnLst/>
            <a:rect l="l" t="t" r="r" b="b"/>
            <a:pathLst>
              <a:path w="0" h="119171">
                <a:moveTo>
                  <a:pt x="0" y="119171"/>
                </a:moveTo>
                <a:lnTo>
                  <a:pt x="0" y="0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4840318" y="2373756"/>
            <a:ext cx="2768897" cy="1035"/>
          </a:xfrm>
          <a:custGeom>
            <a:avLst/>
            <a:gdLst/>
            <a:ahLst/>
            <a:cxnLst/>
            <a:rect l="l" t="t" r="r" b="b"/>
            <a:pathLst>
              <a:path w="2768897" h="1035">
                <a:moveTo>
                  <a:pt x="0" y="0"/>
                </a:moveTo>
                <a:lnTo>
                  <a:pt x="2768897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7603948" y="2161214"/>
            <a:ext cx="72621" cy="1035"/>
          </a:xfrm>
          <a:custGeom>
            <a:avLst/>
            <a:gdLst/>
            <a:ahLst/>
            <a:cxnLst/>
            <a:rect l="l" t="t" r="r" b="b"/>
            <a:pathLst>
              <a:path w="72621" h="1035">
                <a:moveTo>
                  <a:pt x="72621" y="0"/>
                </a:moveTo>
                <a:lnTo>
                  <a:pt x="0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7603948" y="2161214"/>
            <a:ext cx="0" cy="207191"/>
          </a:xfrm>
          <a:custGeom>
            <a:avLst/>
            <a:gdLst/>
            <a:ahLst/>
            <a:cxnLst/>
            <a:rect l="l" t="t" r="r" b="b"/>
            <a:pathLst>
              <a:path w="0" h="207191">
                <a:moveTo>
                  <a:pt x="0" y="0"/>
                </a:moveTo>
                <a:lnTo>
                  <a:pt x="0" y="207191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6800192" y="2150773"/>
            <a:ext cx="72621" cy="1035"/>
          </a:xfrm>
          <a:custGeom>
            <a:avLst/>
            <a:gdLst/>
            <a:ahLst/>
            <a:cxnLst/>
            <a:rect l="l" t="t" r="r" b="b"/>
            <a:pathLst>
              <a:path w="72621" h="1035">
                <a:moveTo>
                  <a:pt x="72621" y="0"/>
                </a:moveTo>
                <a:lnTo>
                  <a:pt x="0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6800192" y="2150773"/>
            <a:ext cx="0" cy="228074"/>
          </a:xfrm>
          <a:custGeom>
            <a:avLst/>
            <a:gdLst/>
            <a:ahLst/>
            <a:cxnLst/>
            <a:rect l="l" t="t" r="r" b="b"/>
            <a:pathLst>
              <a:path w="0" h="228074">
                <a:moveTo>
                  <a:pt x="0" y="0"/>
                </a:moveTo>
                <a:lnTo>
                  <a:pt x="0" y="228074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6012239" y="2145682"/>
            <a:ext cx="72621" cy="1035"/>
          </a:xfrm>
          <a:custGeom>
            <a:avLst/>
            <a:gdLst/>
            <a:ahLst/>
            <a:cxnLst/>
            <a:rect l="l" t="t" r="r" b="b"/>
            <a:pathLst>
              <a:path w="72621" h="1035">
                <a:moveTo>
                  <a:pt x="72621" y="0"/>
                </a:moveTo>
                <a:lnTo>
                  <a:pt x="0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6012239" y="2145682"/>
            <a:ext cx="0" cy="228074"/>
          </a:xfrm>
          <a:custGeom>
            <a:avLst/>
            <a:gdLst/>
            <a:ahLst/>
            <a:cxnLst/>
            <a:rect l="l" t="t" r="r" b="b"/>
            <a:pathLst>
              <a:path w="0" h="228074">
                <a:moveTo>
                  <a:pt x="0" y="0"/>
                </a:moveTo>
                <a:lnTo>
                  <a:pt x="0" y="228074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5218967" y="2145682"/>
            <a:ext cx="72612" cy="1035"/>
          </a:xfrm>
          <a:custGeom>
            <a:avLst/>
            <a:gdLst/>
            <a:ahLst/>
            <a:cxnLst/>
            <a:rect l="l" t="t" r="r" b="b"/>
            <a:pathLst>
              <a:path w="72612" h="1035">
                <a:moveTo>
                  <a:pt x="72612" y="0"/>
                </a:moveTo>
                <a:lnTo>
                  <a:pt x="0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5218967" y="2145682"/>
            <a:ext cx="0" cy="228074"/>
          </a:xfrm>
          <a:custGeom>
            <a:avLst/>
            <a:gdLst/>
            <a:ahLst/>
            <a:cxnLst/>
            <a:rect l="l" t="t" r="r" b="b"/>
            <a:pathLst>
              <a:path w="0" h="228074">
                <a:moveTo>
                  <a:pt x="0" y="0"/>
                </a:moveTo>
                <a:lnTo>
                  <a:pt x="0" y="228074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5296691" y="2721813"/>
            <a:ext cx="286219" cy="405201"/>
          </a:xfrm>
          <a:custGeom>
            <a:avLst/>
            <a:gdLst/>
            <a:ahLst/>
            <a:cxnLst/>
            <a:rect l="l" t="t" r="r" b="b"/>
            <a:pathLst>
              <a:path w="286219" h="405201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5296691" y="2721813"/>
            <a:ext cx="286219" cy="405201"/>
          </a:xfrm>
          <a:custGeom>
            <a:avLst/>
            <a:gdLst/>
            <a:ahLst/>
            <a:cxnLst/>
            <a:rect l="l" t="t" r="r" b="b"/>
            <a:pathLst>
              <a:path w="286219" h="405201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ln w="61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 txBox="1"/>
          <p:nvPr/>
        </p:nvSpPr>
        <p:spPr>
          <a:xfrm>
            <a:off x="5310829" y="2759436"/>
            <a:ext cx="274320" cy="1117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50" spc="15">
                <a:latin typeface="Arial"/>
                <a:cs typeface="Arial"/>
              </a:rPr>
              <a:t>D</a:t>
            </a:r>
            <a:r>
              <a:rPr dirty="0" smtClean="0" sz="650" spc="15">
                <a:latin typeface="Arial"/>
                <a:cs typeface="Arial"/>
              </a:rPr>
              <a:t>    </a:t>
            </a:r>
            <a:r>
              <a:rPr dirty="0" smtClean="0" sz="650" spc="35">
                <a:latin typeface="Arial"/>
                <a:cs typeface="Arial"/>
              </a:rPr>
              <a:t> </a:t>
            </a:r>
            <a:r>
              <a:rPr dirty="0" smtClean="0" baseline="4273" sz="975" spc="30">
                <a:latin typeface="Arial"/>
                <a:cs typeface="Arial"/>
              </a:rPr>
              <a:t>Q</a:t>
            </a:r>
            <a:endParaRPr baseline="4273" sz="975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5316148" y="3013571"/>
            <a:ext cx="144780" cy="1117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50" spc="10">
                <a:latin typeface="Arial"/>
                <a:cs typeface="Arial"/>
              </a:rPr>
              <a:t>EN</a:t>
            </a:r>
            <a:endParaRPr sz="65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6089955" y="2727103"/>
            <a:ext cx="286219" cy="404139"/>
          </a:xfrm>
          <a:custGeom>
            <a:avLst/>
            <a:gdLst/>
            <a:ahLst/>
            <a:cxnLst/>
            <a:rect l="l" t="t" r="r" b="b"/>
            <a:pathLst>
              <a:path w="286219" h="404139">
                <a:moveTo>
                  <a:pt x="0" y="404139"/>
                </a:moveTo>
                <a:lnTo>
                  <a:pt x="286219" y="404139"/>
                </a:lnTo>
                <a:lnTo>
                  <a:pt x="286219" y="0"/>
                </a:lnTo>
                <a:lnTo>
                  <a:pt x="0" y="0"/>
                </a:lnTo>
                <a:lnTo>
                  <a:pt x="0" y="4041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6089955" y="2727103"/>
            <a:ext cx="286219" cy="404139"/>
          </a:xfrm>
          <a:custGeom>
            <a:avLst/>
            <a:gdLst/>
            <a:ahLst/>
            <a:cxnLst/>
            <a:rect l="l" t="t" r="r" b="b"/>
            <a:pathLst>
              <a:path w="286219" h="404139">
                <a:moveTo>
                  <a:pt x="0" y="404139"/>
                </a:moveTo>
                <a:lnTo>
                  <a:pt x="286219" y="404139"/>
                </a:lnTo>
                <a:lnTo>
                  <a:pt x="286219" y="0"/>
                </a:lnTo>
                <a:lnTo>
                  <a:pt x="0" y="0"/>
                </a:lnTo>
                <a:lnTo>
                  <a:pt x="0" y="404139"/>
                </a:lnTo>
                <a:close/>
              </a:path>
            </a:pathLst>
          </a:custGeom>
          <a:ln w="61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 txBox="1"/>
          <p:nvPr/>
        </p:nvSpPr>
        <p:spPr>
          <a:xfrm>
            <a:off x="6104283" y="2764786"/>
            <a:ext cx="274320" cy="1117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50" spc="15">
                <a:latin typeface="Arial"/>
                <a:cs typeface="Arial"/>
              </a:rPr>
              <a:t>D</a:t>
            </a:r>
            <a:r>
              <a:rPr dirty="0" smtClean="0" sz="650" spc="15">
                <a:latin typeface="Arial"/>
                <a:cs typeface="Arial"/>
              </a:rPr>
              <a:t>    </a:t>
            </a:r>
            <a:r>
              <a:rPr dirty="0" smtClean="0" sz="650" spc="35">
                <a:latin typeface="Arial"/>
                <a:cs typeface="Arial"/>
              </a:rPr>
              <a:t> </a:t>
            </a:r>
            <a:r>
              <a:rPr dirty="0" smtClean="0" baseline="4273" sz="975" spc="30">
                <a:latin typeface="Arial"/>
                <a:cs typeface="Arial"/>
              </a:rPr>
              <a:t>Q</a:t>
            </a:r>
            <a:endParaRPr baseline="4273" sz="975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6109464" y="3018663"/>
            <a:ext cx="144780" cy="1117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50" spc="10">
                <a:latin typeface="Arial"/>
                <a:cs typeface="Arial"/>
              </a:rPr>
              <a:t>EN</a:t>
            </a:r>
            <a:endParaRPr sz="650">
              <a:latin typeface="Arial"/>
              <a:cs typeface="Arial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6883262" y="2732255"/>
            <a:ext cx="286219" cy="405201"/>
          </a:xfrm>
          <a:custGeom>
            <a:avLst/>
            <a:gdLst/>
            <a:ahLst/>
            <a:cxnLst/>
            <a:rect l="l" t="t" r="r" b="b"/>
            <a:pathLst>
              <a:path w="286219" h="405201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6883262" y="2732255"/>
            <a:ext cx="286219" cy="405201"/>
          </a:xfrm>
          <a:custGeom>
            <a:avLst/>
            <a:gdLst/>
            <a:ahLst/>
            <a:cxnLst/>
            <a:rect l="l" t="t" r="r" b="b"/>
            <a:pathLst>
              <a:path w="286219" h="405201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ln w="61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 txBox="1"/>
          <p:nvPr/>
        </p:nvSpPr>
        <p:spPr>
          <a:xfrm>
            <a:off x="6897589" y="2769878"/>
            <a:ext cx="274320" cy="1117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50" spc="15">
                <a:latin typeface="Arial"/>
                <a:cs typeface="Arial"/>
              </a:rPr>
              <a:t>D</a:t>
            </a:r>
            <a:r>
              <a:rPr dirty="0" smtClean="0" sz="650" spc="15">
                <a:latin typeface="Arial"/>
                <a:cs typeface="Arial"/>
              </a:rPr>
              <a:t>    </a:t>
            </a:r>
            <a:r>
              <a:rPr dirty="0" smtClean="0" sz="650" spc="35">
                <a:latin typeface="Arial"/>
                <a:cs typeface="Arial"/>
              </a:rPr>
              <a:t> </a:t>
            </a:r>
            <a:r>
              <a:rPr dirty="0" smtClean="0" baseline="4273" sz="975" spc="30">
                <a:latin typeface="Arial"/>
                <a:cs typeface="Arial"/>
              </a:rPr>
              <a:t>Q</a:t>
            </a:r>
            <a:endParaRPr baseline="4273" sz="975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6902684" y="3023754"/>
            <a:ext cx="144780" cy="1117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50" spc="10">
                <a:latin typeface="Arial"/>
                <a:cs typeface="Arial"/>
              </a:rPr>
              <a:t>EN</a:t>
            </a:r>
            <a:endParaRPr sz="650">
              <a:latin typeface="Arial"/>
              <a:cs typeface="Arial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676569" y="2737346"/>
            <a:ext cx="286219" cy="405201"/>
          </a:xfrm>
          <a:custGeom>
            <a:avLst/>
            <a:gdLst/>
            <a:ahLst/>
            <a:cxnLst/>
            <a:rect l="l" t="t" r="r" b="b"/>
            <a:pathLst>
              <a:path w="286219" h="405201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7676569" y="2737346"/>
            <a:ext cx="286219" cy="405201"/>
          </a:xfrm>
          <a:custGeom>
            <a:avLst/>
            <a:gdLst/>
            <a:ahLst/>
            <a:cxnLst/>
            <a:rect l="l" t="t" r="r" b="b"/>
            <a:pathLst>
              <a:path w="286219" h="405201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ln w="61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 txBox="1"/>
          <p:nvPr/>
        </p:nvSpPr>
        <p:spPr>
          <a:xfrm>
            <a:off x="7690897" y="2775055"/>
            <a:ext cx="274320" cy="1117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50" spc="15">
                <a:latin typeface="Arial"/>
                <a:cs typeface="Arial"/>
              </a:rPr>
              <a:t>D</a:t>
            </a:r>
            <a:r>
              <a:rPr dirty="0" smtClean="0" sz="650" spc="15">
                <a:latin typeface="Arial"/>
                <a:cs typeface="Arial"/>
              </a:rPr>
              <a:t>    </a:t>
            </a:r>
            <a:r>
              <a:rPr dirty="0" smtClean="0" sz="650" spc="35">
                <a:latin typeface="Arial"/>
                <a:cs typeface="Arial"/>
              </a:rPr>
              <a:t> </a:t>
            </a:r>
            <a:r>
              <a:rPr dirty="0" smtClean="0" baseline="4273" sz="975" spc="30">
                <a:latin typeface="Arial"/>
                <a:cs typeface="Arial"/>
              </a:rPr>
              <a:t>Q</a:t>
            </a:r>
            <a:endParaRPr baseline="4273" sz="975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695991" y="3029104"/>
            <a:ext cx="144780" cy="1117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50" spc="10">
                <a:latin typeface="Arial"/>
                <a:cs typeface="Arial"/>
              </a:rPr>
              <a:t>EN</a:t>
            </a:r>
            <a:endParaRPr sz="650">
              <a:latin typeface="Arial"/>
              <a:cs typeface="Arial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5167001" y="2808936"/>
            <a:ext cx="129690" cy="1121"/>
          </a:xfrm>
          <a:custGeom>
            <a:avLst/>
            <a:gdLst/>
            <a:ahLst/>
            <a:cxnLst/>
            <a:rect l="l" t="t" r="r" b="b"/>
            <a:pathLst>
              <a:path w="129690" h="1121">
                <a:moveTo>
                  <a:pt x="129690" y="0"/>
                </a:moveTo>
                <a:lnTo>
                  <a:pt x="0" y="1121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5955161" y="2814113"/>
            <a:ext cx="129699" cy="1035"/>
          </a:xfrm>
          <a:custGeom>
            <a:avLst/>
            <a:gdLst/>
            <a:ahLst/>
            <a:cxnLst/>
            <a:rect l="l" t="t" r="r" b="b"/>
            <a:pathLst>
              <a:path w="129699" h="1035">
                <a:moveTo>
                  <a:pt x="129699" y="0"/>
                </a:moveTo>
                <a:lnTo>
                  <a:pt x="0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6743373" y="2819205"/>
            <a:ext cx="129440" cy="1035"/>
          </a:xfrm>
          <a:custGeom>
            <a:avLst/>
            <a:gdLst/>
            <a:ahLst/>
            <a:cxnLst/>
            <a:rect l="l" t="t" r="r" b="b"/>
            <a:pathLst>
              <a:path w="129440" h="1035">
                <a:moveTo>
                  <a:pt x="129440" y="0"/>
                </a:moveTo>
                <a:lnTo>
                  <a:pt x="0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7531326" y="2824555"/>
            <a:ext cx="129699" cy="1035"/>
          </a:xfrm>
          <a:custGeom>
            <a:avLst/>
            <a:gdLst/>
            <a:ahLst/>
            <a:cxnLst/>
            <a:rect l="l" t="t" r="r" b="b"/>
            <a:pathLst>
              <a:path w="129699" h="1035">
                <a:moveTo>
                  <a:pt x="129699" y="0"/>
                </a:moveTo>
                <a:lnTo>
                  <a:pt x="0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4840318" y="3290887"/>
            <a:ext cx="2768897" cy="1121"/>
          </a:xfrm>
          <a:custGeom>
            <a:avLst/>
            <a:gdLst/>
            <a:ahLst/>
            <a:cxnLst/>
            <a:rect l="l" t="t" r="r" b="b"/>
            <a:pathLst>
              <a:path w="2768897" h="1121">
                <a:moveTo>
                  <a:pt x="0" y="0"/>
                </a:moveTo>
                <a:lnTo>
                  <a:pt x="2768897" y="1121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7603948" y="3078431"/>
            <a:ext cx="72621" cy="1035"/>
          </a:xfrm>
          <a:custGeom>
            <a:avLst/>
            <a:gdLst/>
            <a:ahLst/>
            <a:cxnLst/>
            <a:rect l="l" t="t" r="r" b="b"/>
            <a:pathLst>
              <a:path w="72621" h="1035">
                <a:moveTo>
                  <a:pt x="72621" y="0"/>
                </a:moveTo>
                <a:lnTo>
                  <a:pt x="0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7603948" y="3078431"/>
            <a:ext cx="0" cy="207191"/>
          </a:xfrm>
          <a:custGeom>
            <a:avLst/>
            <a:gdLst/>
            <a:ahLst/>
            <a:cxnLst/>
            <a:rect l="l" t="t" r="r" b="b"/>
            <a:pathLst>
              <a:path w="0" h="207191">
                <a:moveTo>
                  <a:pt x="0" y="0"/>
                </a:moveTo>
                <a:lnTo>
                  <a:pt x="0" y="207191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6800192" y="3067990"/>
            <a:ext cx="72621" cy="1035"/>
          </a:xfrm>
          <a:custGeom>
            <a:avLst/>
            <a:gdLst/>
            <a:ahLst/>
            <a:cxnLst/>
            <a:rect l="l" t="t" r="r" b="b"/>
            <a:pathLst>
              <a:path w="72621" h="1035">
                <a:moveTo>
                  <a:pt x="72621" y="0"/>
                </a:moveTo>
                <a:lnTo>
                  <a:pt x="0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6800192" y="3067990"/>
            <a:ext cx="0" cy="228074"/>
          </a:xfrm>
          <a:custGeom>
            <a:avLst/>
            <a:gdLst/>
            <a:ahLst/>
            <a:cxnLst/>
            <a:rect l="l" t="t" r="r" b="b"/>
            <a:pathLst>
              <a:path w="0" h="228074">
                <a:moveTo>
                  <a:pt x="0" y="0"/>
                </a:moveTo>
                <a:lnTo>
                  <a:pt x="0" y="228074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6012239" y="3062812"/>
            <a:ext cx="72621" cy="1121"/>
          </a:xfrm>
          <a:custGeom>
            <a:avLst/>
            <a:gdLst/>
            <a:ahLst/>
            <a:cxnLst/>
            <a:rect l="l" t="t" r="r" b="b"/>
            <a:pathLst>
              <a:path w="72621" h="1121">
                <a:moveTo>
                  <a:pt x="72621" y="0"/>
                </a:moveTo>
                <a:lnTo>
                  <a:pt x="0" y="1121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6012239" y="3062812"/>
            <a:ext cx="0" cy="228074"/>
          </a:xfrm>
          <a:custGeom>
            <a:avLst/>
            <a:gdLst/>
            <a:ahLst/>
            <a:cxnLst/>
            <a:rect l="l" t="t" r="r" b="b"/>
            <a:pathLst>
              <a:path w="0" h="228074">
                <a:moveTo>
                  <a:pt x="0" y="0"/>
                </a:moveTo>
                <a:lnTo>
                  <a:pt x="0" y="228074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5218967" y="3062812"/>
            <a:ext cx="72612" cy="1121"/>
          </a:xfrm>
          <a:custGeom>
            <a:avLst/>
            <a:gdLst/>
            <a:ahLst/>
            <a:cxnLst/>
            <a:rect l="l" t="t" r="r" b="b"/>
            <a:pathLst>
              <a:path w="72612" h="1121">
                <a:moveTo>
                  <a:pt x="72612" y="0"/>
                </a:moveTo>
                <a:lnTo>
                  <a:pt x="0" y="1121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5218967" y="3062812"/>
            <a:ext cx="0" cy="228074"/>
          </a:xfrm>
          <a:custGeom>
            <a:avLst/>
            <a:gdLst/>
            <a:ahLst/>
            <a:cxnLst/>
            <a:rect l="l" t="t" r="r" b="b"/>
            <a:pathLst>
              <a:path w="0" h="228074">
                <a:moveTo>
                  <a:pt x="0" y="0"/>
                </a:moveTo>
                <a:lnTo>
                  <a:pt x="0" y="228074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5296691" y="3639030"/>
            <a:ext cx="286219" cy="405201"/>
          </a:xfrm>
          <a:custGeom>
            <a:avLst/>
            <a:gdLst/>
            <a:ahLst/>
            <a:cxnLst/>
            <a:rect l="l" t="t" r="r" b="b"/>
            <a:pathLst>
              <a:path w="286219" h="405201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5296691" y="3639030"/>
            <a:ext cx="286219" cy="405201"/>
          </a:xfrm>
          <a:custGeom>
            <a:avLst/>
            <a:gdLst/>
            <a:ahLst/>
            <a:cxnLst/>
            <a:rect l="l" t="t" r="r" b="b"/>
            <a:pathLst>
              <a:path w="286219" h="405201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ln w="61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 txBox="1"/>
          <p:nvPr/>
        </p:nvSpPr>
        <p:spPr>
          <a:xfrm>
            <a:off x="5310829" y="3676653"/>
            <a:ext cx="274320" cy="1117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50" spc="15">
                <a:latin typeface="Arial"/>
                <a:cs typeface="Arial"/>
              </a:rPr>
              <a:t>D</a:t>
            </a:r>
            <a:r>
              <a:rPr dirty="0" smtClean="0" sz="650" spc="15">
                <a:latin typeface="Arial"/>
                <a:cs typeface="Arial"/>
              </a:rPr>
              <a:t>    </a:t>
            </a:r>
            <a:r>
              <a:rPr dirty="0" smtClean="0" sz="650" spc="35">
                <a:latin typeface="Arial"/>
                <a:cs typeface="Arial"/>
              </a:rPr>
              <a:t> </a:t>
            </a:r>
            <a:r>
              <a:rPr dirty="0" smtClean="0" baseline="4273" sz="975" spc="30">
                <a:latin typeface="Arial"/>
                <a:cs typeface="Arial"/>
              </a:rPr>
              <a:t>Q</a:t>
            </a:r>
            <a:endParaRPr baseline="4273" sz="975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5316148" y="3930702"/>
            <a:ext cx="144780" cy="1117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50" spc="10">
                <a:latin typeface="Arial"/>
                <a:cs typeface="Arial"/>
              </a:rPr>
              <a:t>EN</a:t>
            </a:r>
            <a:endParaRPr sz="650"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6089955" y="3644294"/>
            <a:ext cx="286219" cy="405201"/>
          </a:xfrm>
          <a:custGeom>
            <a:avLst/>
            <a:gdLst/>
            <a:ahLst/>
            <a:cxnLst/>
            <a:rect l="l" t="t" r="r" b="b"/>
            <a:pathLst>
              <a:path w="286219" h="405201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6089955" y="3644294"/>
            <a:ext cx="286219" cy="405201"/>
          </a:xfrm>
          <a:custGeom>
            <a:avLst/>
            <a:gdLst/>
            <a:ahLst/>
            <a:cxnLst/>
            <a:rect l="l" t="t" r="r" b="b"/>
            <a:pathLst>
              <a:path w="286219" h="405201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ln w="61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 txBox="1"/>
          <p:nvPr/>
        </p:nvSpPr>
        <p:spPr>
          <a:xfrm>
            <a:off x="6104283" y="3682003"/>
            <a:ext cx="274320" cy="1117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50" spc="15">
                <a:latin typeface="Arial"/>
                <a:cs typeface="Arial"/>
              </a:rPr>
              <a:t>D</a:t>
            </a:r>
            <a:r>
              <a:rPr dirty="0" smtClean="0" sz="650" spc="15">
                <a:latin typeface="Arial"/>
                <a:cs typeface="Arial"/>
              </a:rPr>
              <a:t>    </a:t>
            </a:r>
            <a:r>
              <a:rPr dirty="0" smtClean="0" sz="650" spc="35">
                <a:latin typeface="Arial"/>
                <a:cs typeface="Arial"/>
              </a:rPr>
              <a:t> </a:t>
            </a:r>
            <a:r>
              <a:rPr dirty="0" smtClean="0" baseline="4273" sz="975" spc="30">
                <a:latin typeface="Arial"/>
                <a:cs typeface="Arial"/>
              </a:rPr>
              <a:t>Q</a:t>
            </a:r>
            <a:endParaRPr baseline="4273" sz="975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6109464" y="3935879"/>
            <a:ext cx="144780" cy="1117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50" spc="10">
                <a:latin typeface="Arial"/>
                <a:cs typeface="Arial"/>
              </a:rPr>
              <a:t>EN</a:t>
            </a:r>
            <a:endParaRPr sz="650">
              <a:latin typeface="Arial"/>
              <a:cs typeface="Arial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6883262" y="3649472"/>
            <a:ext cx="286219" cy="405201"/>
          </a:xfrm>
          <a:custGeom>
            <a:avLst/>
            <a:gdLst/>
            <a:ahLst/>
            <a:cxnLst/>
            <a:rect l="l" t="t" r="r" b="b"/>
            <a:pathLst>
              <a:path w="286219" h="405201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6883262" y="3649472"/>
            <a:ext cx="286219" cy="405201"/>
          </a:xfrm>
          <a:custGeom>
            <a:avLst/>
            <a:gdLst/>
            <a:ahLst/>
            <a:cxnLst/>
            <a:rect l="l" t="t" r="r" b="b"/>
            <a:pathLst>
              <a:path w="286219" h="405201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ln w="61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 txBox="1"/>
          <p:nvPr/>
        </p:nvSpPr>
        <p:spPr>
          <a:xfrm>
            <a:off x="6897589" y="3687095"/>
            <a:ext cx="274320" cy="1117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50" spc="15">
                <a:latin typeface="Arial"/>
                <a:cs typeface="Arial"/>
              </a:rPr>
              <a:t>D</a:t>
            </a:r>
            <a:r>
              <a:rPr dirty="0" smtClean="0" sz="650" spc="15">
                <a:latin typeface="Arial"/>
                <a:cs typeface="Arial"/>
              </a:rPr>
              <a:t>    </a:t>
            </a:r>
            <a:r>
              <a:rPr dirty="0" smtClean="0" sz="650" spc="35">
                <a:latin typeface="Arial"/>
                <a:cs typeface="Arial"/>
              </a:rPr>
              <a:t> </a:t>
            </a:r>
            <a:r>
              <a:rPr dirty="0" smtClean="0" baseline="4273" sz="975" spc="30">
                <a:latin typeface="Arial"/>
                <a:cs typeface="Arial"/>
              </a:rPr>
              <a:t>Q</a:t>
            </a:r>
            <a:endParaRPr baseline="4273" sz="975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6902684" y="3940971"/>
            <a:ext cx="144780" cy="1117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50" spc="10">
                <a:latin typeface="Arial"/>
                <a:cs typeface="Arial"/>
              </a:rPr>
              <a:t>EN</a:t>
            </a:r>
            <a:endParaRPr sz="650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7676569" y="3654563"/>
            <a:ext cx="286219" cy="405201"/>
          </a:xfrm>
          <a:custGeom>
            <a:avLst/>
            <a:gdLst/>
            <a:ahLst/>
            <a:cxnLst/>
            <a:rect l="l" t="t" r="r" b="b"/>
            <a:pathLst>
              <a:path w="286219" h="405201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7676569" y="3654563"/>
            <a:ext cx="286219" cy="405201"/>
          </a:xfrm>
          <a:custGeom>
            <a:avLst/>
            <a:gdLst/>
            <a:ahLst/>
            <a:cxnLst/>
            <a:rect l="l" t="t" r="r" b="b"/>
            <a:pathLst>
              <a:path w="286219" h="405201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ln w="61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 txBox="1"/>
          <p:nvPr/>
        </p:nvSpPr>
        <p:spPr>
          <a:xfrm>
            <a:off x="7690897" y="3692186"/>
            <a:ext cx="274320" cy="1117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50" spc="15">
                <a:latin typeface="Arial"/>
                <a:cs typeface="Arial"/>
              </a:rPr>
              <a:t>D</a:t>
            </a:r>
            <a:r>
              <a:rPr dirty="0" smtClean="0" sz="650" spc="15">
                <a:latin typeface="Arial"/>
                <a:cs typeface="Arial"/>
              </a:rPr>
              <a:t>    </a:t>
            </a:r>
            <a:r>
              <a:rPr dirty="0" smtClean="0" sz="650" spc="35">
                <a:latin typeface="Arial"/>
                <a:cs typeface="Arial"/>
              </a:rPr>
              <a:t> </a:t>
            </a:r>
            <a:r>
              <a:rPr dirty="0" smtClean="0" baseline="4273" sz="975" spc="30">
                <a:latin typeface="Arial"/>
                <a:cs typeface="Arial"/>
              </a:rPr>
              <a:t>Q</a:t>
            </a:r>
            <a:endParaRPr baseline="4273" sz="975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7695991" y="3946063"/>
            <a:ext cx="144780" cy="1117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50" spc="10">
                <a:latin typeface="Arial"/>
                <a:cs typeface="Arial"/>
              </a:rPr>
              <a:t>EN</a:t>
            </a:r>
            <a:endParaRPr sz="650">
              <a:latin typeface="Arial"/>
              <a:cs typeface="Arial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5167001" y="3726153"/>
            <a:ext cx="129690" cy="1121"/>
          </a:xfrm>
          <a:custGeom>
            <a:avLst/>
            <a:gdLst/>
            <a:ahLst/>
            <a:cxnLst/>
            <a:rect l="l" t="t" r="r" b="b"/>
            <a:pathLst>
              <a:path w="129690" h="1121">
                <a:moveTo>
                  <a:pt x="129690" y="0"/>
                </a:moveTo>
                <a:lnTo>
                  <a:pt x="0" y="1121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5955161" y="3731330"/>
            <a:ext cx="129699" cy="1035"/>
          </a:xfrm>
          <a:custGeom>
            <a:avLst/>
            <a:gdLst/>
            <a:ahLst/>
            <a:cxnLst/>
            <a:rect l="l" t="t" r="r" b="b"/>
            <a:pathLst>
              <a:path w="129699" h="1035">
                <a:moveTo>
                  <a:pt x="129699" y="0"/>
                </a:moveTo>
                <a:lnTo>
                  <a:pt x="0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6743373" y="3736421"/>
            <a:ext cx="129440" cy="1035"/>
          </a:xfrm>
          <a:custGeom>
            <a:avLst/>
            <a:gdLst/>
            <a:ahLst/>
            <a:cxnLst/>
            <a:rect l="l" t="t" r="r" b="b"/>
            <a:pathLst>
              <a:path w="129440" h="1035">
                <a:moveTo>
                  <a:pt x="129440" y="0"/>
                </a:moveTo>
                <a:lnTo>
                  <a:pt x="0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7531326" y="3741771"/>
            <a:ext cx="129699" cy="1035"/>
          </a:xfrm>
          <a:custGeom>
            <a:avLst/>
            <a:gdLst/>
            <a:ahLst/>
            <a:cxnLst/>
            <a:rect l="l" t="t" r="r" b="b"/>
            <a:pathLst>
              <a:path w="129699" h="1035">
                <a:moveTo>
                  <a:pt x="129699" y="0"/>
                </a:moveTo>
                <a:lnTo>
                  <a:pt x="0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4840318" y="4208103"/>
            <a:ext cx="2768897" cy="862"/>
          </a:xfrm>
          <a:custGeom>
            <a:avLst/>
            <a:gdLst/>
            <a:ahLst/>
            <a:cxnLst/>
            <a:rect l="l" t="t" r="r" b="b"/>
            <a:pathLst>
              <a:path w="2768897" h="862">
                <a:moveTo>
                  <a:pt x="0" y="0"/>
                </a:moveTo>
                <a:lnTo>
                  <a:pt x="2768897" y="862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7603948" y="3995562"/>
            <a:ext cx="72621" cy="1121"/>
          </a:xfrm>
          <a:custGeom>
            <a:avLst/>
            <a:gdLst/>
            <a:ahLst/>
            <a:cxnLst/>
            <a:rect l="l" t="t" r="r" b="b"/>
            <a:pathLst>
              <a:path w="72621" h="1121">
                <a:moveTo>
                  <a:pt x="72621" y="0"/>
                </a:moveTo>
                <a:lnTo>
                  <a:pt x="0" y="1121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7603948" y="3995562"/>
            <a:ext cx="0" cy="207191"/>
          </a:xfrm>
          <a:custGeom>
            <a:avLst/>
            <a:gdLst/>
            <a:ahLst/>
            <a:cxnLst/>
            <a:rect l="l" t="t" r="r" b="b"/>
            <a:pathLst>
              <a:path w="0" h="207191">
                <a:moveTo>
                  <a:pt x="0" y="0"/>
                </a:moveTo>
                <a:lnTo>
                  <a:pt x="0" y="207191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6800192" y="3985120"/>
            <a:ext cx="72621" cy="1121"/>
          </a:xfrm>
          <a:custGeom>
            <a:avLst/>
            <a:gdLst/>
            <a:ahLst/>
            <a:cxnLst/>
            <a:rect l="l" t="t" r="r" b="b"/>
            <a:pathLst>
              <a:path w="72621" h="1121">
                <a:moveTo>
                  <a:pt x="72621" y="0"/>
                </a:moveTo>
                <a:lnTo>
                  <a:pt x="0" y="1121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6800192" y="3985120"/>
            <a:ext cx="0" cy="228074"/>
          </a:xfrm>
          <a:custGeom>
            <a:avLst/>
            <a:gdLst/>
            <a:ahLst/>
            <a:cxnLst/>
            <a:rect l="l" t="t" r="r" b="b"/>
            <a:pathLst>
              <a:path w="0" h="228074">
                <a:moveTo>
                  <a:pt x="0" y="0"/>
                </a:moveTo>
                <a:lnTo>
                  <a:pt x="0" y="228074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6012239" y="3980029"/>
            <a:ext cx="72621" cy="1035"/>
          </a:xfrm>
          <a:custGeom>
            <a:avLst/>
            <a:gdLst/>
            <a:ahLst/>
            <a:cxnLst/>
            <a:rect l="l" t="t" r="r" b="b"/>
            <a:pathLst>
              <a:path w="72621" h="1035">
                <a:moveTo>
                  <a:pt x="72621" y="0"/>
                </a:moveTo>
                <a:lnTo>
                  <a:pt x="0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6012239" y="3980029"/>
            <a:ext cx="0" cy="228074"/>
          </a:xfrm>
          <a:custGeom>
            <a:avLst/>
            <a:gdLst/>
            <a:ahLst/>
            <a:cxnLst/>
            <a:rect l="l" t="t" r="r" b="b"/>
            <a:pathLst>
              <a:path w="0" h="228074">
                <a:moveTo>
                  <a:pt x="0" y="0"/>
                </a:moveTo>
                <a:lnTo>
                  <a:pt x="0" y="228074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5218967" y="3980029"/>
            <a:ext cx="72612" cy="1035"/>
          </a:xfrm>
          <a:custGeom>
            <a:avLst/>
            <a:gdLst/>
            <a:ahLst/>
            <a:cxnLst/>
            <a:rect l="l" t="t" r="r" b="b"/>
            <a:pathLst>
              <a:path w="72612" h="1035">
                <a:moveTo>
                  <a:pt x="72612" y="0"/>
                </a:moveTo>
                <a:lnTo>
                  <a:pt x="0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5218967" y="3980029"/>
            <a:ext cx="0" cy="228074"/>
          </a:xfrm>
          <a:custGeom>
            <a:avLst/>
            <a:gdLst/>
            <a:ahLst/>
            <a:cxnLst/>
            <a:rect l="l" t="t" r="r" b="b"/>
            <a:pathLst>
              <a:path w="0" h="228074">
                <a:moveTo>
                  <a:pt x="0" y="0"/>
                </a:moveTo>
                <a:lnTo>
                  <a:pt x="0" y="228074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5296691" y="4556161"/>
            <a:ext cx="286219" cy="405201"/>
          </a:xfrm>
          <a:custGeom>
            <a:avLst/>
            <a:gdLst/>
            <a:ahLst/>
            <a:cxnLst/>
            <a:rect l="l" t="t" r="r" b="b"/>
            <a:pathLst>
              <a:path w="286219" h="405201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5296691" y="4556161"/>
            <a:ext cx="286219" cy="405201"/>
          </a:xfrm>
          <a:custGeom>
            <a:avLst/>
            <a:gdLst/>
            <a:ahLst/>
            <a:cxnLst/>
            <a:rect l="l" t="t" r="r" b="b"/>
            <a:pathLst>
              <a:path w="286219" h="405201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ln w="61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 txBox="1"/>
          <p:nvPr/>
        </p:nvSpPr>
        <p:spPr>
          <a:xfrm>
            <a:off x="5310829" y="4593870"/>
            <a:ext cx="274320" cy="1117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50" spc="15">
                <a:latin typeface="Arial"/>
                <a:cs typeface="Arial"/>
              </a:rPr>
              <a:t>D</a:t>
            </a:r>
            <a:r>
              <a:rPr dirty="0" smtClean="0" sz="650" spc="15">
                <a:latin typeface="Arial"/>
                <a:cs typeface="Arial"/>
              </a:rPr>
              <a:t>    </a:t>
            </a:r>
            <a:r>
              <a:rPr dirty="0" smtClean="0" sz="650" spc="35">
                <a:latin typeface="Arial"/>
                <a:cs typeface="Arial"/>
              </a:rPr>
              <a:t> </a:t>
            </a:r>
            <a:r>
              <a:rPr dirty="0" smtClean="0" baseline="4273" sz="975" spc="30">
                <a:latin typeface="Arial"/>
                <a:cs typeface="Arial"/>
              </a:rPr>
              <a:t>Q</a:t>
            </a:r>
            <a:endParaRPr baseline="4273" sz="975">
              <a:latin typeface="Arial"/>
              <a:cs typeface="Arial"/>
            </a:endParaRPr>
          </a:p>
        </p:txBody>
      </p:sp>
      <p:sp>
        <p:nvSpPr>
          <p:cNvPr id="111" name="object 111"/>
          <p:cNvSpPr txBox="1"/>
          <p:nvPr/>
        </p:nvSpPr>
        <p:spPr>
          <a:xfrm>
            <a:off x="5316148" y="4847746"/>
            <a:ext cx="144780" cy="1117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50" spc="10">
                <a:latin typeface="Arial"/>
                <a:cs typeface="Arial"/>
              </a:rPr>
              <a:t>EN</a:t>
            </a:r>
            <a:endParaRPr sz="650">
              <a:latin typeface="Arial"/>
              <a:cs typeface="Arial"/>
            </a:endParaRPr>
          </a:p>
        </p:txBody>
      </p:sp>
      <p:sp>
        <p:nvSpPr>
          <p:cNvPr id="112" name="object 112"/>
          <p:cNvSpPr/>
          <p:nvPr/>
        </p:nvSpPr>
        <p:spPr>
          <a:xfrm>
            <a:off x="6089955" y="4561511"/>
            <a:ext cx="286219" cy="405201"/>
          </a:xfrm>
          <a:custGeom>
            <a:avLst/>
            <a:gdLst/>
            <a:ahLst/>
            <a:cxnLst/>
            <a:rect l="l" t="t" r="r" b="b"/>
            <a:pathLst>
              <a:path w="286219" h="405201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/>
          <p:nvPr/>
        </p:nvSpPr>
        <p:spPr>
          <a:xfrm>
            <a:off x="6089955" y="4561511"/>
            <a:ext cx="286219" cy="405201"/>
          </a:xfrm>
          <a:custGeom>
            <a:avLst/>
            <a:gdLst/>
            <a:ahLst/>
            <a:cxnLst/>
            <a:rect l="l" t="t" r="r" b="b"/>
            <a:pathLst>
              <a:path w="286219" h="405201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ln w="61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4" name="object 114"/>
          <p:cNvSpPr txBox="1"/>
          <p:nvPr/>
        </p:nvSpPr>
        <p:spPr>
          <a:xfrm>
            <a:off x="6104283" y="4599220"/>
            <a:ext cx="274320" cy="1117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50" spc="15">
                <a:latin typeface="Arial"/>
                <a:cs typeface="Arial"/>
              </a:rPr>
              <a:t>D</a:t>
            </a:r>
            <a:r>
              <a:rPr dirty="0" smtClean="0" sz="650" spc="15">
                <a:latin typeface="Arial"/>
                <a:cs typeface="Arial"/>
              </a:rPr>
              <a:t>    </a:t>
            </a:r>
            <a:r>
              <a:rPr dirty="0" smtClean="0" sz="650" spc="35">
                <a:latin typeface="Arial"/>
                <a:cs typeface="Arial"/>
              </a:rPr>
              <a:t> </a:t>
            </a:r>
            <a:r>
              <a:rPr dirty="0" smtClean="0" baseline="4273" sz="975" spc="30">
                <a:latin typeface="Arial"/>
                <a:cs typeface="Arial"/>
              </a:rPr>
              <a:t>Q</a:t>
            </a:r>
            <a:endParaRPr baseline="4273" sz="975">
              <a:latin typeface="Arial"/>
              <a:cs typeface="Arial"/>
            </a:endParaRPr>
          </a:p>
        </p:txBody>
      </p:sp>
      <p:sp>
        <p:nvSpPr>
          <p:cNvPr id="115" name="object 115"/>
          <p:cNvSpPr txBox="1"/>
          <p:nvPr/>
        </p:nvSpPr>
        <p:spPr>
          <a:xfrm>
            <a:off x="6109464" y="4853096"/>
            <a:ext cx="144780" cy="1117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50" spc="10">
                <a:latin typeface="Arial"/>
                <a:cs typeface="Arial"/>
              </a:rPr>
              <a:t>EN</a:t>
            </a:r>
            <a:endParaRPr sz="650">
              <a:latin typeface="Arial"/>
              <a:cs typeface="Arial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6883262" y="4566603"/>
            <a:ext cx="286219" cy="405201"/>
          </a:xfrm>
          <a:custGeom>
            <a:avLst/>
            <a:gdLst/>
            <a:ahLst/>
            <a:cxnLst/>
            <a:rect l="l" t="t" r="r" b="b"/>
            <a:pathLst>
              <a:path w="286219" h="405201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7" name="object 117"/>
          <p:cNvSpPr/>
          <p:nvPr/>
        </p:nvSpPr>
        <p:spPr>
          <a:xfrm>
            <a:off x="6883262" y="4566603"/>
            <a:ext cx="286219" cy="405201"/>
          </a:xfrm>
          <a:custGeom>
            <a:avLst/>
            <a:gdLst/>
            <a:ahLst/>
            <a:cxnLst/>
            <a:rect l="l" t="t" r="r" b="b"/>
            <a:pathLst>
              <a:path w="286219" h="405201">
                <a:moveTo>
                  <a:pt x="0" y="405201"/>
                </a:moveTo>
                <a:lnTo>
                  <a:pt x="286219" y="405201"/>
                </a:lnTo>
                <a:lnTo>
                  <a:pt x="286219" y="0"/>
                </a:lnTo>
                <a:lnTo>
                  <a:pt x="0" y="0"/>
                </a:lnTo>
                <a:lnTo>
                  <a:pt x="0" y="405201"/>
                </a:lnTo>
                <a:close/>
              </a:path>
            </a:pathLst>
          </a:custGeom>
          <a:ln w="61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8" name="object 118"/>
          <p:cNvSpPr txBox="1"/>
          <p:nvPr/>
        </p:nvSpPr>
        <p:spPr>
          <a:xfrm>
            <a:off x="6897589" y="4604311"/>
            <a:ext cx="274320" cy="1117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50" spc="15">
                <a:latin typeface="Arial"/>
                <a:cs typeface="Arial"/>
              </a:rPr>
              <a:t>D</a:t>
            </a:r>
            <a:r>
              <a:rPr dirty="0" smtClean="0" sz="650" spc="15">
                <a:latin typeface="Arial"/>
                <a:cs typeface="Arial"/>
              </a:rPr>
              <a:t>    </a:t>
            </a:r>
            <a:r>
              <a:rPr dirty="0" smtClean="0" sz="650" spc="35">
                <a:latin typeface="Arial"/>
                <a:cs typeface="Arial"/>
              </a:rPr>
              <a:t> </a:t>
            </a:r>
            <a:r>
              <a:rPr dirty="0" smtClean="0" baseline="4273" sz="975" spc="30">
                <a:latin typeface="Arial"/>
                <a:cs typeface="Arial"/>
              </a:rPr>
              <a:t>Q</a:t>
            </a:r>
            <a:endParaRPr baseline="4273" sz="975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6902684" y="4858188"/>
            <a:ext cx="144780" cy="1117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50" spc="10">
                <a:latin typeface="Arial"/>
                <a:cs typeface="Arial"/>
              </a:rPr>
              <a:t>EN</a:t>
            </a:r>
            <a:endParaRPr sz="650">
              <a:latin typeface="Arial"/>
              <a:cs typeface="Arial"/>
            </a:endParaRPr>
          </a:p>
        </p:txBody>
      </p:sp>
      <p:sp>
        <p:nvSpPr>
          <p:cNvPr id="120" name="object 120"/>
          <p:cNvSpPr/>
          <p:nvPr/>
        </p:nvSpPr>
        <p:spPr>
          <a:xfrm>
            <a:off x="7676569" y="4571771"/>
            <a:ext cx="286219" cy="405209"/>
          </a:xfrm>
          <a:custGeom>
            <a:avLst/>
            <a:gdLst/>
            <a:ahLst/>
            <a:cxnLst/>
            <a:rect l="l" t="t" r="r" b="b"/>
            <a:pathLst>
              <a:path w="286219" h="405209">
                <a:moveTo>
                  <a:pt x="0" y="405209"/>
                </a:moveTo>
                <a:lnTo>
                  <a:pt x="286219" y="405209"/>
                </a:lnTo>
                <a:lnTo>
                  <a:pt x="286219" y="0"/>
                </a:lnTo>
                <a:lnTo>
                  <a:pt x="0" y="0"/>
                </a:lnTo>
                <a:lnTo>
                  <a:pt x="0" y="40520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1" name="object 121"/>
          <p:cNvSpPr/>
          <p:nvPr/>
        </p:nvSpPr>
        <p:spPr>
          <a:xfrm>
            <a:off x="7676569" y="4571771"/>
            <a:ext cx="286219" cy="405209"/>
          </a:xfrm>
          <a:custGeom>
            <a:avLst/>
            <a:gdLst/>
            <a:ahLst/>
            <a:cxnLst/>
            <a:rect l="l" t="t" r="r" b="b"/>
            <a:pathLst>
              <a:path w="286219" h="405209">
                <a:moveTo>
                  <a:pt x="0" y="405209"/>
                </a:moveTo>
                <a:lnTo>
                  <a:pt x="286219" y="405209"/>
                </a:lnTo>
                <a:lnTo>
                  <a:pt x="286219" y="0"/>
                </a:lnTo>
                <a:lnTo>
                  <a:pt x="0" y="0"/>
                </a:lnTo>
                <a:lnTo>
                  <a:pt x="0" y="405209"/>
                </a:lnTo>
                <a:close/>
              </a:path>
            </a:pathLst>
          </a:custGeom>
          <a:ln w="617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2" name="object 122"/>
          <p:cNvSpPr txBox="1"/>
          <p:nvPr/>
        </p:nvSpPr>
        <p:spPr>
          <a:xfrm>
            <a:off x="7690897" y="4609403"/>
            <a:ext cx="274320" cy="1117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50" spc="15">
                <a:latin typeface="Arial"/>
                <a:cs typeface="Arial"/>
              </a:rPr>
              <a:t>D</a:t>
            </a:r>
            <a:r>
              <a:rPr dirty="0" smtClean="0" sz="650" spc="15">
                <a:latin typeface="Arial"/>
                <a:cs typeface="Arial"/>
              </a:rPr>
              <a:t>    </a:t>
            </a:r>
            <a:r>
              <a:rPr dirty="0" smtClean="0" sz="650" spc="35">
                <a:latin typeface="Arial"/>
                <a:cs typeface="Arial"/>
              </a:rPr>
              <a:t> </a:t>
            </a:r>
            <a:r>
              <a:rPr dirty="0" smtClean="0" baseline="4273" sz="975" spc="30">
                <a:latin typeface="Arial"/>
                <a:cs typeface="Arial"/>
              </a:rPr>
              <a:t>Q</a:t>
            </a:r>
            <a:endParaRPr baseline="4273" sz="975">
              <a:latin typeface="Arial"/>
              <a:cs typeface="Arial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7695991" y="4863279"/>
            <a:ext cx="144780" cy="1117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50" spc="10">
                <a:latin typeface="Arial"/>
                <a:cs typeface="Arial"/>
              </a:rPr>
              <a:t>EN</a:t>
            </a:r>
            <a:endParaRPr sz="650">
              <a:latin typeface="Arial"/>
              <a:cs typeface="Arial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5167001" y="4643369"/>
            <a:ext cx="129690" cy="1035"/>
          </a:xfrm>
          <a:custGeom>
            <a:avLst/>
            <a:gdLst/>
            <a:ahLst/>
            <a:cxnLst/>
            <a:rect l="l" t="t" r="r" b="b"/>
            <a:pathLst>
              <a:path w="129690" h="1035">
                <a:moveTo>
                  <a:pt x="129690" y="0"/>
                </a:moveTo>
                <a:lnTo>
                  <a:pt x="0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5" name="object 125"/>
          <p:cNvSpPr/>
          <p:nvPr/>
        </p:nvSpPr>
        <p:spPr>
          <a:xfrm>
            <a:off x="5955161" y="4648461"/>
            <a:ext cx="129699" cy="1121"/>
          </a:xfrm>
          <a:custGeom>
            <a:avLst/>
            <a:gdLst/>
            <a:ahLst/>
            <a:cxnLst/>
            <a:rect l="l" t="t" r="r" b="b"/>
            <a:pathLst>
              <a:path w="129699" h="1121">
                <a:moveTo>
                  <a:pt x="129699" y="0"/>
                </a:moveTo>
                <a:lnTo>
                  <a:pt x="0" y="1121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6" name="object 126"/>
          <p:cNvSpPr/>
          <p:nvPr/>
        </p:nvSpPr>
        <p:spPr>
          <a:xfrm>
            <a:off x="6743373" y="4653638"/>
            <a:ext cx="129440" cy="1035"/>
          </a:xfrm>
          <a:custGeom>
            <a:avLst/>
            <a:gdLst/>
            <a:ahLst/>
            <a:cxnLst/>
            <a:rect l="l" t="t" r="r" b="b"/>
            <a:pathLst>
              <a:path w="129440" h="1035">
                <a:moveTo>
                  <a:pt x="129440" y="0"/>
                </a:moveTo>
                <a:lnTo>
                  <a:pt x="0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7" name="object 127"/>
          <p:cNvSpPr/>
          <p:nvPr/>
        </p:nvSpPr>
        <p:spPr>
          <a:xfrm>
            <a:off x="7531326" y="4658902"/>
            <a:ext cx="129699" cy="862"/>
          </a:xfrm>
          <a:custGeom>
            <a:avLst/>
            <a:gdLst/>
            <a:ahLst/>
            <a:cxnLst/>
            <a:rect l="l" t="t" r="r" b="b"/>
            <a:pathLst>
              <a:path w="129699" h="862">
                <a:moveTo>
                  <a:pt x="129699" y="0"/>
                </a:moveTo>
                <a:lnTo>
                  <a:pt x="0" y="862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8" name="object 128"/>
          <p:cNvSpPr/>
          <p:nvPr/>
        </p:nvSpPr>
        <p:spPr>
          <a:xfrm>
            <a:off x="4840318" y="5125320"/>
            <a:ext cx="2768897" cy="862"/>
          </a:xfrm>
          <a:custGeom>
            <a:avLst/>
            <a:gdLst/>
            <a:ahLst/>
            <a:cxnLst/>
            <a:rect l="l" t="t" r="r" b="b"/>
            <a:pathLst>
              <a:path w="2768897" h="862">
                <a:moveTo>
                  <a:pt x="0" y="0"/>
                </a:moveTo>
                <a:lnTo>
                  <a:pt x="2768897" y="862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9" name="object 129"/>
          <p:cNvSpPr/>
          <p:nvPr/>
        </p:nvSpPr>
        <p:spPr>
          <a:xfrm>
            <a:off x="7603948" y="4912779"/>
            <a:ext cx="72621" cy="1121"/>
          </a:xfrm>
          <a:custGeom>
            <a:avLst/>
            <a:gdLst/>
            <a:ahLst/>
            <a:cxnLst/>
            <a:rect l="l" t="t" r="r" b="b"/>
            <a:pathLst>
              <a:path w="72621" h="1121">
                <a:moveTo>
                  <a:pt x="72621" y="0"/>
                </a:moveTo>
                <a:lnTo>
                  <a:pt x="0" y="1121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0" name="object 130"/>
          <p:cNvSpPr/>
          <p:nvPr/>
        </p:nvSpPr>
        <p:spPr>
          <a:xfrm>
            <a:off x="7603948" y="4912779"/>
            <a:ext cx="0" cy="207191"/>
          </a:xfrm>
          <a:custGeom>
            <a:avLst/>
            <a:gdLst/>
            <a:ahLst/>
            <a:cxnLst/>
            <a:rect l="l" t="t" r="r" b="b"/>
            <a:pathLst>
              <a:path w="0" h="207191">
                <a:moveTo>
                  <a:pt x="0" y="0"/>
                </a:moveTo>
                <a:lnTo>
                  <a:pt x="0" y="207191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1" name="object 131"/>
          <p:cNvSpPr/>
          <p:nvPr/>
        </p:nvSpPr>
        <p:spPr>
          <a:xfrm>
            <a:off x="6800192" y="4902337"/>
            <a:ext cx="72621" cy="1121"/>
          </a:xfrm>
          <a:custGeom>
            <a:avLst/>
            <a:gdLst/>
            <a:ahLst/>
            <a:cxnLst/>
            <a:rect l="l" t="t" r="r" b="b"/>
            <a:pathLst>
              <a:path w="72621" h="1121">
                <a:moveTo>
                  <a:pt x="72621" y="0"/>
                </a:moveTo>
                <a:lnTo>
                  <a:pt x="0" y="1121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2" name="object 132"/>
          <p:cNvSpPr/>
          <p:nvPr/>
        </p:nvSpPr>
        <p:spPr>
          <a:xfrm>
            <a:off x="6800192" y="4902337"/>
            <a:ext cx="0" cy="228074"/>
          </a:xfrm>
          <a:custGeom>
            <a:avLst/>
            <a:gdLst/>
            <a:ahLst/>
            <a:cxnLst/>
            <a:rect l="l" t="t" r="r" b="b"/>
            <a:pathLst>
              <a:path w="0" h="228074">
                <a:moveTo>
                  <a:pt x="0" y="0"/>
                </a:moveTo>
                <a:lnTo>
                  <a:pt x="0" y="228074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3" name="object 133"/>
          <p:cNvSpPr/>
          <p:nvPr/>
        </p:nvSpPr>
        <p:spPr>
          <a:xfrm>
            <a:off x="6012239" y="4897246"/>
            <a:ext cx="72621" cy="1035"/>
          </a:xfrm>
          <a:custGeom>
            <a:avLst/>
            <a:gdLst/>
            <a:ahLst/>
            <a:cxnLst/>
            <a:rect l="l" t="t" r="r" b="b"/>
            <a:pathLst>
              <a:path w="72621" h="1035">
                <a:moveTo>
                  <a:pt x="72621" y="0"/>
                </a:moveTo>
                <a:lnTo>
                  <a:pt x="0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4" name="object 134"/>
          <p:cNvSpPr/>
          <p:nvPr/>
        </p:nvSpPr>
        <p:spPr>
          <a:xfrm>
            <a:off x="6012239" y="4897246"/>
            <a:ext cx="0" cy="228074"/>
          </a:xfrm>
          <a:custGeom>
            <a:avLst/>
            <a:gdLst/>
            <a:ahLst/>
            <a:cxnLst/>
            <a:rect l="l" t="t" r="r" b="b"/>
            <a:pathLst>
              <a:path w="0" h="228074">
                <a:moveTo>
                  <a:pt x="0" y="0"/>
                </a:moveTo>
                <a:lnTo>
                  <a:pt x="0" y="228074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5" name="object 135"/>
          <p:cNvSpPr/>
          <p:nvPr/>
        </p:nvSpPr>
        <p:spPr>
          <a:xfrm>
            <a:off x="5218967" y="4897246"/>
            <a:ext cx="72612" cy="1035"/>
          </a:xfrm>
          <a:custGeom>
            <a:avLst/>
            <a:gdLst/>
            <a:ahLst/>
            <a:cxnLst/>
            <a:rect l="l" t="t" r="r" b="b"/>
            <a:pathLst>
              <a:path w="72612" h="1035">
                <a:moveTo>
                  <a:pt x="72612" y="0"/>
                </a:moveTo>
                <a:lnTo>
                  <a:pt x="0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6" name="object 136"/>
          <p:cNvSpPr/>
          <p:nvPr/>
        </p:nvSpPr>
        <p:spPr>
          <a:xfrm>
            <a:off x="5218967" y="4897246"/>
            <a:ext cx="0" cy="228074"/>
          </a:xfrm>
          <a:custGeom>
            <a:avLst/>
            <a:gdLst/>
            <a:ahLst/>
            <a:cxnLst/>
            <a:rect l="l" t="t" r="r" b="b"/>
            <a:pathLst>
              <a:path w="0" h="228074">
                <a:moveTo>
                  <a:pt x="0" y="0"/>
                </a:moveTo>
                <a:lnTo>
                  <a:pt x="0" y="228074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7" name="object 137"/>
          <p:cNvSpPr/>
          <p:nvPr/>
        </p:nvSpPr>
        <p:spPr>
          <a:xfrm>
            <a:off x="5590155" y="1878343"/>
            <a:ext cx="90323" cy="0"/>
          </a:xfrm>
          <a:custGeom>
            <a:avLst/>
            <a:gdLst/>
            <a:ahLst/>
            <a:cxnLst/>
            <a:rect l="l" t="t" r="r" b="b"/>
            <a:pathLst>
              <a:path w="90323" h="0">
                <a:moveTo>
                  <a:pt x="0" y="0"/>
                </a:moveTo>
                <a:lnTo>
                  <a:pt x="90323" y="0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8" name="object 138"/>
          <p:cNvSpPr/>
          <p:nvPr/>
        </p:nvSpPr>
        <p:spPr>
          <a:xfrm>
            <a:off x="5680478" y="1878343"/>
            <a:ext cx="0" cy="3644929"/>
          </a:xfrm>
          <a:custGeom>
            <a:avLst/>
            <a:gdLst/>
            <a:ahLst/>
            <a:cxnLst/>
            <a:rect l="l" t="t" r="r" b="b"/>
            <a:pathLst>
              <a:path w="0" h="3644929">
                <a:moveTo>
                  <a:pt x="0" y="0"/>
                </a:moveTo>
                <a:lnTo>
                  <a:pt x="0" y="3644929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9" name="object 139"/>
          <p:cNvSpPr/>
          <p:nvPr/>
        </p:nvSpPr>
        <p:spPr>
          <a:xfrm>
            <a:off x="6385535" y="1899054"/>
            <a:ext cx="89027" cy="0"/>
          </a:xfrm>
          <a:custGeom>
            <a:avLst/>
            <a:gdLst/>
            <a:ahLst/>
            <a:cxnLst/>
            <a:rect l="l" t="t" r="r" b="b"/>
            <a:pathLst>
              <a:path w="89027" h="0">
                <a:moveTo>
                  <a:pt x="0" y="0"/>
                </a:moveTo>
                <a:lnTo>
                  <a:pt x="89027" y="0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0" name="object 140"/>
          <p:cNvSpPr/>
          <p:nvPr/>
        </p:nvSpPr>
        <p:spPr>
          <a:xfrm>
            <a:off x="6474562" y="1899054"/>
            <a:ext cx="0" cy="3624218"/>
          </a:xfrm>
          <a:custGeom>
            <a:avLst/>
            <a:gdLst/>
            <a:ahLst/>
            <a:cxnLst/>
            <a:rect l="l" t="t" r="r" b="b"/>
            <a:pathLst>
              <a:path w="0" h="3624218">
                <a:moveTo>
                  <a:pt x="0" y="0"/>
                </a:moveTo>
                <a:lnTo>
                  <a:pt x="0" y="3624218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1" name="object 141"/>
          <p:cNvSpPr/>
          <p:nvPr/>
        </p:nvSpPr>
        <p:spPr>
          <a:xfrm>
            <a:off x="7179878" y="1919678"/>
            <a:ext cx="90150" cy="0"/>
          </a:xfrm>
          <a:custGeom>
            <a:avLst/>
            <a:gdLst/>
            <a:ahLst/>
            <a:cxnLst/>
            <a:rect l="l" t="t" r="r" b="b"/>
            <a:pathLst>
              <a:path w="90150" h="0">
                <a:moveTo>
                  <a:pt x="0" y="0"/>
                </a:moveTo>
                <a:lnTo>
                  <a:pt x="90150" y="0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2" name="object 142"/>
          <p:cNvSpPr/>
          <p:nvPr/>
        </p:nvSpPr>
        <p:spPr>
          <a:xfrm>
            <a:off x="7270028" y="1919678"/>
            <a:ext cx="0" cy="3608711"/>
          </a:xfrm>
          <a:custGeom>
            <a:avLst/>
            <a:gdLst/>
            <a:ahLst/>
            <a:cxnLst/>
            <a:rect l="l" t="t" r="r" b="b"/>
            <a:pathLst>
              <a:path w="0" h="3608711">
                <a:moveTo>
                  <a:pt x="0" y="0"/>
                </a:moveTo>
                <a:lnTo>
                  <a:pt x="0" y="3608711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3" name="object 143"/>
          <p:cNvSpPr/>
          <p:nvPr/>
        </p:nvSpPr>
        <p:spPr>
          <a:xfrm>
            <a:off x="7975084" y="1940389"/>
            <a:ext cx="90323" cy="0"/>
          </a:xfrm>
          <a:custGeom>
            <a:avLst/>
            <a:gdLst/>
            <a:ahLst/>
            <a:cxnLst/>
            <a:rect l="l" t="t" r="r" b="b"/>
            <a:pathLst>
              <a:path w="90323" h="0">
                <a:moveTo>
                  <a:pt x="0" y="0"/>
                </a:moveTo>
                <a:lnTo>
                  <a:pt x="90323" y="0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4" name="object 144"/>
          <p:cNvSpPr/>
          <p:nvPr/>
        </p:nvSpPr>
        <p:spPr>
          <a:xfrm>
            <a:off x="8065407" y="1940389"/>
            <a:ext cx="0" cy="3593118"/>
          </a:xfrm>
          <a:custGeom>
            <a:avLst/>
            <a:gdLst/>
            <a:ahLst/>
            <a:cxnLst/>
            <a:rect l="l" t="t" r="r" b="b"/>
            <a:pathLst>
              <a:path w="0" h="3593118">
                <a:moveTo>
                  <a:pt x="0" y="0"/>
                </a:moveTo>
                <a:lnTo>
                  <a:pt x="0" y="3593118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5" name="object 145"/>
          <p:cNvSpPr/>
          <p:nvPr/>
        </p:nvSpPr>
        <p:spPr>
          <a:xfrm>
            <a:off x="5675125" y="5659056"/>
            <a:ext cx="0" cy="248534"/>
          </a:xfrm>
          <a:custGeom>
            <a:avLst/>
            <a:gdLst/>
            <a:ahLst/>
            <a:cxnLst/>
            <a:rect l="l" t="t" r="r" b="b"/>
            <a:pathLst>
              <a:path w="0" h="248534">
                <a:moveTo>
                  <a:pt x="0" y="0"/>
                </a:moveTo>
                <a:lnTo>
                  <a:pt x="0" y="248534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6" name="object 146"/>
          <p:cNvSpPr/>
          <p:nvPr/>
        </p:nvSpPr>
        <p:spPr>
          <a:xfrm>
            <a:off x="6474562" y="5671413"/>
            <a:ext cx="0" cy="248750"/>
          </a:xfrm>
          <a:custGeom>
            <a:avLst/>
            <a:gdLst/>
            <a:ahLst/>
            <a:cxnLst/>
            <a:rect l="l" t="t" r="r" b="b"/>
            <a:pathLst>
              <a:path w="0" h="248750">
                <a:moveTo>
                  <a:pt x="0" y="0"/>
                </a:moveTo>
                <a:lnTo>
                  <a:pt x="0" y="248750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7" name="object 147"/>
          <p:cNvSpPr/>
          <p:nvPr/>
        </p:nvSpPr>
        <p:spPr>
          <a:xfrm>
            <a:off x="7270028" y="5674399"/>
            <a:ext cx="0" cy="248750"/>
          </a:xfrm>
          <a:custGeom>
            <a:avLst/>
            <a:gdLst/>
            <a:ahLst/>
            <a:cxnLst/>
            <a:rect l="l" t="t" r="r" b="b"/>
            <a:pathLst>
              <a:path w="0" h="248750">
                <a:moveTo>
                  <a:pt x="0" y="0"/>
                </a:moveTo>
                <a:lnTo>
                  <a:pt x="0" y="248750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8" name="object 148"/>
          <p:cNvSpPr/>
          <p:nvPr/>
        </p:nvSpPr>
        <p:spPr>
          <a:xfrm>
            <a:off x="8060313" y="5684849"/>
            <a:ext cx="0" cy="248750"/>
          </a:xfrm>
          <a:custGeom>
            <a:avLst/>
            <a:gdLst/>
            <a:ahLst/>
            <a:cxnLst/>
            <a:rect l="l" t="t" r="r" b="b"/>
            <a:pathLst>
              <a:path w="0" h="248750">
                <a:moveTo>
                  <a:pt x="0" y="0"/>
                </a:moveTo>
                <a:lnTo>
                  <a:pt x="0" y="248750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9" name="object 149"/>
          <p:cNvSpPr/>
          <p:nvPr/>
        </p:nvSpPr>
        <p:spPr>
          <a:xfrm>
            <a:off x="5586960" y="2803672"/>
            <a:ext cx="93518" cy="1035"/>
          </a:xfrm>
          <a:custGeom>
            <a:avLst/>
            <a:gdLst/>
            <a:ahLst/>
            <a:cxnLst/>
            <a:rect l="l" t="t" r="r" b="b"/>
            <a:pathLst>
              <a:path w="93518" h="1035">
                <a:moveTo>
                  <a:pt x="0" y="0"/>
                </a:moveTo>
                <a:lnTo>
                  <a:pt x="93518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0" name="object 150"/>
          <p:cNvSpPr/>
          <p:nvPr/>
        </p:nvSpPr>
        <p:spPr>
          <a:xfrm>
            <a:off x="6385535" y="2798494"/>
            <a:ext cx="93345" cy="1121"/>
          </a:xfrm>
          <a:custGeom>
            <a:avLst/>
            <a:gdLst/>
            <a:ahLst/>
            <a:cxnLst/>
            <a:rect l="l" t="t" r="r" b="b"/>
            <a:pathLst>
              <a:path w="93345" h="1121">
                <a:moveTo>
                  <a:pt x="0" y="0"/>
                </a:moveTo>
                <a:lnTo>
                  <a:pt x="93345" y="1121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1" name="object 151"/>
          <p:cNvSpPr/>
          <p:nvPr/>
        </p:nvSpPr>
        <p:spPr>
          <a:xfrm>
            <a:off x="7183936" y="2793403"/>
            <a:ext cx="93259" cy="1035"/>
          </a:xfrm>
          <a:custGeom>
            <a:avLst/>
            <a:gdLst/>
            <a:ahLst/>
            <a:cxnLst/>
            <a:rect l="l" t="t" r="r" b="b"/>
            <a:pathLst>
              <a:path w="93259" h="1035">
                <a:moveTo>
                  <a:pt x="0" y="0"/>
                </a:moveTo>
                <a:lnTo>
                  <a:pt x="93259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2" name="object 152"/>
          <p:cNvSpPr/>
          <p:nvPr/>
        </p:nvSpPr>
        <p:spPr>
          <a:xfrm>
            <a:off x="7966795" y="2803672"/>
            <a:ext cx="93518" cy="1035"/>
          </a:xfrm>
          <a:custGeom>
            <a:avLst/>
            <a:gdLst/>
            <a:ahLst/>
            <a:cxnLst/>
            <a:rect l="l" t="t" r="r" b="b"/>
            <a:pathLst>
              <a:path w="93518" h="1035">
                <a:moveTo>
                  <a:pt x="0" y="0"/>
                </a:moveTo>
                <a:lnTo>
                  <a:pt x="93518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3" name="object 153"/>
          <p:cNvSpPr/>
          <p:nvPr/>
        </p:nvSpPr>
        <p:spPr>
          <a:xfrm>
            <a:off x="5586960" y="3726153"/>
            <a:ext cx="93518" cy="1121"/>
          </a:xfrm>
          <a:custGeom>
            <a:avLst/>
            <a:gdLst/>
            <a:ahLst/>
            <a:cxnLst/>
            <a:rect l="l" t="t" r="r" b="b"/>
            <a:pathLst>
              <a:path w="93518" h="1121">
                <a:moveTo>
                  <a:pt x="0" y="0"/>
                </a:moveTo>
                <a:lnTo>
                  <a:pt x="93518" y="1121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4" name="object 154"/>
          <p:cNvSpPr/>
          <p:nvPr/>
        </p:nvSpPr>
        <p:spPr>
          <a:xfrm>
            <a:off x="6385535" y="3720889"/>
            <a:ext cx="93345" cy="1035"/>
          </a:xfrm>
          <a:custGeom>
            <a:avLst/>
            <a:gdLst/>
            <a:ahLst/>
            <a:cxnLst/>
            <a:rect l="l" t="t" r="r" b="b"/>
            <a:pathLst>
              <a:path w="93345" h="1035">
                <a:moveTo>
                  <a:pt x="0" y="0"/>
                </a:moveTo>
                <a:lnTo>
                  <a:pt x="93345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5" name="object 155"/>
          <p:cNvSpPr/>
          <p:nvPr/>
        </p:nvSpPr>
        <p:spPr>
          <a:xfrm>
            <a:off x="7183936" y="3715711"/>
            <a:ext cx="93259" cy="1121"/>
          </a:xfrm>
          <a:custGeom>
            <a:avLst/>
            <a:gdLst/>
            <a:ahLst/>
            <a:cxnLst/>
            <a:rect l="l" t="t" r="r" b="b"/>
            <a:pathLst>
              <a:path w="93259" h="1121">
                <a:moveTo>
                  <a:pt x="0" y="0"/>
                </a:moveTo>
                <a:lnTo>
                  <a:pt x="93259" y="1121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6" name="object 156"/>
          <p:cNvSpPr/>
          <p:nvPr/>
        </p:nvSpPr>
        <p:spPr>
          <a:xfrm>
            <a:off x="7966795" y="3726153"/>
            <a:ext cx="93518" cy="1121"/>
          </a:xfrm>
          <a:custGeom>
            <a:avLst/>
            <a:gdLst/>
            <a:ahLst/>
            <a:cxnLst/>
            <a:rect l="l" t="t" r="r" b="b"/>
            <a:pathLst>
              <a:path w="93518" h="1121">
                <a:moveTo>
                  <a:pt x="0" y="0"/>
                </a:moveTo>
                <a:lnTo>
                  <a:pt x="93518" y="1121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7" name="object 157"/>
          <p:cNvSpPr/>
          <p:nvPr/>
        </p:nvSpPr>
        <p:spPr>
          <a:xfrm>
            <a:off x="5586960" y="4648461"/>
            <a:ext cx="93518" cy="1121"/>
          </a:xfrm>
          <a:custGeom>
            <a:avLst/>
            <a:gdLst/>
            <a:ahLst/>
            <a:cxnLst/>
            <a:rect l="l" t="t" r="r" b="b"/>
            <a:pathLst>
              <a:path w="93518" h="1121">
                <a:moveTo>
                  <a:pt x="0" y="0"/>
                </a:moveTo>
                <a:lnTo>
                  <a:pt x="93518" y="1121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8" name="object 158"/>
          <p:cNvSpPr/>
          <p:nvPr/>
        </p:nvSpPr>
        <p:spPr>
          <a:xfrm>
            <a:off x="6385535" y="4643369"/>
            <a:ext cx="93345" cy="1035"/>
          </a:xfrm>
          <a:custGeom>
            <a:avLst/>
            <a:gdLst/>
            <a:ahLst/>
            <a:cxnLst/>
            <a:rect l="l" t="t" r="r" b="b"/>
            <a:pathLst>
              <a:path w="93345" h="1035">
                <a:moveTo>
                  <a:pt x="0" y="0"/>
                </a:moveTo>
                <a:lnTo>
                  <a:pt x="93345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9" name="object 159"/>
          <p:cNvSpPr/>
          <p:nvPr/>
        </p:nvSpPr>
        <p:spPr>
          <a:xfrm>
            <a:off x="7183936" y="4638019"/>
            <a:ext cx="93259" cy="1121"/>
          </a:xfrm>
          <a:custGeom>
            <a:avLst/>
            <a:gdLst/>
            <a:ahLst/>
            <a:cxnLst/>
            <a:rect l="l" t="t" r="r" b="b"/>
            <a:pathLst>
              <a:path w="93259" h="1121">
                <a:moveTo>
                  <a:pt x="0" y="0"/>
                </a:moveTo>
                <a:lnTo>
                  <a:pt x="93259" y="1121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0" name="object 160"/>
          <p:cNvSpPr/>
          <p:nvPr/>
        </p:nvSpPr>
        <p:spPr>
          <a:xfrm>
            <a:off x="7966795" y="4648461"/>
            <a:ext cx="93518" cy="1121"/>
          </a:xfrm>
          <a:custGeom>
            <a:avLst/>
            <a:gdLst/>
            <a:ahLst/>
            <a:cxnLst/>
            <a:rect l="l" t="t" r="r" b="b"/>
            <a:pathLst>
              <a:path w="93518" h="1121">
                <a:moveTo>
                  <a:pt x="0" y="0"/>
                </a:moveTo>
                <a:lnTo>
                  <a:pt x="93518" y="1121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1" name="object 161"/>
          <p:cNvSpPr/>
          <p:nvPr/>
        </p:nvSpPr>
        <p:spPr>
          <a:xfrm>
            <a:off x="5592314" y="5519010"/>
            <a:ext cx="170975" cy="140046"/>
          </a:xfrm>
          <a:custGeom>
            <a:avLst/>
            <a:gdLst/>
            <a:ahLst/>
            <a:cxnLst/>
            <a:rect l="l" t="t" r="r" b="b"/>
            <a:pathLst>
              <a:path w="170975" h="140046">
                <a:moveTo>
                  <a:pt x="170975" y="0"/>
                </a:moveTo>
                <a:lnTo>
                  <a:pt x="0" y="0"/>
                </a:lnTo>
                <a:lnTo>
                  <a:pt x="84969" y="140046"/>
                </a:lnTo>
                <a:lnTo>
                  <a:pt x="1709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2" name="object 162"/>
          <p:cNvSpPr/>
          <p:nvPr/>
        </p:nvSpPr>
        <p:spPr>
          <a:xfrm>
            <a:off x="5592314" y="5519010"/>
            <a:ext cx="170975" cy="140046"/>
          </a:xfrm>
          <a:custGeom>
            <a:avLst/>
            <a:gdLst/>
            <a:ahLst/>
            <a:cxnLst/>
            <a:rect l="l" t="t" r="r" b="b"/>
            <a:pathLst>
              <a:path w="170975" h="140046">
                <a:moveTo>
                  <a:pt x="84969" y="140046"/>
                </a:moveTo>
                <a:lnTo>
                  <a:pt x="0" y="0"/>
                </a:lnTo>
                <a:lnTo>
                  <a:pt x="170975" y="0"/>
                </a:lnTo>
                <a:lnTo>
                  <a:pt x="84969" y="140046"/>
                </a:lnTo>
                <a:close/>
              </a:path>
            </a:pathLst>
          </a:custGeom>
          <a:ln w="617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3" name="object 163"/>
          <p:cNvSpPr/>
          <p:nvPr/>
        </p:nvSpPr>
        <p:spPr>
          <a:xfrm>
            <a:off x="6390716" y="5524127"/>
            <a:ext cx="170975" cy="140046"/>
          </a:xfrm>
          <a:custGeom>
            <a:avLst/>
            <a:gdLst/>
            <a:ahLst/>
            <a:cxnLst/>
            <a:rect l="l" t="t" r="r" b="b"/>
            <a:pathLst>
              <a:path w="170975" h="140046">
                <a:moveTo>
                  <a:pt x="170975" y="0"/>
                </a:moveTo>
                <a:lnTo>
                  <a:pt x="0" y="0"/>
                </a:lnTo>
                <a:lnTo>
                  <a:pt x="84969" y="140046"/>
                </a:lnTo>
                <a:lnTo>
                  <a:pt x="1709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4" name="object 164"/>
          <p:cNvSpPr/>
          <p:nvPr/>
        </p:nvSpPr>
        <p:spPr>
          <a:xfrm>
            <a:off x="6390716" y="5524127"/>
            <a:ext cx="170975" cy="140046"/>
          </a:xfrm>
          <a:custGeom>
            <a:avLst/>
            <a:gdLst/>
            <a:ahLst/>
            <a:cxnLst/>
            <a:rect l="l" t="t" r="r" b="b"/>
            <a:pathLst>
              <a:path w="170975" h="140046">
                <a:moveTo>
                  <a:pt x="84969" y="140046"/>
                </a:moveTo>
                <a:lnTo>
                  <a:pt x="0" y="0"/>
                </a:lnTo>
                <a:lnTo>
                  <a:pt x="170975" y="0"/>
                </a:lnTo>
                <a:lnTo>
                  <a:pt x="84969" y="140046"/>
                </a:lnTo>
                <a:close/>
              </a:path>
            </a:pathLst>
          </a:custGeom>
          <a:ln w="617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5" name="object 165"/>
          <p:cNvSpPr/>
          <p:nvPr/>
        </p:nvSpPr>
        <p:spPr>
          <a:xfrm>
            <a:off x="7189030" y="5529460"/>
            <a:ext cx="171234" cy="139821"/>
          </a:xfrm>
          <a:custGeom>
            <a:avLst/>
            <a:gdLst/>
            <a:ahLst/>
            <a:cxnLst/>
            <a:rect l="l" t="t" r="r" b="b"/>
            <a:pathLst>
              <a:path w="171234" h="139821">
                <a:moveTo>
                  <a:pt x="171234" y="0"/>
                </a:moveTo>
                <a:lnTo>
                  <a:pt x="0" y="0"/>
                </a:lnTo>
                <a:lnTo>
                  <a:pt x="85228" y="139821"/>
                </a:lnTo>
                <a:lnTo>
                  <a:pt x="171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6" name="object 166"/>
          <p:cNvSpPr/>
          <p:nvPr/>
        </p:nvSpPr>
        <p:spPr>
          <a:xfrm>
            <a:off x="7189030" y="5529460"/>
            <a:ext cx="171234" cy="139821"/>
          </a:xfrm>
          <a:custGeom>
            <a:avLst/>
            <a:gdLst/>
            <a:ahLst/>
            <a:cxnLst/>
            <a:rect l="l" t="t" r="r" b="b"/>
            <a:pathLst>
              <a:path w="171234" h="139821">
                <a:moveTo>
                  <a:pt x="85228" y="139821"/>
                </a:moveTo>
                <a:lnTo>
                  <a:pt x="0" y="0"/>
                </a:lnTo>
                <a:lnTo>
                  <a:pt x="171234" y="0"/>
                </a:lnTo>
                <a:lnTo>
                  <a:pt x="85228" y="139821"/>
                </a:lnTo>
                <a:close/>
              </a:path>
            </a:pathLst>
          </a:custGeom>
          <a:ln w="617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7" name="object 167"/>
          <p:cNvSpPr/>
          <p:nvPr/>
        </p:nvSpPr>
        <p:spPr>
          <a:xfrm>
            <a:off x="7977243" y="5534569"/>
            <a:ext cx="171234" cy="139830"/>
          </a:xfrm>
          <a:custGeom>
            <a:avLst/>
            <a:gdLst/>
            <a:ahLst/>
            <a:cxnLst/>
            <a:rect l="l" t="t" r="r" b="b"/>
            <a:pathLst>
              <a:path w="171234" h="139830">
                <a:moveTo>
                  <a:pt x="171234" y="0"/>
                </a:moveTo>
                <a:lnTo>
                  <a:pt x="0" y="0"/>
                </a:lnTo>
                <a:lnTo>
                  <a:pt x="84969" y="139830"/>
                </a:lnTo>
                <a:lnTo>
                  <a:pt x="17123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8" name="object 168"/>
          <p:cNvSpPr/>
          <p:nvPr/>
        </p:nvSpPr>
        <p:spPr>
          <a:xfrm>
            <a:off x="7977243" y="5534569"/>
            <a:ext cx="171234" cy="139830"/>
          </a:xfrm>
          <a:custGeom>
            <a:avLst/>
            <a:gdLst/>
            <a:ahLst/>
            <a:cxnLst/>
            <a:rect l="l" t="t" r="r" b="b"/>
            <a:pathLst>
              <a:path w="171234" h="139830">
                <a:moveTo>
                  <a:pt x="84969" y="139830"/>
                </a:moveTo>
                <a:lnTo>
                  <a:pt x="0" y="0"/>
                </a:lnTo>
                <a:lnTo>
                  <a:pt x="171234" y="0"/>
                </a:lnTo>
                <a:lnTo>
                  <a:pt x="84969" y="139830"/>
                </a:lnTo>
                <a:close/>
              </a:path>
            </a:pathLst>
          </a:custGeom>
          <a:ln w="617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9" name="object 169"/>
          <p:cNvSpPr txBox="1"/>
          <p:nvPr/>
        </p:nvSpPr>
        <p:spPr>
          <a:xfrm>
            <a:off x="5107663" y="1212188"/>
            <a:ext cx="111760" cy="1035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4273" sz="975" spc="22">
                <a:latin typeface="Arial"/>
                <a:cs typeface="Arial"/>
              </a:rPr>
              <a:t>D</a:t>
            </a:r>
            <a:r>
              <a:rPr dirty="0" smtClean="0" sz="350" spc="-10">
                <a:latin typeface="Arial"/>
                <a:cs typeface="Arial"/>
              </a:rPr>
              <a:t>0</a:t>
            </a:r>
            <a:endParaRPr sz="350">
              <a:latin typeface="Arial"/>
              <a:cs typeface="Arial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5900926" y="1217538"/>
            <a:ext cx="111760" cy="1035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4273" sz="975" spc="22">
                <a:latin typeface="Arial"/>
                <a:cs typeface="Arial"/>
              </a:rPr>
              <a:t>D</a:t>
            </a:r>
            <a:r>
              <a:rPr dirty="0" smtClean="0" sz="350" spc="-10"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</p:txBody>
      </p:sp>
      <p:sp>
        <p:nvSpPr>
          <p:cNvPr id="171" name="object 171"/>
          <p:cNvSpPr txBox="1"/>
          <p:nvPr/>
        </p:nvSpPr>
        <p:spPr>
          <a:xfrm>
            <a:off x="6694233" y="1222630"/>
            <a:ext cx="111760" cy="1035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4273" sz="975" spc="22">
                <a:latin typeface="Arial"/>
                <a:cs typeface="Arial"/>
              </a:rPr>
              <a:t>D</a:t>
            </a:r>
            <a:r>
              <a:rPr dirty="0" smtClean="0" sz="350" spc="-10">
                <a:latin typeface="Arial"/>
                <a:cs typeface="Arial"/>
              </a:rPr>
              <a:t>2</a:t>
            </a:r>
            <a:endParaRPr sz="350">
              <a:latin typeface="Arial"/>
              <a:cs typeface="Arial"/>
            </a:endParaRPr>
          </a:p>
        </p:txBody>
      </p:sp>
      <p:sp>
        <p:nvSpPr>
          <p:cNvPr id="172" name="object 172"/>
          <p:cNvSpPr txBox="1"/>
          <p:nvPr/>
        </p:nvSpPr>
        <p:spPr>
          <a:xfrm>
            <a:off x="7487540" y="1227721"/>
            <a:ext cx="111760" cy="1035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4273" sz="975" spc="22">
                <a:latin typeface="Arial"/>
                <a:cs typeface="Arial"/>
              </a:rPr>
              <a:t>D</a:t>
            </a:r>
            <a:r>
              <a:rPr dirty="0" smtClean="0" sz="350" spc="-10">
                <a:latin typeface="Arial"/>
                <a:cs typeface="Arial"/>
              </a:rPr>
              <a:t>3</a:t>
            </a:r>
            <a:endParaRPr sz="350">
              <a:latin typeface="Arial"/>
              <a:cs typeface="Arial"/>
            </a:endParaRPr>
          </a:p>
        </p:txBody>
      </p:sp>
      <p:sp>
        <p:nvSpPr>
          <p:cNvPr id="173" name="object 173"/>
          <p:cNvSpPr txBox="1"/>
          <p:nvPr/>
        </p:nvSpPr>
        <p:spPr>
          <a:xfrm>
            <a:off x="5610700" y="5995138"/>
            <a:ext cx="111760" cy="1035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4273" sz="975" spc="22">
                <a:latin typeface="Arial"/>
                <a:cs typeface="Arial"/>
              </a:rPr>
              <a:t>D</a:t>
            </a:r>
            <a:r>
              <a:rPr dirty="0" smtClean="0" sz="350" spc="-10">
                <a:latin typeface="Arial"/>
                <a:cs typeface="Arial"/>
              </a:rPr>
              <a:t>0</a:t>
            </a:r>
            <a:endParaRPr sz="350">
              <a:latin typeface="Arial"/>
              <a:cs typeface="Arial"/>
            </a:endParaRPr>
          </a:p>
        </p:txBody>
      </p:sp>
      <p:sp>
        <p:nvSpPr>
          <p:cNvPr id="174" name="object 174"/>
          <p:cNvSpPr txBox="1"/>
          <p:nvPr/>
        </p:nvSpPr>
        <p:spPr>
          <a:xfrm>
            <a:off x="6403921" y="6000253"/>
            <a:ext cx="112395" cy="1035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4273" sz="975" spc="22">
                <a:latin typeface="Arial"/>
                <a:cs typeface="Arial"/>
              </a:rPr>
              <a:t>D</a:t>
            </a:r>
            <a:r>
              <a:rPr dirty="0" smtClean="0" sz="350" spc="-10">
                <a:latin typeface="Arial"/>
                <a:cs typeface="Arial"/>
              </a:rPr>
              <a:t>1</a:t>
            </a:r>
            <a:endParaRPr sz="350">
              <a:latin typeface="Arial"/>
              <a:cs typeface="Arial"/>
            </a:endParaRPr>
          </a:p>
        </p:txBody>
      </p:sp>
      <p:sp>
        <p:nvSpPr>
          <p:cNvPr id="175" name="object 175"/>
          <p:cNvSpPr txBox="1"/>
          <p:nvPr/>
        </p:nvSpPr>
        <p:spPr>
          <a:xfrm>
            <a:off x="7197228" y="6005370"/>
            <a:ext cx="111760" cy="1035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4273" sz="975" spc="22">
                <a:latin typeface="Arial"/>
                <a:cs typeface="Arial"/>
              </a:rPr>
              <a:t>D</a:t>
            </a:r>
            <a:r>
              <a:rPr dirty="0" smtClean="0" sz="350" spc="-10">
                <a:latin typeface="Arial"/>
                <a:cs typeface="Arial"/>
              </a:rPr>
              <a:t>2</a:t>
            </a:r>
            <a:endParaRPr sz="350">
              <a:latin typeface="Arial"/>
              <a:cs typeface="Arial"/>
            </a:endParaRPr>
          </a:p>
        </p:txBody>
      </p:sp>
      <p:sp>
        <p:nvSpPr>
          <p:cNvPr id="176" name="object 176"/>
          <p:cNvSpPr txBox="1"/>
          <p:nvPr/>
        </p:nvSpPr>
        <p:spPr>
          <a:xfrm>
            <a:off x="7990534" y="6010699"/>
            <a:ext cx="111760" cy="1035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4273" sz="975" spc="22">
                <a:latin typeface="Arial"/>
                <a:cs typeface="Arial"/>
              </a:rPr>
              <a:t>D</a:t>
            </a:r>
            <a:r>
              <a:rPr dirty="0" smtClean="0" sz="350" spc="-10">
                <a:latin typeface="Arial"/>
                <a:cs typeface="Arial"/>
              </a:rPr>
              <a:t>3</a:t>
            </a:r>
            <a:endParaRPr sz="350">
              <a:latin typeface="Arial"/>
              <a:cs typeface="Arial"/>
            </a:endParaRPr>
          </a:p>
        </p:txBody>
      </p:sp>
      <p:sp>
        <p:nvSpPr>
          <p:cNvPr id="177" name="object 177"/>
          <p:cNvSpPr txBox="1"/>
          <p:nvPr/>
        </p:nvSpPr>
        <p:spPr>
          <a:xfrm>
            <a:off x="7435729" y="1490105"/>
            <a:ext cx="69215" cy="10413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00" spc="5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78" name="object 178"/>
          <p:cNvSpPr txBox="1"/>
          <p:nvPr/>
        </p:nvSpPr>
        <p:spPr>
          <a:xfrm>
            <a:off x="6647604" y="1481734"/>
            <a:ext cx="69215" cy="10413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00" spc="5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79" name="object 179"/>
          <p:cNvSpPr/>
          <p:nvPr/>
        </p:nvSpPr>
        <p:spPr>
          <a:xfrm>
            <a:off x="6558668" y="1539468"/>
            <a:ext cx="101635" cy="1035"/>
          </a:xfrm>
          <a:custGeom>
            <a:avLst/>
            <a:gdLst/>
            <a:ahLst/>
            <a:cxnLst/>
            <a:rect l="l" t="t" r="r" b="b"/>
            <a:pathLst>
              <a:path w="101635" h="1035">
                <a:moveTo>
                  <a:pt x="101635" y="0"/>
                </a:moveTo>
                <a:lnTo>
                  <a:pt x="0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0" name="object 180"/>
          <p:cNvSpPr txBox="1"/>
          <p:nvPr/>
        </p:nvSpPr>
        <p:spPr>
          <a:xfrm>
            <a:off x="5859391" y="1474485"/>
            <a:ext cx="69215" cy="10413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00" spc="5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81" name="object 181"/>
          <p:cNvSpPr txBox="1"/>
          <p:nvPr/>
        </p:nvSpPr>
        <p:spPr>
          <a:xfrm>
            <a:off x="5071455" y="1466201"/>
            <a:ext cx="69215" cy="10413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00" spc="5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82" name="object 182"/>
          <p:cNvSpPr/>
          <p:nvPr/>
        </p:nvSpPr>
        <p:spPr>
          <a:xfrm>
            <a:off x="4982365" y="1523848"/>
            <a:ext cx="101790" cy="1121"/>
          </a:xfrm>
          <a:custGeom>
            <a:avLst/>
            <a:gdLst/>
            <a:ahLst/>
            <a:cxnLst/>
            <a:rect l="l" t="t" r="r" b="b"/>
            <a:pathLst>
              <a:path w="101790" h="1121">
                <a:moveTo>
                  <a:pt x="101790" y="0"/>
                </a:moveTo>
                <a:lnTo>
                  <a:pt x="0" y="1121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3" name="object 183"/>
          <p:cNvSpPr/>
          <p:nvPr/>
        </p:nvSpPr>
        <p:spPr>
          <a:xfrm>
            <a:off x="4684860" y="1684355"/>
            <a:ext cx="2664956" cy="1121"/>
          </a:xfrm>
          <a:custGeom>
            <a:avLst/>
            <a:gdLst/>
            <a:ahLst/>
            <a:cxnLst/>
            <a:rect l="l" t="t" r="r" b="b"/>
            <a:pathLst>
              <a:path w="2664956" h="1121">
                <a:moveTo>
                  <a:pt x="2664956" y="0"/>
                </a:moveTo>
                <a:lnTo>
                  <a:pt x="0" y="1121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4" name="object 184"/>
          <p:cNvSpPr/>
          <p:nvPr/>
        </p:nvSpPr>
        <p:spPr>
          <a:xfrm>
            <a:off x="4985560" y="1529026"/>
            <a:ext cx="0" cy="155328"/>
          </a:xfrm>
          <a:custGeom>
            <a:avLst/>
            <a:gdLst/>
            <a:ahLst/>
            <a:cxnLst/>
            <a:rect l="l" t="t" r="r" b="b"/>
            <a:pathLst>
              <a:path w="0" h="155328">
                <a:moveTo>
                  <a:pt x="0" y="0"/>
                </a:moveTo>
                <a:lnTo>
                  <a:pt x="0" y="155328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5" name="object 185"/>
          <p:cNvSpPr/>
          <p:nvPr/>
        </p:nvSpPr>
        <p:spPr>
          <a:xfrm>
            <a:off x="5768384" y="1539468"/>
            <a:ext cx="0" cy="155328"/>
          </a:xfrm>
          <a:custGeom>
            <a:avLst/>
            <a:gdLst/>
            <a:ahLst/>
            <a:cxnLst/>
            <a:rect l="l" t="t" r="r" b="b"/>
            <a:pathLst>
              <a:path w="0" h="155328">
                <a:moveTo>
                  <a:pt x="0" y="0"/>
                </a:moveTo>
                <a:lnTo>
                  <a:pt x="0" y="155328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6" name="object 186"/>
          <p:cNvSpPr/>
          <p:nvPr/>
        </p:nvSpPr>
        <p:spPr>
          <a:xfrm>
            <a:off x="6567044" y="1539468"/>
            <a:ext cx="0" cy="155328"/>
          </a:xfrm>
          <a:custGeom>
            <a:avLst/>
            <a:gdLst/>
            <a:ahLst/>
            <a:cxnLst/>
            <a:rect l="l" t="t" r="r" b="b"/>
            <a:pathLst>
              <a:path w="0" h="155328">
                <a:moveTo>
                  <a:pt x="0" y="0"/>
                </a:moveTo>
                <a:lnTo>
                  <a:pt x="0" y="155328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7" name="object 187"/>
          <p:cNvSpPr/>
          <p:nvPr/>
        </p:nvSpPr>
        <p:spPr>
          <a:xfrm>
            <a:off x="7349816" y="1549650"/>
            <a:ext cx="0" cy="134704"/>
          </a:xfrm>
          <a:custGeom>
            <a:avLst/>
            <a:gdLst/>
            <a:ahLst/>
            <a:cxnLst/>
            <a:rect l="l" t="t" r="r" b="b"/>
            <a:pathLst>
              <a:path w="0" h="134704">
                <a:moveTo>
                  <a:pt x="0" y="0"/>
                </a:moveTo>
                <a:lnTo>
                  <a:pt x="0" y="134704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8" name="object 188"/>
          <p:cNvSpPr/>
          <p:nvPr/>
        </p:nvSpPr>
        <p:spPr>
          <a:xfrm>
            <a:off x="7349816" y="1549650"/>
            <a:ext cx="103707" cy="1035"/>
          </a:xfrm>
          <a:custGeom>
            <a:avLst/>
            <a:gdLst/>
            <a:ahLst/>
            <a:cxnLst/>
            <a:rect l="l" t="t" r="r" b="b"/>
            <a:pathLst>
              <a:path w="103707" h="1035">
                <a:moveTo>
                  <a:pt x="103707" y="0"/>
                </a:moveTo>
                <a:lnTo>
                  <a:pt x="0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9" name="object 189"/>
          <p:cNvSpPr/>
          <p:nvPr/>
        </p:nvSpPr>
        <p:spPr>
          <a:xfrm>
            <a:off x="5768384" y="1534117"/>
            <a:ext cx="109061" cy="1035"/>
          </a:xfrm>
          <a:custGeom>
            <a:avLst/>
            <a:gdLst/>
            <a:ahLst/>
            <a:cxnLst/>
            <a:rect l="l" t="t" r="r" b="b"/>
            <a:pathLst>
              <a:path w="109061" h="1035">
                <a:moveTo>
                  <a:pt x="0" y="0"/>
                </a:moveTo>
                <a:lnTo>
                  <a:pt x="109061" y="1035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0" name="object 190"/>
          <p:cNvSpPr txBox="1"/>
          <p:nvPr/>
        </p:nvSpPr>
        <p:spPr>
          <a:xfrm>
            <a:off x="7969638" y="5552800"/>
            <a:ext cx="69215" cy="10413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00" spc="5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91" name="object 191"/>
          <p:cNvSpPr txBox="1"/>
          <p:nvPr/>
        </p:nvSpPr>
        <p:spPr>
          <a:xfrm>
            <a:off x="7181684" y="5544490"/>
            <a:ext cx="69215" cy="10413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00" spc="5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92" name="object 192"/>
          <p:cNvSpPr/>
          <p:nvPr/>
        </p:nvSpPr>
        <p:spPr>
          <a:xfrm>
            <a:off x="7092836" y="5601930"/>
            <a:ext cx="101548" cy="1061"/>
          </a:xfrm>
          <a:custGeom>
            <a:avLst/>
            <a:gdLst/>
            <a:ahLst/>
            <a:cxnLst/>
            <a:rect l="l" t="t" r="r" b="b"/>
            <a:pathLst>
              <a:path w="101548" h="1061">
                <a:moveTo>
                  <a:pt x="101548" y="0"/>
                </a:moveTo>
                <a:lnTo>
                  <a:pt x="0" y="1061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3" name="object 193"/>
          <p:cNvSpPr txBox="1"/>
          <p:nvPr/>
        </p:nvSpPr>
        <p:spPr>
          <a:xfrm>
            <a:off x="6383110" y="5542358"/>
            <a:ext cx="69215" cy="10413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00" spc="5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94" name="object 194"/>
          <p:cNvSpPr txBox="1"/>
          <p:nvPr/>
        </p:nvSpPr>
        <p:spPr>
          <a:xfrm>
            <a:off x="5584709" y="5534040"/>
            <a:ext cx="69215" cy="10413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00" spc="5">
                <a:latin typeface="Arial"/>
                <a:cs typeface="Arial"/>
              </a:rPr>
              <a:t>o</a:t>
            </a:r>
            <a:endParaRPr sz="600">
              <a:latin typeface="Arial"/>
              <a:cs typeface="Arial"/>
            </a:endParaRPr>
          </a:p>
        </p:txBody>
      </p:sp>
      <p:sp>
        <p:nvSpPr>
          <p:cNvPr id="195" name="object 195"/>
          <p:cNvSpPr/>
          <p:nvPr/>
        </p:nvSpPr>
        <p:spPr>
          <a:xfrm>
            <a:off x="5495773" y="5591488"/>
            <a:ext cx="101635" cy="1061"/>
          </a:xfrm>
          <a:custGeom>
            <a:avLst/>
            <a:gdLst/>
            <a:ahLst/>
            <a:cxnLst/>
            <a:rect l="l" t="t" r="r" b="b"/>
            <a:pathLst>
              <a:path w="101635" h="1061">
                <a:moveTo>
                  <a:pt x="101635" y="0"/>
                </a:moveTo>
                <a:lnTo>
                  <a:pt x="0" y="1061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6" name="object 196"/>
          <p:cNvSpPr txBox="1"/>
          <p:nvPr/>
        </p:nvSpPr>
        <p:spPr>
          <a:xfrm>
            <a:off x="5107663" y="5534040"/>
            <a:ext cx="180975" cy="10413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67640" algn="l"/>
              </a:tabLst>
            </a:pPr>
            <a:r>
              <a:rPr dirty="0" smtClean="0" sz="600" spc="0" u="sng">
                <a:latin typeface="Arial"/>
                <a:cs typeface="Arial"/>
              </a:rPr>
              <a:t> </a:t>
            </a:r>
            <a:r>
              <a:rPr dirty="0" smtClean="0" sz="600" spc="0" u="sng">
                <a:latin typeface="Arial"/>
                <a:cs typeface="Arial"/>
              </a:rPr>
              <a:t>	</a:t>
            </a:r>
            <a:endParaRPr sz="600">
              <a:latin typeface="Arial"/>
              <a:cs typeface="Arial"/>
            </a:endParaRPr>
          </a:p>
        </p:txBody>
      </p:sp>
      <p:sp>
        <p:nvSpPr>
          <p:cNvPr id="197" name="object 197"/>
          <p:cNvSpPr/>
          <p:nvPr/>
        </p:nvSpPr>
        <p:spPr>
          <a:xfrm>
            <a:off x="5218967" y="5747084"/>
            <a:ext cx="2665017" cy="1070"/>
          </a:xfrm>
          <a:custGeom>
            <a:avLst/>
            <a:gdLst/>
            <a:ahLst/>
            <a:cxnLst/>
            <a:rect l="l" t="t" r="r" b="b"/>
            <a:pathLst>
              <a:path w="2665017" h="1070">
                <a:moveTo>
                  <a:pt x="2665017" y="0"/>
                </a:moveTo>
                <a:lnTo>
                  <a:pt x="0" y="1070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8" name="object 198"/>
          <p:cNvSpPr/>
          <p:nvPr/>
        </p:nvSpPr>
        <p:spPr>
          <a:xfrm>
            <a:off x="5498796" y="5596812"/>
            <a:ext cx="0" cy="155389"/>
          </a:xfrm>
          <a:custGeom>
            <a:avLst/>
            <a:gdLst/>
            <a:ahLst/>
            <a:cxnLst/>
            <a:rect l="l" t="t" r="r" b="b"/>
            <a:pathLst>
              <a:path w="0" h="155389">
                <a:moveTo>
                  <a:pt x="0" y="0"/>
                </a:moveTo>
                <a:lnTo>
                  <a:pt x="0" y="155389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9" name="object 199"/>
          <p:cNvSpPr/>
          <p:nvPr/>
        </p:nvSpPr>
        <p:spPr>
          <a:xfrm>
            <a:off x="6292103" y="5607047"/>
            <a:ext cx="0" cy="155596"/>
          </a:xfrm>
          <a:custGeom>
            <a:avLst/>
            <a:gdLst/>
            <a:ahLst/>
            <a:cxnLst/>
            <a:rect l="l" t="t" r="r" b="b"/>
            <a:pathLst>
              <a:path w="0" h="155596">
                <a:moveTo>
                  <a:pt x="0" y="0"/>
                </a:moveTo>
                <a:lnTo>
                  <a:pt x="0" y="155596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0" name="object 200"/>
          <p:cNvSpPr/>
          <p:nvPr/>
        </p:nvSpPr>
        <p:spPr>
          <a:xfrm>
            <a:off x="7101126" y="5601930"/>
            <a:ext cx="0" cy="155389"/>
          </a:xfrm>
          <a:custGeom>
            <a:avLst/>
            <a:gdLst/>
            <a:ahLst/>
            <a:cxnLst/>
            <a:rect l="l" t="t" r="r" b="b"/>
            <a:pathLst>
              <a:path w="0" h="155389">
                <a:moveTo>
                  <a:pt x="0" y="0"/>
                </a:moveTo>
                <a:lnTo>
                  <a:pt x="0" y="155389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1" name="object 201"/>
          <p:cNvSpPr/>
          <p:nvPr/>
        </p:nvSpPr>
        <p:spPr>
          <a:xfrm>
            <a:off x="7883984" y="5612371"/>
            <a:ext cx="0" cy="134713"/>
          </a:xfrm>
          <a:custGeom>
            <a:avLst/>
            <a:gdLst/>
            <a:ahLst/>
            <a:cxnLst/>
            <a:rect l="l" t="t" r="r" b="b"/>
            <a:pathLst>
              <a:path w="0" h="134713">
                <a:moveTo>
                  <a:pt x="0" y="0"/>
                </a:moveTo>
                <a:lnTo>
                  <a:pt x="0" y="134713"/>
                </a:lnTo>
              </a:path>
            </a:pathLst>
          </a:custGeom>
          <a:ln w="617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2" name="object 202"/>
          <p:cNvSpPr/>
          <p:nvPr/>
        </p:nvSpPr>
        <p:spPr>
          <a:xfrm>
            <a:off x="7883984" y="5612371"/>
            <a:ext cx="103707" cy="1070"/>
          </a:xfrm>
          <a:custGeom>
            <a:avLst/>
            <a:gdLst/>
            <a:ahLst/>
            <a:cxnLst/>
            <a:rect l="l" t="t" r="r" b="b"/>
            <a:pathLst>
              <a:path w="103707" h="1070">
                <a:moveTo>
                  <a:pt x="103707" y="0"/>
                </a:moveTo>
                <a:lnTo>
                  <a:pt x="0" y="1070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3" name="object 203"/>
          <p:cNvSpPr/>
          <p:nvPr/>
        </p:nvSpPr>
        <p:spPr>
          <a:xfrm>
            <a:off x="6292103" y="5601930"/>
            <a:ext cx="108974" cy="1061"/>
          </a:xfrm>
          <a:custGeom>
            <a:avLst/>
            <a:gdLst/>
            <a:ahLst/>
            <a:cxnLst/>
            <a:rect l="l" t="t" r="r" b="b"/>
            <a:pathLst>
              <a:path w="108974" h="1061">
                <a:moveTo>
                  <a:pt x="0" y="0"/>
                </a:moveTo>
                <a:lnTo>
                  <a:pt x="108974" y="1061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4" name="object 204"/>
          <p:cNvSpPr txBox="1"/>
          <p:nvPr/>
        </p:nvSpPr>
        <p:spPr>
          <a:xfrm>
            <a:off x="4630628" y="1540881"/>
            <a:ext cx="174625" cy="1117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50" spc="40">
                <a:latin typeface="Arial"/>
                <a:cs typeface="Arial"/>
              </a:rPr>
              <a:t>WR</a:t>
            </a:r>
            <a:endParaRPr sz="650">
              <a:latin typeface="Arial"/>
              <a:cs typeface="Arial"/>
            </a:endParaRPr>
          </a:p>
        </p:txBody>
      </p:sp>
      <p:sp>
        <p:nvSpPr>
          <p:cNvPr id="205" name="object 205"/>
          <p:cNvSpPr/>
          <p:nvPr/>
        </p:nvSpPr>
        <p:spPr>
          <a:xfrm>
            <a:off x="4638217" y="1513407"/>
            <a:ext cx="155462" cy="1121"/>
          </a:xfrm>
          <a:custGeom>
            <a:avLst/>
            <a:gdLst/>
            <a:ahLst/>
            <a:cxnLst/>
            <a:rect l="l" t="t" r="r" b="b"/>
            <a:pathLst>
              <a:path w="155462" h="1121">
                <a:moveTo>
                  <a:pt x="0" y="0"/>
                </a:moveTo>
                <a:lnTo>
                  <a:pt x="155462" y="1121"/>
                </a:lnTo>
              </a:path>
            </a:pathLst>
          </a:custGeom>
          <a:ln w="617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6" name="object 206"/>
          <p:cNvSpPr txBox="1"/>
          <p:nvPr/>
        </p:nvSpPr>
        <p:spPr>
          <a:xfrm>
            <a:off x="5112775" y="5629154"/>
            <a:ext cx="149860" cy="1117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650" spc="15">
                <a:latin typeface="Arial"/>
                <a:cs typeface="Arial"/>
              </a:rPr>
              <a:t>RD</a:t>
            </a:r>
            <a:endParaRPr sz="650">
              <a:latin typeface="Arial"/>
              <a:cs typeface="Arial"/>
            </a:endParaRPr>
          </a:p>
        </p:txBody>
      </p:sp>
      <p:sp>
        <p:nvSpPr>
          <p:cNvPr id="207" name="object 20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051560">
              <a:lnSpc>
                <a:spcPts val="3810"/>
              </a:lnSpc>
            </a:pPr>
            <a:r>
              <a:rPr dirty="0" smtClean="0" sz="3200">
                <a:latin typeface="Arial"/>
                <a:cs typeface="Arial"/>
              </a:rPr>
              <a:t>A gr</a:t>
            </a:r>
            <a:r>
              <a:rPr dirty="0" smtClean="0" sz="3200" spc="-15">
                <a:latin typeface="Arial"/>
                <a:cs typeface="Arial"/>
              </a:rPr>
              <a:t>o</a:t>
            </a:r>
            <a:r>
              <a:rPr dirty="0" smtClean="0" sz="3200" spc="0">
                <a:latin typeface="Arial"/>
                <a:cs typeface="Arial"/>
              </a:rPr>
              <a:t>up</a:t>
            </a:r>
            <a:r>
              <a:rPr dirty="0" smtClean="0" sz="3200" spc="-2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of</a:t>
            </a:r>
            <a:r>
              <a:rPr dirty="0" smtClean="0" sz="3200" spc="-1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M</a:t>
            </a:r>
            <a:r>
              <a:rPr dirty="0" smtClean="0" sz="3200" spc="-10">
                <a:latin typeface="Arial"/>
                <a:cs typeface="Arial"/>
              </a:rPr>
              <a:t>e</a:t>
            </a:r>
            <a:r>
              <a:rPr dirty="0" smtClean="0" sz="3200" spc="0">
                <a:latin typeface="Arial"/>
                <a:cs typeface="Arial"/>
              </a:rPr>
              <a:t>m</a:t>
            </a:r>
            <a:r>
              <a:rPr dirty="0" smtClean="0" sz="3200" spc="-10">
                <a:latin typeface="Arial"/>
                <a:cs typeface="Arial"/>
              </a:rPr>
              <a:t>o</a:t>
            </a:r>
            <a:r>
              <a:rPr dirty="0" smtClean="0" sz="3200" spc="0">
                <a:latin typeface="Arial"/>
                <a:cs typeface="Arial"/>
              </a:rPr>
              <a:t>ry R</a:t>
            </a:r>
            <a:r>
              <a:rPr dirty="0" smtClean="0" sz="3200" spc="-10">
                <a:latin typeface="Arial"/>
                <a:cs typeface="Arial"/>
              </a:rPr>
              <a:t>e</a:t>
            </a:r>
            <a:r>
              <a:rPr dirty="0" smtClean="0" sz="3200" spc="0">
                <a:latin typeface="Arial"/>
                <a:cs typeface="Arial"/>
              </a:rPr>
              <a:t>gist</a:t>
            </a:r>
            <a:r>
              <a:rPr dirty="0" smtClean="0" sz="3200" spc="-10">
                <a:latin typeface="Arial"/>
                <a:cs typeface="Arial"/>
              </a:rPr>
              <a:t>e</a:t>
            </a:r>
            <a:r>
              <a:rPr dirty="0" smtClean="0" sz="3200" spc="0">
                <a:latin typeface="Arial"/>
                <a:cs typeface="Arial"/>
              </a:rPr>
              <a:t>rs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2044" y="1105153"/>
            <a:ext cx="6817359" cy="12141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99085" marR="12700" indent="-287020">
              <a:lnSpc>
                <a:spcPct val="100000"/>
              </a:lnSpc>
            </a:pPr>
            <a:r>
              <a:rPr dirty="0" smtClean="0" sz="2400">
                <a:solidFill>
                  <a:srgbClr val="FF0066"/>
                </a:solidFill>
                <a:latin typeface="Arial"/>
                <a:cs typeface="Arial"/>
              </a:rPr>
              <a:t>–</a:t>
            </a:r>
            <a:r>
              <a:rPr dirty="0" smtClean="0" sz="2400" spc="25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If</a:t>
            </a:r>
            <a:r>
              <a:rPr dirty="0" smtClean="0" sz="2400" spc="-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we</a:t>
            </a:r>
            <a:r>
              <a:rPr dirty="0" smtClean="0" sz="2400" spc="-10">
                <a:latin typeface="Arial"/>
                <a:cs typeface="Arial"/>
              </a:rPr>
              <a:t> </a:t>
            </a:r>
            <a:r>
              <a:rPr dirty="0" smtClean="0" sz="2400" spc="5">
                <a:latin typeface="Arial"/>
                <a:cs typeface="Arial"/>
              </a:rPr>
              <a:t>r</a:t>
            </a:r>
            <a:r>
              <a:rPr dirty="0" smtClean="0" sz="2400" spc="0">
                <a:latin typeface="Arial"/>
                <a:cs typeface="Arial"/>
              </a:rPr>
              <a:t>epresent each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memory </a:t>
            </a:r>
            <a:r>
              <a:rPr dirty="0" smtClean="0" sz="2400" spc="-10">
                <a:latin typeface="Arial"/>
                <a:cs typeface="Arial"/>
              </a:rPr>
              <a:t>l</a:t>
            </a:r>
            <a:r>
              <a:rPr dirty="0" smtClean="0" sz="2400" spc="0">
                <a:latin typeface="Arial"/>
                <a:cs typeface="Arial"/>
              </a:rPr>
              <a:t>ocation</a:t>
            </a:r>
            <a:r>
              <a:rPr dirty="0" smtClean="0" sz="2400" spc="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(Reg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ster)</a:t>
            </a:r>
            <a:r>
              <a:rPr dirty="0" smtClean="0" sz="2400" spc="0">
                <a:latin typeface="Arial"/>
                <a:cs typeface="Arial"/>
              </a:rPr>
              <a:t> as a </a:t>
            </a:r>
            <a:r>
              <a:rPr dirty="0" smtClean="0" sz="2400" spc="-10">
                <a:latin typeface="Arial"/>
                <a:cs typeface="Arial"/>
              </a:rPr>
              <a:t>b</a:t>
            </a:r>
            <a:r>
              <a:rPr dirty="0" smtClean="0" sz="2400" spc="0">
                <a:latin typeface="Arial"/>
                <a:cs typeface="Arial"/>
              </a:rPr>
              <a:t>l</a:t>
            </a:r>
            <a:r>
              <a:rPr dirty="0" smtClean="0" sz="2400" spc="-10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ck</a:t>
            </a:r>
            <a:r>
              <a:rPr dirty="0" smtClean="0" sz="2400" spc="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we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get</a:t>
            </a:r>
            <a:r>
              <a:rPr dirty="0" smtClean="0" sz="2400" spc="-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 fo</a:t>
            </a:r>
            <a:r>
              <a:rPr dirty="0" smtClean="0" sz="2400" spc="-10">
                <a:latin typeface="Arial"/>
                <a:cs typeface="Arial"/>
              </a:rPr>
              <a:t>l</a:t>
            </a:r>
            <a:r>
              <a:rPr dirty="0" smtClean="0" sz="2400" spc="0">
                <a:latin typeface="Arial"/>
                <a:cs typeface="Arial"/>
              </a:rPr>
              <a:t>l</a:t>
            </a:r>
            <a:r>
              <a:rPr dirty="0" smtClean="0" sz="2400" spc="-10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w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ng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33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 algn="ctr" marL="805815">
              <a:lnSpc>
                <a:spcPct val="100000"/>
              </a:lnSpc>
              <a:tabLst>
                <a:tab pos="1263015" algn="l"/>
                <a:tab pos="1707514" algn="l"/>
                <a:tab pos="2126615" algn="l"/>
              </a:tabLst>
            </a:pPr>
            <a:r>
              <a:rPr dirty="0" smtClean="0" sz="1400" spc="5">
                <a:latin typeface="Arial"/>
                <a:cs typeface="Arial"/>
              </a:rPr>
              <a:t>I</a:t>
            </a:r>
            <a:r>
              <a:rPr dirty="0" smtClean="0" baseline="-21604" sz="1350" spc="30">
                <a:latin typeface="Arial"/>
                <a:cs typeface="Arial"/>
              </a:rPr>
              <a:t>0</a:t>
            </a:r>
            <a:r>
              <a:rPr dirty="0" smtClean="0" baseline="-21604" sz="1350" spc="30">
                <a:latin typeface="Arial"/>
                <a:cs typeface="Arial"/>
              </a:rPr>
              <a:t>	</a:t>
            </a:r>
            <a:r>
              <a:rPr dirty="0" smtClean="0" sz="1400" spc="5">
                <a:latin typeface="Arial"/>
                <a:cs typeface="Arial"/>
              </a:rPr>
              <a:t>I</a:t>
            </a:r>
            <a:r>
              <a:rPr dirty="0" smtClean="0" baseline="-21604" sz="1350" spc="30">
                <a:latin typeface="Arial"/>
                <a:cs typeface="Arial"/>
              </a:rPr>
              <a:t>1</a:t>
            </a:r>
            <a:r>
              <a:rPr dirty="0" smtClean="0" baseline="-21604" sz="1350" spc="30">
                <a:latin typeface="Arial"/>
                <a:cs typeface="Arial"/>
              </a:rPr>
              <a:t>	</a:t>
            </a:r>
            <a:r>
              <a:rPr dirty="0" smtClean="0" sz="1400" spc="5">
                <a:latin typeface="Arial"/>
                <a:cs typeface="Arial"/>
              </a:rPr>
              <a:t>I</a:t>
            </a:r>
            <a:r>
              <a:rPr dirty="0" smtClean="0" baseline="-21604" sz="1350" spc="30">
                <a:latin typeface="Arial"/>
                <a:cs typeface="Arial"/>
              </a:rPr>
              <a:t>2</a:t>
            </a:r>
            <a:r>
              <a:rPr dirty="0" smtClean="0" baseline="-21604" sz="1350" spc="30">
                <a:latin typeface="Arial"/>
                <a:cs typeface="Arial"/>
              </a:rPr>
              <a:t>	</a:t>
            </a:r>
            <a:r>
              <a:rPr dirty="0" smtClean="0" sz="1400" spc="5">
                <a:latin typeface="Arial"/>
                <a:cs typeface="Arial"/>
              </a:rPr>
              <a:t>I</a:t>
            </a:r>
            <a:r>
              <a:rPr dirty="0" smtClean="0" baseline="-21604" sz="1350" spc="30">
                <a:latin typeface="Arial"/>
                <a:cs typeface="Arial"/>
              </a:rPr>
              <a:t>3</a:t>
            </a:r>
            <a:endParaRPr baseline="-21604" sz="135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25545" y="2660141"/>
            <a:ext cx="2590165" cy="2974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8415" marR="2268855">
              <a:lnSpc>
                <a:spcPct val="100000"/>
              </a:lnSpc>
            </a:pPr>
            <a:r>
              <a:rPr dirty="0" smtClean="0" sz="1400" spc="15">
                <a:latin typeface="Arial"/>
                <a:cs typeface="Arial"/>
              </a:rPr>
              <a:t>WR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48"/>
              </a:spcBef>
            </a:pPr>
            <a:endParaRPr sz="850"/>
          </a:p>
          <a:p>
            <a:pPr algn="just" marL="12700" marR="2263775">
              <a:lnSpc>
                <a:spcPct val="172700"/>
              </a:lnSpc>
            </a:pPr>
            <a:r>
              <a:rPr dirty="0" smtClean="0" sz="1400" spc="-5">
                <a:latin typeface="Arial"/>
                <a:cs typeface="Arial"/>
              </a:rPr>
              <a:t>E</a:t>
            </a:r>
            <a:r>
              <a:rPr dirty="0" smtClean="0" sz="1400" spc="-10">
                <a:latin typeface="Arial"/>
                <a:cs typeface="Arial"/>
              </a:rPr>
              <a:t>N</a:t>
            </a:r>
            <a:r>
              <a:rPr dirty="0" smtClean="0" baseline="-21604" sz="1350" spc="30">
                <a:latin typeface="Arial"/>
                <a:cs typeface="Arial"/>
              </a:rPr>
              <a:t>0</a:t>
            </a:r>
            <a:r>
              <a:rPr dirty="0" smtClean="0" baseline="-21604" sz="1350" spc="15">
                <a:latin typeface="Arial"/>
                <a:cs typeface="Arial"/>
              </a:rPr>
              <a:t> </a:t>
            </a:r>
            <a:r>
              <a:rPr dirty="0" smtClean="0" sz="1400" spc="-5">
                <a:latin typeface="Arial"/>
                <a:cs typeface="Arial"/>
              </a:rPr>
              <a:t>E</a:t>
            </a:r>
            <a:r>
              <a:rPr dirty="0" smtClean="0" sz="1400" spc="-10">
                <a:latin typeface="Arial"/>
                <a:cs typeface="Arial"/>
              </a:rPr>
              <a:t>N</a:t>
            </a:r>
            <a:r>
              <a:rPr dirty="0" smtClean="0" baseline="-21604" sz="1350" spc="30">
                <a:latin typeface="Arial"/>
                <a:cs typeface="Arial"/>
              </a:rPr>
              <a:t>1</a:t>
            </a:r>
            <a:r>
              <a:rPr dirty="0" smtClean="0" baseline="-21604" sz="1350" spc="15">
                <a:latin typeface="Arial"/>
                <a:cs typeface="Arial"/>
              </a:rPr>
              <a:t> </a:t>
            </a:r>
            <a:r>
              <a:rPr dirty="0" smtClean="0" sz="1400" spc="-5">
                <a:latin typeface="Arial"/>
                <a:cs typeface="Arial"/>
              </a:rPr>
              <a:t>E</a:t>
            </a:r>
            <a:r>
              <a:rPr dirty="0" smtClean="0" sz="1400" spc="-10">
                <a:latin typeface="Arial"/>
                <a:cs typeface="Arial"/>
              </a:rPr>
              <a:t>N</a:t>
            </a:r>
            <a:r>
              <a:rPr dirty="0" smtClean="0" baseline="-21604" sz="1350" spc="30">
                <a:latin typeface="Arial"/>
                <a:cs typeface="Arial"/>
              </a:rPr>
              <a:t>2</a:t>
            </a:r>
            <a:r>
              <a:rPr dirty="0" smtClean="0" baseline="-21604" sz="1350" spc="15">
                <a:latin typeface="Arial"/>
                <a:cs typeface="Arial"/>
              </a:rPr>
              <a:t> </a:t>
            </a:r>
            <a:r>
              <a:rPr dirty="0" smtClean="0" sz="1400" spc="-5">
                <a:latin typeface="Arial"/>
                <a:cs typeface="Arial"/>
              </a:rPr>
              <a:t>E</a:t>
            </a:r>
            <a:r>
              <a:rPr dirty="0" smtClean="0" sz="1400" spc="-10">
                <a:latin typeface="Arial"/>
                <a:cs typeface="Arial"/>
              </a:rPr>
              <a:t>N</a:t>
            </a:r>
            <a:r>
              <a:rPr dirty="0" smtClean="0" baseline="-21604" sz="1350" spc="22">
                <a:latin typeface="Arial"/>
                <a:cs typeface="Arial"/>
              </a:rPr>
              <a:t>3</a:t>
            </a:r>
            <a:endParaRPr baseline="-21604" sz="135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22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40005" marR="2292985">
              <a:lnSpc>
                <a:spcPct val="100000"/>
              </a:lnSpc>
            </a:pPr>
            <a:r>
              <a:rPr dirty="0" smtClean="0" sz="1400" spc="-10">
                <a:latin typeface="Arial"/>
                <a:cs typeface="Arial"/>
              </a:rPr>
              <a:t>RD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19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051560">
              <a:lnSpc>
                <a:spcPct val="100000"/>
              </a:lnSpc>
              <a:tabLst>
                <a:tab pos="1508125" algn="l"/>
                <a:tab pos="1952625" algn="l"/>
                <a:tab pos="2371725" algn="l"/>
              </a:tabLst>
            </a:pPr>
            <a:r>
              <a:rPr dirty="0" smtClean="0" sz="1400" spc="-5">
                <a:latin typeface="Arial"/>
                <a:cs typeface="Arial"/>
              </a:rPr>
              <a:t>O</a:t>
            </a:r>
            <a:r>
              <a:rPr dirty="0" smtClean="0" baseline="-21604" sz="1350" spc="30">
                <a:latin typeface="Arial"/>
                <a:cs typeface="Arial"/>
              </a:rPr>
              <a:t>0</a:t>
            </a:r>
            <a:r>
              <a:rPr dirty="0" smtClean="0" baseline="-21604" sz="1350" spc="30">
                <a:latin typeface="Arial"/>
                <a:cs typeface="Arial"/>
              </a:rPr>
              <a:t>	</a:t>
            </a:r>
            <a:r>
              <a:rPr dirty="0" smtClean="0" sz="1400" spc="-5">
                <a:latin typeface="Arial"/>
                <a:cs typeface="Arial"/>
              </a:rPr>
              <a:t>O</a:t>
            </a:r>
            <a:r>
              <a:rPr dirty="0" smtClean="0" baseline="-21604" sz="1350" spc="30">
                <a:latin typeface="Arial"/>
                <a:cs typeface="Arial"/>
              </a:rPr>
              <a:t>1</a:t>
            </a:r>
            <a:r>
              <a:rPr dirty="0" smtClean="0" baseline="-21604" sz="1350" spc="30">
                <a:latin typeface="Arial"/>
                <a:cs typeface="Arial"/>
              </a:rPr>
              <a:t>	</a:t>
            </a:r>
            <a:r>
              <a:rPr dirty="0" smtClean="0" sz="1400" spc="-5">
                <a:latin typeface="Arial"/>
                <a:cs typeface="Arial"/>
              </a:rPr>
              <a:t>O</a:t>
            </a:r>
            <a:r>
              <a:rPr dirty="0" smtClean="0" baseline="-21604" sz="1350" spc="30">
                <a:latin typeface="Arial"/>
                <a:cs typeface="Arial"/>
              </a:rPr>
              <a:t>2</a:t>
            </a:r>
            <a:r>
              <a:rPr dirty="0" smtClean="0" baseline="-21604" sz="1350" spc="30">
                <a:latin typeface="Arial"/>
                <a:cs typeface="Arial"/>
              </a:rPr>
              <a:t>	</a:t>
            </a:r>
            <a:r>
              <a:rPr dirty="0" smtClean="0" sz="1400" spc="-5">
                <a:latin typeface="Arial"/>
                <a:cs typeface="Arial"/>
              </a:rPr>
              <a:t>O</a:t>
            </a:r>
            <a:r>
              <a:rPr dirty="0" smtClean="0" baseline="-21604" sz="1350" spc="30">
                <a:latin typeface="Arial"/>
                <a:cs typeface="Arial"/>
              </a:rPr>
              <a:t>3</a:t>
            </a:r>
            <a:endParaRPr baseline="-21604" sz="135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241548" y="2641092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 h="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241548" y="4774691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 h="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744467" y="2365248"/>
          <a:ext cx="2118360" cy="29306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7200"/>
                <a:gridCol w="172212"/>
                <a:gridCol w="457200"/>
                <a:gridCol w="445008"/>
                <a:gridCol w="419100"/>
                <a:gridCol w="153923"/>
              </a:tblGrid>
              <a:tr h="272795">
                <a:tc gridSpan="2">
                  <a:txBody>
                    <a:bodyPr/>
                    <a:lstStyle/>
                    <a:p>
                      <a:pPr/>
                      <a:endParaRPr baseline="-21604"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9144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baseline="-21604"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baseline="-21604"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baseline="-21604"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baseline="-21604"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6972">
                <a:tc>
                  <a:txBody>
                    <a:bodyPr/>
                    <a:lstStyle/>
                    <a:p>
                      <a:pPr/>
                      <a:endParaRPr baseline="-21604" sz="135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9144">
                      <a:solidFill>
                        <a:srgbClr val="000000"/>
                      </a:solidFill>
                      <a:prstDash val="solid"/>
                    </a:lnR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 rowSpan="2">
                  <a:txBody>
                    <a:bodyPr/>
                    <a:lstStyle/>
                    <a:p>
                      <a:pPr marL="385445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200" spc="5">
                          <a:latin typeface="Arial"/>
                          <a:cs typeface="Arial"/>
                        </a:rPr>
                        <a:t>n</a:t>
                      </a:r>
                      <a:r>
                        <a:rPr dirty="0" smtClean="0" sz="1200" spc="0">
                          <a:latin typeface="Arial"/>
                          <a:cs typeface="Arial"/>
                        </a:rPr>
                        <a:t>put</a:t>
                      </a:r>
                      <a:r>
                        <a:rPr dirty="0" smtClean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200" spc="0">
                          <a:latin typeface="Arial"/>
                          <a:cs typeface="Arial"/>
                        </a:rPr>
                        <a:t>Bu</a:t>
                      </a:r>
                      <a:r>
                        <a:rPr dirty="0" smtClean="0" sz="1200" spc="-10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200" spc="10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200" spc="0">
                          <a:latin typeface="Arial"/>
                          <a:cs typeface="Arial"/>
                        </a:rPr>
                        <a:t>ers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17348">
                <a:tc>
                  <a:txBody>
                    <a:bodyPr/>
                    <a:lstStyle/>
                    <a:p>
                      <a:pPr/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5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3067">
                <a:tc gridSpan="2">
                  <a:txBody>
                    <a:bodyPr/>
                    <a:lstStyle/>
                    <a:p>
                      <a:pPr/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9144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4404">
                <a:tc>
                  <a:txBody>
                    <a:bodyPr/>
                    <a:lstStyle/>
                    <a:p>
                      <a:pPr/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9144">
                      <a:solidFill>
                        <a:srgbClr val="000000"/>
                      </a:solidFill>
                      <a:prstDash val="solid"/>
                    </a:lnR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 rowSpan="2"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</a:pPr>
                      <a:r>
                        <a:rPr dirty="0" smtClean="0" sz="120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20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200" spc="0">
                          <a:latin typeface="Arial"/>
                          <a:cs typeface="Arial"/>
                        </a:rPr>
                        <a:t>ory</a:t>
                      </a:r>
                      <a:r>
                        <a:rPr dirty="0" smtClean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200" spc="0">
                          <a:latin typeface="Arial"/>
                          <a:cs typeface="Arial"/>
                        </a:rPr>
                        <a:t>Re</a:t>
                      </a:r>
                      <a:r>
                        <a:rPr dirty="0" smtClean="0" sz="1200" spc="-10">
                          <a:latin typeface="Arial"/>
                          <a:cs typeface="Arial"/>
                        </a:rPr>
                        <a:t>g</a:t>
                      </a:r>
                      <a:r>
                        <a:rPr dirty="0" smtClean="0" sz="1200" spc="0">
                          <a:latin typeface="Arial"/>
                          <a:cs typeface="Arial"/>
                        </a:rPr>
                        <a:t>.</a:t>
                      </a:r>
                      <a:r>
                        <a:rPr dirty="0" smtClean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200" spc="0">
                          <a:latin typeface="Arial"/>
                          <a:cs typeface="Arial"/>
                        </a:rPr>
                        <a:t>0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1355">
                <a:tc rowSpan="2">
                  <a:txBody>
                    <a:bodyPr/>
                    <a:lstStyle/>
                    <a:p>
                      <a:pPr/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440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 rowSpan="2"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</a:pPr>
                      <a:r>
                        <a:rPr dirty="0" smtClean="0" sz="120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20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200" spc="0">
                          <a:latin typeface="Arial"/>
                          <a:cs typeface="Arial"/>
                        </a:rPr>
                        <a:t>ory</a:t>
                      </a:r>
                      <a:r>
                        <a:rPr dirty="0" smtClean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200" spc="0">
                          <a:latin typeface="Arial"/>
                          <a:cs typeface="Arial"/>
                        </a:rPr>
                        <a:t>Re</a:t>
                      </a:r>
                      <a:r>
                        <a:rPr dirty="0" smtClean="0" sz="1200" spc="-10">
                          <a:latin typeface="Arial"/>
                          <a:cs typeface="Arial"/>
                        </a:rPr>
                        <a:t>g</a:t>
                      </a:r>
                      <a:r>
                        <a:rPr dirty="0" smtClean="0" sz="1200" spc="0">
                          <a:latin typeface="Arial"/>
                          <a:cs typeface="Arial"/>
                        </a:rPr>
                        <a:t>.</a:t>
                      </a:r>
                      <a:r>
                        <a:rPr dirty="0" smtClean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200" spc="0">
                          <a:latin typeface="Arial"/>
                          <a:cs typeface="Arial"/>
                        </a:rPr>
                        <a:t>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2879">
                <a:tc rowSpan="2">
                  <a:txBody>
                    <a:bodyPr/>
                    <a:lstStyle/>
                    <a:p>
                      <a:pPr/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336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 rowSpan="2"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</a:pPr>
                      <a:r>
                        <a:rPr dirty="0" smtClean="0" sz="120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20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200" spc="0">
                          <a:latin typeface="Arial"/>
                          <a:cs typeface="Arial"/>
                        </a:rPr>
                        <a:t>ory</a:t>
                      </a:r>
                      <a:r>
                        <a:rPr dirty="0" smtClean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200" spc="0">
                          <a:latin typeface="Arial"/>
                          <a:cs typeface="Arial"/>
                        </a:rPr>
                        <a:t>Re</a:t>
                      </a:r>
                      <a:r>
                        <a:rPr dirty="0" smtClean="0" sz="1200" spc="-10">
                          <a:latin typeface="Arial"/>
                          <a:cs typeface="Arial"/>
                        </a:rPr>
                        <a:t>g</a:t>
                      </a:r>
                      <a:r>
                        <a:rPr dirty="0" smtClean="0" sz="1200" spc="0">
                          <a:latin typeface="Arial"/>
                          <a:cs typeface="Arial"/>
                        </a:rPr>
                        <a:t>.</a:t>
                      </a:r>
                      <a:r>
                        <a:rPr dirty="0" smtClean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200" spc="0">
                          <a:latin typeface="Arial"/>
                          <a:cs typeface="Arial"/>
                        </a:rPr>
                        <a:t>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8496">
                <a:tc rowSpan="2">
                  <a:txBody>
                    <a:bodyPr/>
                    <a:lstStyle/>
                    <a:p>
                      <a:pPr/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9050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 rowSpan="2"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</a:pPr>
                      <a:r>
                        <a:rPr dirty="0" smtClean="0" sz="1200" spc="-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20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200" spc="5">
                          <a:latin typeface="Arial"/>
                          <a:cs typeface="Arial"/>
                        </a:rPr>
                        <a:t>m</a:t>
                      </a:r>
                      <a:r>
                        <a:rPr dirty="0" smtClean="0" sz="1200" spc="0">
                          <a:latin typeface="Arial"/>
                          <a:cs typeface="Arial"/>
                        </a:rPr>
                        <a:t>ory</a:t>
                      </a:r>
                      <a:r>
                        <a:rPr dirty="0" smtClean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200" spc="0">
                          <a:latin typeface="Arial"/>
                          <a:cs typeface="Arial"/>
                        </a:rPr>
                        <a:t>Re</a:t>
                      </a:r>
                      <a:r>
                        <a:rPr dirty="0" smtClean="0" sz="1200" spc="-10">
                          <a:latin typeface="Arial"/>
                          <a:cs typeface="Arial"/>
                        </a:rPr>
                        <a:t>g</a:t>
                      </a:r>
                      <a:r>
                        <a:rPr dirty="0" smtClean="0" sz="1200" spc="0">
                          <a:latin typeface="Arial"/>
                          <a:cs typeface="Arial"/>
                        </a:rPr>
                        <a:t>.</a:t>
                      </a:r>
                      <a:r>
                        <a:rPr dirty="0" smtClean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200" spc="0">
                          <a:latin typeface="Arial"/>
                          <a:cs typeface="Arial"/>
                        </a:rPr>
                        <a:t>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7451">
                <a:tc>
                  <a:txBody>
                    <a:bodyPr/>
                    <a:lstStyle/>
                    <a:p>
                      <a:pPr/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5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63068">
                <a:tc gridSpan="2">
                  <a:txBody>
                    <a:bodyPr/>
                    <a:lstStyle/>
                    <a:p>
                      <a:pPr/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9144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3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T w="9144">
                      <a:solidFill>
                        <a:srgbClr val="000000"/>
                      </a:solidFill>
                      <a:prstDash val="solid"/>
                    </a:lnT>
                    <a:lnB w="9143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/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9143">
                      <a:solidFill>
                        <a:srgbClr val="000000"/>
                      </a:solidFill>
                      <a:prstDash val="solid"/>
                    </a:lnR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5" rowSpan="2">
                  <a:txBody>
                    <a:bodyPr/>
                    <a:lstStyle/>
                    <a:p>
                      <a:pPr marL="32639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200" spc="5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200" spc="0">
                          <a:latin typeface="Arial"/>
                          <a:cs typeface="Arial"/>
                        </a:rPr>
                        <a:t>t</a:t>
                      </a:r>
                      <a:r>
                        <a:rPr dirty="0" smtClean="0" sz="1200" spc="5">
                          <a:latin typeface="Arial"/>
                          <a:cs typeface="Arial"/>
                        </a:rPr>
                        <a:t>p</a:t>
                      </a:r>
                      <a:r>
                        <a:rPr dirty="0" smtClean="0" sz="1200" spc="0">
                          <a:latin typeface="Arial"/>
                          <a:cs typeface="Arial"/>
                        </a:rPr>
                        <a:t>ut</a:t>
                      </a:r>
                      <a:r>
                        <a:rPr dirty="0" smtClean="0" sz="12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200" spc="0">
                          <a:latin typeface="Arial"/>
                          <a:cs typeface="Arial"/>
                        </a:rPr>
                        <a:t>Bu</a:t>
                      </a:r>
                      <a:r>
                        <a:rPr dirty="0" smtClean="0" sz="1200" spc="-10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200" spc="10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200" spc="0">
                          <a:latin typeface="Arial"/>
                          <a:cs typeface="Arial"/>
                        </a:rPr>
                        <a:t>ers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3">
                      <a:solidFill>
                        <a:srgbClr val="000000"/>
                      </a:solidFill>
                      <a:prstDash val="solid"/>
                    </a:lnL>
                    <a:lnR w="9143">
                      <a:solidFill>
                        <a:srgbClr val="000000"/>
                      </a:solidFill>
                      <a:prstDash val="solid"/>
                    </a:lnR>
                    <a:lnT w="9143">
                      <a:solidFill>
                        <a:srgbClr val="000000"/>
                      </a:solidFill>
                      <a:prstDash val="solid"/>
                    </a:lnT>
                    <a:lnB w="9143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91439">
                <a:tc>
                  <a:txBody>
                    <a:bodyPr/>
                    <a:lstStyle/>
                    <a:p>
                      <a:pPr/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9143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5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143">
                      <a:solidFill>
                        <a:srgbClr val="000000"/>
                      </a:solidFill>
                      <a:prstDash val="solid"/>
                    </a:lnL>
                    <a:lnR w="9143">
                      <a:solidFill>
                        <a:srgbClr val="000000"/>
                      </a:solidFill>
                      <a:prstDash val="solid"/>
                    </a:lnR>
                    <a:lnT w="9143">
                      <a:solidFill>
                        <a:srgbClr val="000000"/>
                      </a:solidFill>
                      <a:prstDash val="solid"/>
                    </a:lnT>
                    <a:lnB w="9143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95655">
                <a:tc gridSpan="2">
                  <a:txBody>
                    <a:bodyPr/>
                    <a:lstStyle/>
                    <a:p>
                      <a:pPr/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9144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3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3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3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T w="9143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96315">
              <a:lnSpc>
                <a:spcPct val="100000"/>
              </a:lnSpc>
            </a:pPr>
            <a:r>
              <a:rPr dirty="0" smtClean="0" sz="3200">
                <a:latin typeface="Arial"/>
                <a:cs typeface="Arial"/>
              </a:rPr>
              <a:t>The</a:t>
            </a:r>
            <a:r>
              <a:rPr dirty="0" smtClean="0" sz="3200" spc="-3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Design</a:t>
            </a:r>
            <a:r>
              <a:rPr dirty="0" smtClean="0" sz="3200" spc="-2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of</a:t>
            </a:r>
            <a:r>
              <a:rPr dirty="0" smtClean="0" sz="3200" spc="-1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a </a:t>
            </a:r>
            <a:r>
              <a:rPr dirty="0" smtClean="0" sz="3200" spc="-15">
                <a:latin typeface="Arial"/>
                <a:cs typeface="Arial"/>
              </a:rPr>
              <a:t>M</a:t>
            </a:r>
            <a:r>
              <a:rPr dirty="0" smtClean="0" sz="3200" spc="0">
                <a:latin typeface="Arial"/>
                <a:cs typeface="Arial"/>
              </a:rPr>
              <a:t>e</a:t>
            </a:r>
            <a:r>
              <a:rPr dirty="0" smtClean="0" sz="3200" spc="-10">
                <a:latin typeface="Arial"/>
                <a:cs typeface="Arial"/>
              </a:rPr>
              <a:t>m</a:t>
            </a:r>
            <a:r>
              <a:rPr dirty="0" smtClean="0" sz="3200" spc="0">
                <a:latin typeface="Arial"/>
                <a:cs typeface="Arial"/>
              </a:rPr>
              <a:t>ory</a:t>
            </a:r>
            <a:r>
              <a:rPr dirty="0" smtClean="0" sz="3200" spc="-1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Chip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460835"/>
            <a:ext cx="7614920" cy="15563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355600" marR="12700" indent="-343535">
              <a:lnSpc>
                <a:spcPct val="98800"/>
              </a:lnSpc>
              <a:buClr>
                <a:srgbClr val="9900CC"/>
              </a:buClr>
              <a:buSzPct val="129166"/>
              <a:buFont typeface="Arial"/>
              <a:buChar char="•"/>
              <a:tabLst>
                <a:tab pos="355600" algn="l"/>
                <a:tab pos="1268095" algn="l"/>
              </a:tabLst>
            </a:pPr>
            <a:r>
              <a:rPr dirty="0" smtClean="0" sz="2400">
                <a:latin typeface="Arial"/>
                <a:cs typeface="Arial"/>
              </a:rPr>
              <a:t>Using</a:t>
            </a:r>
            <a:r>
              <a:rPr dirty="0" smtClean="0" sz="2400" spc="8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75">
                <a:latin typeface="Arial"/>
                <a:cs typeface="Arial"/>
              </a:rPr>
              <a:t> </a:t>
            </a:r>
            <a:r>
              <a:rPr dirty="0" smtClean="0" sz="2400" spc="5">
                <a:latin typeface="Arial"/>
                <a:cs typeface="Arial"/>
              </a:rPr>
              <a:t>R</a:t>
            </a:r>
            <a:r>
              <a:rPr dirty="0" smtClean="0" sz="2400" spc="0">
                <a:latin typeface="Arial"/>
                <a:cs typeface="Arial"/>
              </a:rPr>
              <a:t>D</a:t>
            </a:r>
            <a:r>
              <a:rPr dirty="0" smtClean="0" sz="2400" spc="8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an</a:t>
            </a:r>
            <a:r>
              <a:rPr dirty="0" smtClean="0" sz="2400" spc="0">
                <a:latin typeface="Arial"/>
                <a:cs typeface="Arial"/>
              </a:rPr>
              <a:t>d</a:t>
            </a:r>
            <a:r>
              <a:rPr dirty="0" smtClean="0" sz="2400" spc="85">
                <a:latin typeface="Arial"/>
                <a:cs typeface="Arial"/>
              </a:rPr>
              <a:t> </a:t>
            </a:r>
            <a:r>
              <a:rPr dirty="0" smtClean="0" sz="2400" spc="-10">
                <a:latin typeface="Arial"/>
                <a:cs typeface="Arial"/>
              </a:rPr>
              <a:t>W</a:t>
            </a:r>
            <a:r>
              <a:rPr dirty="0" smtClean="0" sz="2400" spc="0">
                <a:latin typeface="Arial"/>
                <a:cs typeface="Arial"/>
              </a:rPr>
              <a:t>R</a:t>
            </a:r>
            <a:r>
              <a:rPr dirty="0" smtClean="0" sz="2400" spc="8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controls</a:t>
            </a:r>
            <a:r>
              <a:rPr dirty="0" smtClean="0" sz="2400" spc="8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w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8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can</a:t>
            </a:r>
            <a:r>
              <a:rPr dirty="0" smtClean="0" sz="2400" spc="8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determi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9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0">
                <a:latin typeface="Arial"/>
                <a:cs typeface="Arial"/>
              </a:rPr>
              <a:t> d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rect</a:t>
            </a:r>
            <a:r>
              <a:rPr dirty="0" smtClean="0" sz="2400" spc="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on </a:t>
            </a:r>
            <a:r>
              <a:rPr dirty="0" smtClean="0" sz="2400" spc="-27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f </a:t>
            </a:r>
            <a:r>
              <a:rPr dirty="0" smtClean="0" sz="2400" spc="-27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flow </a:t>
            </a:r>
            <a:r>
              <a:rPr dirty="0" smtClean="0" sz="2400" spc="-27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either </a:t>
            </a:r>
            <a:r>
              <a:rPr dirty="0" smtClean="0" sz="2400" spc="-26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i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to </a:t>
            </a:r>
            <a:r>
              <a:rPr dirty="0" smtClean="0" sz="2400" spc="-27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r </a:t>
            </a:r>
            <a:r>
              <a:rPr dirty="0" smtClean="0" sz="2400" spc="-275">
                <a:latin typeface="Arial"/>
                <a:cs typeface="Arial"/>
              </a:rPr>
              <a:t> </a:t>
            </a:r>
            <a:r>
              <a:rPr dirty="0" smtClean="0" sz="2400" spc="-20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ut </a:t>
            </a:r>
            <a:r>
              <a:rPr dirty="0" smtClean="0" sz="2400" spc="-265">
                <a:latin typeface="Arial"/>
                <a:cs typeface="Arial"/>
              </a:rPr>
              <a:t> </a:t>
            </a:r>
            <a:r>
              <a:rPr dirty="0" smtClean="0" sz="2400" spc="-20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f </a:t>
            </a:r>
            <a:r>
              <a:rPr dirty="0" smtClean="0" sz="2400" spc="-27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me</a:t>
            </a:r>
            <a:r>
              <a:rPr dirty="0" smtClean="0" sz="2400" spc="-10">
                <a:latin typeface="Arial"/>
                <a:cs typeface="Arial"/>
              </a:rPr>
              <a:t>m</a:t>
            </a:r>
            <a:r>
              <a:rPr dirty="0" smtClean="0" sz="2400" spc="0">
                <a:latin typeface="Arial"/>
                <a:cs typeface="Arial"/>
              </a:rPr>
              <a:t>ory. </a:t>
            </a:r>
            <a:r>
              <a:rPr dirty="0" smtClean="0" sz="2400" spc="-27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Then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using	</a:t>
            </a:r>
            <a:r>
              <a:rPr dirty="0" smtClean="0" sz="2400" spc="0">
                <a:latin typeface="Arial"/>
                <a:cs typeface="Arial"/>
              </a:rPr>
              <a:t>the </a:t>
            </a:r>
            <a:r>
              <a:rPr dirty="0" smtClean="0" sz="2400" spc="114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ap</a:t>
            </a:r>
            <a:r>
              <a:rPr dirty="0" smtClean="0" sz="2400" spc="-10">
                <a:latin typeface="Arial"/>
                <a:cs typeface="Arial"/>
              </a:rPr>
              <a:t>p</a:t>
            </a:r>
            <a:r>
              <a:rPr dirty="0" smtClean="0" sz="2400" spc="0">
                <a:latin typeface="Arial"/>
                <a:cs typeface="Arial"/>
              </a:rPr>
              <a:t>r</a:t>
            </a:r>
            <a:r>
              <a:rPr dirty="0" smtClean="0" sz="2400" spc="10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pr</a:t>
            </a:r>
            <a:r>
              <a:rPr dirty="0" smtClean="0" sz="2400" spc="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ate </a:t>
            </a:r>
            <a:r>
              <a:rPr dirty="0" smtClean="0" sz="2400" spc="13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able </a:t>
            </a:r>
            <a:r>
              <a:rPr dirty="0" smtClean="0" sz="2400" spc="12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input </a:t>
            </a:r>
            <a:r>
              <a:rPr dirty="0" smtClean="0" sz="2400" spc="12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w</a:t>
            </a:r>
            <a:r>
              <a:rPr dirty="0" smtClean="0" sz="2400" spc="0">
                <a:latin typeface="Arial"/>
                <a:cs typeface="Arial"/>
              </a:rPr>
              <a:t>e </a:t>
            </a:r>
            <a:r>
              <a:rPr dirty="0" smtClean="0" sz="2400" spc="114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enable </a:t>
            </a:r>
            <a:r>
              <a:rPr dirty="0" smtClean="0" sz="2400" spc="114">
                <a:latin typeface="Arial"/>
                <a:cs typeface="Arial"/>
              </a:rPr>
              <a:t> </a:t>
            </a:r>
            <a:r>
              <a:rPr dirty="0" smtClean="0" sz="2400" spc="5">
                <a:latin typeface="Arial"/>
                <a:cs typeface="Arial"/>
              </a:rPr>
              <a:t>an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i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d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vi</a:t>
            </a:r>
            <a:r>
              <a:rPr dirty="0" smtClean="0" sz="2400" spc="-10">
                <a:latin typeface="Arial"/>
                <a:cs typeface="Arial"/>
              </a:rPr>
              <a:t>d</a:t>
            </a:r>
            <a:r>
              <a:rPr dirty="0" smtClean="0" sz="2400" spc="0">
                <a:latin typeface="Arial"/>
                <a:cs typeface="Arial"/>
              </a:rPr>
              <a:t>ual</a:t>
            </a:r>
            <a:r>
              <a:rPr dirty="0" smtClean="0" sz="2400" spc="5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memory register.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7744" y="4690236"/>
            <a:ext cx="5210175" cy="7416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772795" algn="l"/>
                <a:tab pos="2061210" algn="l"/>
                <a:tab pos="3044190" algn="l"/>
                <a:tab pos="3568065" algn="l"/>
                <a:tab pos="4551680" algn="l"/>
                <a:tab pos="4906645" algn="l"/>
              </a:tabLst>
            </a:pPr>
            <a:r>
              <a:rPr dirty="0" smtClean="0" sz="2400">
                <a:latin typeface="Arial"/>
                <a:cs typeface="Arial"/>
              </a:rPr>
              <a:t>Th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s	</a:t>
            </a:r>
            <a:r>
              <a:rPr dirty="0" smtClean="0" sz="2400" spc="0">
                <a:latin typeface="Arial"/>
                <a:cs typeface="Arial"/>
              </a:rPr>
              <a:t>memory	</a:t>
            </a:r>
            <a:r>
              <a:rPr dirty="0" smtClean="0" sz="2400" spc="0">
                <a:latin typeface="Arial"/>
                <a:cs typeface="Arial"/>
              </a:rPr>
              <a:t>w</a:t>
            </a:r>
            <a:r>
              <a:rPr dirty="0" smtClean="0" sz="2400" spc="-10">
                <a:latin typeface="Arial"/>
                <a:cs typeface="Arial"/>
              </a:rPr>
              <a:t>o</a:t>
            </a:r>
            <a:r>
              <a:rPr dirty="0" smtClean="0" sz="2400" spc="5">
                <a:latin typeface="Arial"/>
                <a:cs typeface="Arial"/>
              </a:rPr>
              <a:t>u</a:t>
            </a:r>
            <a:r>
              <a:rPr dirty="0" smtClean="0" sz="2400" spc="0">
                <a:latin typeface="Arial"/>
                <a:cs typeface="Arial"/>
              </a:rPr>
              <a:t>ld	</a:t>
            </a:r>
            <a:r>
              <a:rPr dirty="0" smtClean="0" sz="2400" spc="-5">
                <a:latin typeface="Arial"/>
                <a:cs typeface="Arial"/>
              </a:rPr>
              <a:t>b</a:t>
            </a:r>
            <a:r>
              <a:rPr dirty="0" smtClean="0" sz="2400" spc="0">
                <a:latin typeface="Arial"/>
                <a:cs typeface="Arial"/>
              </a:rPr>
              <a:t>e	</a:t>
            </a:r>
            <a:r>
              <a:rPr dirty="0" smtClean="0" sz="2400" spc="0">
                <a:latin typeface="Arial"/>
                <a:cs typeface="Arial"/>
              </a:rPr>
              <a:t>called	</a:t>
            </a:r>
            <a:r>
              <a:rPr dirty="0" smtClean="0" sz="2400" spc="0">
                <a:latin typeface="Arial"/>
                <a:cs typeface="Arial"/>
              </a:rPr>
              <a:t>4	</a:t>
            </a:r>
            <a:r>
              <a:rPr dirty="0" smtClean="0" sz="2400" spc="0">
                <a:latin typeface="Arial"/>
                <a:cs typeface="Arial"/>
              </a:rPr>
              <a:t>X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mtClean="0" sz="2400">
                <a:latin typeface="Arial"/>
                <a:cs typeface="Arial"/>
              </a:rPr>
              <a:t>l</a:t>
            </a:r>
            <a:r>
              <a:rPr dirty="0" smtClean="0" sz="2400" spc="-10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cati</a:t>
            </a:r>
            <a:r>
              <a:rPr dirty="0" smtClean="0" sz="2400" spc="-10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n</a:t>
            </a:r>
            <a:r>
              <a:rPr dirty="0" smtClean="0" sz="2400" spc="2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X</a:t>
            </a:r>
            <a:r>
              <a:rPr dirty="0" smtClean="0" sz="2400" spc="-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n</a:t>
            </a:r>
            <a:r>
              <a:rPr dirty="0" smtClean="0" sz="2400" spc="-10">
                <a:latin typeface="Arial"/>
                <a:cs typeface="Arial"/>
              </a:rPr>
              <a:t>u</a:t>
            </a:r>
            <a:r>
              <a:rPr dirty="0" smtClean="0" sz="2400" spc="0">
                <a:latin typeface="Arial"/>
                <a:cs typeface="Arial"/>
              </a:rPr>
              <a:t>mber</a:t>
            </a:r>
            <a:r>
              <a:rPr dirty="0" smtClean="0" sz="2400" spc="1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f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b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ts</a:t>
            </a:r>
            <a:r>
              <a:rPr dirty="0" smtClean="0" sz="2400" spc="-5">
                <a:latin typeface="Arial"/>
                <a:cs typeface="Arial"/>
              </a:rPr>
              <a:t> pe</a:t>
            </a:r>
            <a:r>
              <a:rPr dirty="0" smtClean="0" sz="2400" spc="0">
                <a:latin typeface="Arial"/>
                <a:cs typeface="Arial"/>
              </a:rPr>
              <a:t>r</a:t>
            </a:r>
            <a:r>
              <a:rPr dirty="0" smtClean="0" sz="2400" spc="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l</a:t>
            </a:r>
            <a:r>
              <a:rPr dirty="0" smtClean="0" sz="2400" spc="-10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cati</a:t>
            </a:r>
            <a:r>
              <a:rPr dirty="0" smtClean="0" sz="2400" spc="-10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n].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90513" y="4690236"/>
            <a:ext cx="1988185" cy="3759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365760" algn="l"/>
                <a:tab pos="1720850" algn="l"/>
              </a:tabLst>
            </a:pPr>
            <a:r>
              <a:rPr dirty="0" smtClean="0" sz="2400">
                <a:latin typeface="Arial"/>
                <a:cs typeface="Arial"/>
              </a:rPr>
              <a:t>4	</a:t>
            </a:r>
            <a:r>
              <a:rPr dirty="0" smtClean="0" sz="2400">
                <a:latin typeface="Arial"/>
                <a:cs typeface="Arial"/>
              </a:rPr>
              <a:t>[</a:t>
            </a:r>
            <a:r>
              <a:rPr dirty="0" smtClean="0" sz="2400" spc="-15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um</a:t>
            </a:r>
            <a:r>
              <a:rPr dirty="0" smtClean="0" sz="2400" spc="5">
                <a:latin typeface="Arial"/>
                <a:cs typeface="Arial"/>
              </a:rPr>
              <a:t>b</a:t>
            </a:r>
            <a:r>
              <a:rPr dirty="0" smtClean="0" sz="2400" spc="0">
                <a:latin typeface="Arial"/>
                <a:cs typeface="Arial"/>
              </a:rPr>
              <a:t>er	</a:t>
            </a:r>
            <a:r>
              <a:rPr dirty="0" smtClean="0" sz="2400" spc="-5">
                <a:latin typeface="Arial"/>
                <a:cs typeface="Arial"/>
              </a:rPr>
              <a:t>of</a:t>
            </a:r>
            <a:endParaRPr sz="24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751840" y="3878938"/>
          <a:ext cx="7641894" cy="86911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030190"/>
                <a:gridCol w="337108"/>
                <a:gridCol w="1341615"/>
                <a:gridCol w="932980"/>
              </a:tblGrid>
              <a:tr h="481547">
                <a:tc>
                  <a:txBody>
                    <a:bodyPr/>
                    <a:lstStyle/>
                    <a:p>
                      <a:pPr marL="368300" indent="-343535">
                        <a:lnSpc>
                          <a:spcPct val="100000"/>
                        </a:lnSpc>
                        <a:buClr>
                          <a:srgbClr val="9900CC"/>
                        </a:buClr>
                        <a:buSzPct val="129166"/>
                        <a:buFont typeface="Arial"/>
                        <a:buChar char="•"/>
                        <a:tabLst>
                          <a:tab pos="368300" algn="l"/>
                          <a:tab pos="1255395" algn="l"/>
                          <a:tab pos="1817370" algn="l"/>
                          <a:tab pos="2653030" algn="l"/>
                          <a:tab pos="3302000" algn="l"/>
                          <a:tab pos="4716780" algn="l"/>
                        </a:tabLst>
                      </a:pPr>
                      <a:r>
                        <a:rPr dirty="0" smtClean="0" sz="2400">
                          <a:latin typeface="Arial"/>
                          <a:cs typeface="Arial"/>
                        </a:rPr>
                        <a:t>What	</a:t>
                      </a:r>
                      <a:r>
                        <a:rPr dirty="0" smtClean="0" sz="2400" spc="-5">
                          <a:latin typeface="Arial"/>
                          <a:cs typeface="Arial"/>
                        </a:rPr>
                        <a:t>w</a:t>
                      </a:r>
                      <a:r>
                        <a:rPr dirty="0" smtClean="0" sz="2400" spc="0">
                          <a:latin typeface="Arial"/>
                          <a:cs typeface="Arial"/>
                        </a:rPr>
                        <a:t>e	</a:t>
                      </a:r>
                      <a:r>
                        <a:rPr dirty="0" smtClean="0" sz="2400" spc="0">
                          <a:latin typeface="Arial"/>
                          <a:cs typeface="Arial"/>
                        </a:rPr>
                        <a:t>have	</a:t>
                      </a:r>
                      <a:r>
                        <a:rPr dirty="0" smtClean="0" sz="2400" spc="0">
                          <a:latin typeface="Arial"/>
                          <a:cs typeface="Arial"/>
                        </a:rPr>
                        <a:t>just	</a:t>
                      </a:r>
                      <a:r>
                        <a:rPr dirty="0" smtClean="0" sz="2400" spc="0">
                          <a:latin typeface="Arial"/>
                          <a:cs typeface="Arial"/>
                        </a:rPr>
                        <a:t>design</a:t>
                      </a:r>
                      <a:r>
                        <a:rPr dirty="0" smtClean="0" sz="24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2400" spc="0">
                          <a:latin typeface="Arial"/>
                          <a:cs typeface="Arial"/>
                        </a:rPr>
                        <a:t>d	</a:t>
                      </a:r>
                      <a:r>
                        <a:rPr dirty="0" smtClean="0" sz="2400" spc="-5">
                          <a:latin typeface="Arial"/>
                          <a:cs typeface="Arial"/>
                        </a:rPr>
                        <a:t>is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dirty="0" smtClean="0" sz="2400">
                          <a:latin typeface="Arial"/>
                          <a:cs typeface="Arial"/>
                        </a:rPr>
                        <a:t>a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6995">
                        <a:lnSpc>
                          <a:spcPct val="100000"/>
                        </a:lnSpc>
                      </a:pPr>
                      <a:r>
                        <a:rPr dirty="0" smtClean="0" sz="2400">
                          <a:latin typeface="Arial"/>
                          <a:cs typeface="Arial"/>
                        </a:rPr>
                        <a:t>mem</a:t>
                      </a:r>
                      <a:r>
                        <a:rPr dirty="0" smtClean="0" sz="2400" spc="-1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2400" spc="0">
                          <a:latin typeface="Arial"/>
                          <a:cs typeface="Arial"/>
                        </a:rPr>
                        <a:t>ry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1590">
                        <a:lnSpc>
                          <a:spcPct val="100000"/>
                        </a:lnSpc>
                        <a:tabLst>
                          <a:tab pos="737870" algn="l"/>
                        </a:tabLst>
                      </a:pPr>
                      <a:r>
                        <a:rPr dirty="0" smtClean="0" sz="2400">
                          <a:latin typeface="Arial"/>
                          <a:cs typeface="Arial"/>
                        </a:rPr>
                        <a:t>w</a:t>
                      </a:r>
                      <a:r>
                        <a:rPr dirty="0" smtClean="0" sz="240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2400" spc="0">
                          <a:latin typeface="Arial"/>
                          <a:cs typeface="Arial"/>
                        </a:rPr>
                        <a:t>th	</a:t>
                      </a:r>
                      <a:r>
                        <a:rPr dirty="0" smtClean="0" sz="2400" spc="0">
                          <a:latin typeface="Arial"/>
                          <a:cs typeface="Arial"/>
                        </a:rPr>
                        <a:t>4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  <a:tr h="387567">
                <a:tc>
                  <a:txBody>
                    <a:bodyPr/>
                    <a:lstStyle/>
                    <a:p>
                      <a:pPr marL="368300">
                        <a:lnSpc>
                          <a:spcPct val="100000"/>
                        </a:lnSpc>
                        <a:tabLst>
                          <a:tab pos="1737995" algn="l"/>
                          <a:tab pos="2412365" algn="l"/>
                          <a:tab pos="3238500" algn="l"/>
                          <a:tab pos="4456430" algn="l"/>
                        </a:tabLst>
                      </a:pPr>
                      <a:r>
                        <a:rPr dirty="0" smtClean="0" sz="240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2400" spc="-10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24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2400" spc="0">
                          <a:latin typeface="Arial"/>
                          <a:cs typeface="Arial"/>
                        </a:rPr>
                        <a:t>ations	</a:t>
                      </a:r>
                      <a:r>
                        <a:rPr dirty="0" smtClean="0" sz="2400" spc="-5">
                          <a:latin typeface="Arial"/>
                          <a:cs typeface="Arial"/>
                        </a:rPr>
                        <a:t>an</a:t>
                      </a:r>
                      <a:r>
                        <a:rPr dirty="0" smtClean="0" sz="2400" spc="0">
                          <a:latin typeface="Arial"/>
                          <a:cs typeface="Arial"/>
                        </a:rPr>
                        <a:t>d	</a:t>
                      </a:r>
                      <a:r>
                        <a:rPr dirty="0" smtClean="0" sz="2400" spc="0">
                          <a:latin typeface="Arial"/>
                          <a:cs typeface="Arial"/>
                        </a:rPr>
                        <a:t>each	</a:t>
                      </a:r>
                      <a:r>
                        <a:rPr dirty="0" smtClean="0" sz="2400" spc="0">
                          <a:latin typeface="Arial"/>
                          <a:cs typeface="Arial"/>
                        </a:rPr>
                        <a:t>location	</a:t>
                      </a:r>
                      <a:r>
                        <a:rPr dirty="0" smtClean="0" sz="2400" spc="0">
                          <a:latin typeface="Arial"/>
                          <a:cs typeface="Arial"/>
                        </a:rPr>
                        <a:t>has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mtClean="0" sz="2400">
                          <a:latin typeface="Arial"/>
                          <a:cs typeface="Arial"/>
                        </a:rPr>
                        <a:t>4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0000"/>
                        </a:lnSpc>
                      </a:pPr>
                      <a:r>
                        <a:rPr dirty="0" smtClean="0" sz="240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240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2400" spc="0">
                          <a:latin typeface="Arial"/>
                          <a:cs typeface="Arial"/>
                        </a:rPr>
                        <a:t>em</a:t>
                      </a:r>
                      <a:r>
                        <a:rPr dirty="0" smtClean="0" sz="2400" spc="5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2400" spc="0">
                          <a:latin typeface="Arial"/>
                          <a:cs typeface="Arial"/>
                        </a:rPr>
                        <a:t>nts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43510">
                        <a:lnSpc>
                          <a:spcPct val="100000"/>
                        </a:lnSpc>
                      </a:pPr>
                      <a:r>
                        <a:rPr dirty="0" smtClean="0" sz="2400">
                          <a:latin typeface="Arial"/>
                          <a:cs typeface="Arial"/>
                        </a:rPr>
                        <a:t>(bits</a:t>
                      </a:r>
                      <a:r>
                        <a:rPr dirty="0" smtClean="0" sz="2400" spc="5">
                          <a:latin typeface="Arial"/>
                          <a:cs typeface="Arial"/>
                        </a:rPr>
                        <a:t>)</a:t>
                      </a:r>
                      <a:r>
                        <a:rPr dirty="0" smtClean="0" sz="2400" spc="0">
                          <a:latin typeface="Arial"/>
                          <a:cs typeface="Arial"/>
                        </a:rPr>
                        <a:t>.</a:t>
                      </a:r>
                      <a:endParaRPr sz="2400">
                        <a:latin typeface="Arial"/>
                        <a:cs typeface="Arial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045335">
              <a:lnSpc>
                <a:spcPct val="100000"/>
              </a:lnSpc>
            </a:pPr>
            <a:r>
              <a:rPr dirty="0" smtClean="0" sz="3200">
                <a:latin typeface="Arial"/>
                <a:cs typeface="Arial"/>
              </a:rPr>
              <a:t>The</a:t>
            </a:r>
            <a:r>
              <a:rPr dirty="0" smtClean="0" sz="3200" spc="-3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En</a:t>
            </a:r>
            <a:r>
              <a:rPr dirty="0" smtClean="0" sz="3200" spc="-15">
                <a:latin typeface="Arial"/>
                <a:cs typeface="Arial"/>
              </a:rPr>
              <a:t>a</a:t>
            </a:r>
            <a:r>
              <a:rPr dirty="0" smtClean="0" sz="3200" spc="0">
                <a:latin typeface="Arial"/>
                <a:cs typeface="Arial"/>
              </a:rPr>
              <a:t>ble</a:t>
            </a:r>
            <a:r>
              <a:rPr dirty="0" smtClean="0" sz="3200" spc="-1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I</a:t>
            </a:r>
            <a:r>
              <a:rPr dirty="0" smtClean="0" sz="3200" spc="-10">
                <a:latin typeface="Arial"/>
                <a:cs typeface="Arial"/>
              </a:rPr>
              <a:t>n</a:t>
            </a:r>
            <a:r>
              <a:rPr dirty="0" smtClean="0" sz="3200" spc="0">
                <a:latin typeface="Arial"/>
                <a:cs typeface="Arial"/>
              </a:rPr>
              <a:t>p</a:t>
            </a:r>
            <a:r>
              <a:rPr dirty="0" smtClean="0" sz="3200" spc="-10">
                <a:latin typeface="Arial"/>
                <a:cs typeface="Arial"/>
              </a:rPr>
              <a:t>u</a:t>
            </a:r>
            <a:r>
              <a:rPr dirty="0" smtClean="0" sz="3200" spc="0">
                <a:latin typeface="Arial"/>
                <a:cs typeface="Arial"/>
              </a:rPr>
              <a:t>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355600" indent="-343535">
              <a:lnSpc>
                <a:spcPct val="100000"/>
              </a:lnSpc>
              <a:buClr>
                <a:srgbClr val="9900CC"/>
              </a:buClr>
              <a:buSzPct val="128846"/>
              <a:buFont typeface="Arial"/>
              <a:buChar char="•"/>
              <a:tabLst>
                <a:tab pos="355600" algn="l"/>
              </a:tabLst>
            </a:pPr>
            <a:r>
              <a:rPr dirty="0" smtClean="0" sz="2600">
                <a:latin typeface="Arial"/>
                <a:cs typeface="Arial"/>
              </a:rPr>
              <a:t>How</a:t>
            </a:r>
            <a:r>
              <a:rPr dirty="0" smtClean="0" sz="2600" spc="-1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do we</a:t>
            </a:r>
            <a:r>
              <a:rPr dirty="0" smtClean="0" sz="2600" spc="-1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pro</a:t>
            </a:r>
            <a:r>
              <a:rPr dirty="0" smtClean="0" sz="2600" spc="5">
                <a:latin typeface="Arial"/>
                <a:cs typeface="Arial"/>
              </a:rPr>
              <a:t>d</a:t>
            </a:r>
            <a:r>
              <a:rPr dirty="0" smtClean="0" sz="2600" spc="0">
                <a:latin typeface="Arial"/>
                <a:cs typeface="Arial"/>
              </a:rPr>
              <a:t>u</a:t>
            </a:r>
            <a:r>
              <a:rPr dirty="0" smtClean="0" sz="2600" spc="5">
                <a:latin typeface="Arial"/>
                <a:cs typeface="Arial"/>
              </a:rPr>
              <a:t>c</a:t>
            </a:r>
            <a:r>
              <a:rPr dirty="0" smtClean="0" sz="2600" spc="0">
                <a:latin typeface="Arial"/>
                <a:cs typeface="Arial"/>
              </a:rPr>
              <a:t>e</a:t>
            </a:r>
            <a:r>
              <a:rPr dirty="0" smtClean="0" sz="2600" spc="-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the</a:t>
            </a:r>
            <a:r>
              <a:rPr dirty="0" smtClean="0" sz="2600" spc="5">
                <a:latin typeface="Arial"/>
                <a:cs typeface="Arial"/>
              </a:rPr>
              <a:t>s</a:t>
            </a:r>
            <a:r>
              <a:rPr dirty="0" smtClean="0" sz="2600" spc="0">
                <a:latin typeface="Arial"/>
                <a:cs typeface="Arial"/>
              </a:rPr>
              <a:t>e e</a:t>
            </a:r>
            <a:r>
              <a:rPr dirty="0" smtClean="0" sz="2600" spc="10">
                <a:latin typeface="Arial"/>
                <a:cs typeface="Arial"/>
              </a:rPr>
              <a:t>n</a:t>
            </a:r>
            <a:r>
              <a:rPr dirty="0" smtClean="0" sz="2600" spc="0">
                <a:latin typeface="Arial"/>
                <a:cs typeface="Arial"/>
              </a:rPr>
              <a:t>a</a:t>
            </a:r>
            <a:r>
              <a:rPr dirty="0" smtClean="0" sz="2600" spc="10">
                <a:latin typeface="Arial"/>
                <a:cs typeface="Arial"/>
              </a:rPr>
              <a:t>b</a:t>
            </a:r>
            <a:r>
              <a:rPr dirty="0" smtClean="0" sz="2600" spc="0">
                <a:latin typeface="Arial"/>
                <a:cs typeface="Arial"/>
              </a:rPr>
              <a:t>le</a:t>
            </a:r>
            <a:r>
              <a:rPr dirty="0" smtClean="0" sz="2600" spc="-1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line?</a:t>
            </a:r>
            <a:endParaRPr sz="26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81"/>
              </a:spcBef>
            </a:pPr>
            <a:endParaRPr sz="1100"/>
          </a:p>
          <a:p>
            <a:pPr algn="just" marL="756285" marR="12700" indent="-287020">
              <a:lnSpc>
                <a:spcPct val="100000"/>
              </a:lnSpc>
              <a:tabLst>
                <a:tab pos="1644650" algn="l"/>
              </a:tabLst>
            </a:pPr>
            <a:r>
              <a:rPr dirty="0" smtClean="0" sz="2400">
                <a:solidFill>
                  <a:srgbClr val="FF0066"/>
                </a:solidFill>
                <a:latin typeface="Arial"/>
                <a:cs typeface="Arial"/>
              </a:rPr>
              <a:t>–</a:t>
            </a:r>
            <a:r>
              <a:rPr dirty="0" smtClean="0" sz="2400" spc="25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Since</a:t>
            </a:r>
            <a:r>
              <a:rPr dirty="0" smtClean="0" sz="2400" spc="19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w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19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can</a:t>
            </a:r>
            <a:r>
              <a:rPr dirty="0" smtClean="0" sz="2400" spc="19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nev</a:t>
            </a:r>
            <a:r>
              <a:rPr dirty="0" smtClean="0" sz="2400" spc="-10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r</a:t>
            </a:r>
            <a:r>
              <a:rPr dirty="0" smtClean="0" sz="2400" spc="20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have</a:t>
            </a:r>
            <a:r>
              <a:rPr dirty="0" smtClean="0" sz="2400" spc="19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more</a:t>
            </a:r>
            <a:r>
              <a:rPr dirty="0" smtClean="0" sz="2400" spc="19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-10">
                <a:latin typeface="Arial"/>
                <a:cs typeface="Arial"/>
              </a:rPr>
              <a:t>h</a:t>
            </a:r>
            <a:r>
              <a:rPr dirty="0" smtClean="0" sz="2400" spc="0">
                <a:latin typeface="Arial"/>
                <a:cs typeface="Arial"/>
              </a:rPr>
              <a:t>an</a:t>
            </a:r>
            <a:r>
              <a:rPr dirty="0" smtClean="0" sz="2400" spc="19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one</a:t>
            </a:r>
            <a:r>
              <a:rPr dirty="0" smtClean="0" sz="2400" spc="19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f</a:t>
            </a:r>
            <a:r>
              <a:rPr dirty="0" smtClean="0" sz="2400" spc="18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these</a:t>
            </a:r>
            <a:r>
              <a:rPr dirty="0" smtClean="0" sz="2400" spc="0">
                <a:latin typeface="Arial"/>
                <a:cs typeface="Arial"/>
              </a:rPr>
              <a:t> ena</a:t>
            </a:r>
            <a:r>
              <a:rPr dirty="0" smtClean="0" sz="2400" spc="10">
                <a:latin typeface="Arial"/>
                <a:cs typeface="Arial"/>
              </a:rPr>
              <a:t>b</a:t>
            </a:r>
            <a:r>
              <a:rPr dirty="0" smtClean="0" sz="2400" spc="0">
                <a:latin typeface="Arial"/>
                <a:cs typeface="Arial"/>
              </a:rPr>
              <a:t>l</a:t>
            </a:r>
            <a:r>
              <a:rPr dirty="0" smtClean="0" sz="2400" spc="-10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s  </a:t>
            </a:r>
            <a:r>
              <a:rPr dirty="0" smtClean="0" sz="2400" spc="5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ctive  </a:t>
            </a:r>
            <a:r>
              <a:rPr dirty="0" smtClean="0" sz="2400" spc="-5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t  t</a:t>
            </a:r>
            <a:r>
              <a:rPr dirty="0" smtClean="0" sz="2400" spc="-10">
                <a:latin typeface="Arial"/>
                <a:cs typeface="Arial"/>
              </a:rPr>
              <a:t>h</a:t>
            </a:r>
            <a:r>
              <a:rPr dirty="0" smtClean="0" sz="2400" spc="0">
                <a:latin typeface="Arial"/>
                <a:cs typeface="Arial"/>
              </a:rPr>
              <a:t>e 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same 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time,  </a:t>
            </a:r>
            <a:r>
              <a:rPr dirty="0" smtClean="0" sz="2400" spc="-5">
                <a:latin typeface="Arial"/>
                <a:cs typeface="Arial"/>
              </a:rPr>
              <a:t>w</a:t>
            </a:r>
            <a:r>
              <a:rPr dirty="0" smtClean="0" sz="2400" spc="0">
                <a:latin typeface="Arial"/>
                <a:cs typeface="Arial"/>
              </a:rPr>
              <a:t>e 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can 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have</a:t>
            </a:r>
            <a:r>
              <a:rPr dirty="0" smtClean="0" sz="2400" spc="0">
                <a:latin typeface="Arial"/>
                <a:cs typeface="Arial"/>
              </a:rPr>
              <a:t> them	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coded </a:t>
            </a:r>
            <a:r>
              <a:rPr dirty="0" smtClean="0" sz="2400" spc="32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to </a:t>
            </a:r>
            <a:r>
              <a:rPr dirty="0" smtClean="0" sz="2400" spc="3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redu</a:t>
            </a:r>
            <a:r>
              <a:rPr dirty="0" smtClean="0" sz="2400" spc="-10">
                <a:latin typeface="Arial"/>
                <a:cs typeface="Arial"/>
              </a:rPr>
              <a:t>c</a:t>
            </a:r>
            <a:r>
              <a:rPr dirty="0" smtClean="0" sz="2400" spc="0">
                <a:latin typeface="Arial"/>
                <a:cs typeface="Arial"/>
              </a:rPr>
              <a:t>e </a:t>
            </a:r>
            <a:r>
              <a:rPr dirty="0" smtClean="0" sz="2400" spc="3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 </a:t>
            </a:r>
            <a:r>
              <a:rPr dirty="0" smtClean="0" sz="2400" spc="3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n</a:t>
            </a:r>
            <a:r>
              <a:rPr dirty="0" smtClean="0" sz="2400" spc="-10">
                <a:latin typeface="Arial"/>
                <a:cs typeface="Arial"/>
              </a:rPr>
              <a:t>u</a:t>
            </a:r>
            <a:r>
              <a:rPr dirty="0" smtClean="0" sz="2400" spc="0">
                <a:latin typeface="Arial"/>
                <a:cs typeface="Arial"/>
              </a:rPr>
              <a:t>mber </a:t>
            </a:r>
            <a:r>
              <a:rPr dirty="0" smtClean="0" sz="2400" spc="32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f </a:t>
            </a:r>
            <a:r>
              <a:rPr dirty="0" smtClean="0" sz="2400" spc="32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lines</a:t>
            </a:r>
            <a:r>
              <a:rPr dirty="0" smtClean="0" sz="2400" spc="0">
                <a:latin typeface="Arial"/>
                <a:cs typeface="Arial"/>
              </a:rPr>
              <a:t> coming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i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to</a:t>
            </a:r>
            <a:r>
              <a:rPr dirty="0" smtClean="0" sz="2400" spc="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 chi</a:t>
            </a:r>
            <a:r>
              <a:rPr dirty="0" smtClean="0" sz="2400" spc="-10">
                <a:latin typeface="Arial"/>
                <a:cs typeface="Arial"/>
              </a:rPr>
              <a:t>p</a:t>
            </a:r>
            <a:r>
              <a:rPr dirty="0" smtClean="0" sz="2400" spc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22044" y="4501260"/>
            <a:ext cx="1158240" cy="3759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>
                <a:solidFill>
                  <a:srgbClr val="FF0066"/>
                </a:solidFill>
                <a:latin typeface="Arial"/>
                <a:cs typeface="Arial"/>
              </a:rPr>
              <a:t>–</a:t>
            </a:r>
            <a:r>
              <a:rPr dirty="0" smtClean="0" sz="2400" spc="25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</a:t>
            </a:r>
            <a:r>
              <a:rPr dirty="0" smtClean="0" sz="2400" spc="-10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se</a:t>
            </a:r>
            <a:endParaRPr sz="24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35682" y="4501260"/>
            <a:ext cx="1195705" cy="3759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>
                <a:latin typeface="Arial"/>
                <a:cs typeface="Arial"/>
              </a:rPr>
              <a:t>encoded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87851" y="4501260"/>
            <a:ext cx="652780" cy="3759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>
                <a:latin typeface="Arial"/>
                <a:cs typeface="Arial"/>
              </a:rPr>
              <a:t>lines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98619" y="4501260"/>
            <a:ext cx="2334260" cy="3759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633095" algn="l"/>
                <a:tab pos="1237615" algn="l"/>
              </a:tabLst>
            </a:pPr>
            <a:r>
              <a:rPr dirty="0" smtClean="0" sz="2400">
                <a:latin typeface="Arial"/>
                <a:cs typeface="Arial"/>
              </a:rPr>
              <a:t>are	</a:t>
            </a:r>
            <a:r>
              <a:rPr dirty="0" smtClean="0" sz="2400">
                <a:latin typeface="Arial"/>
                <a:cs typeface="Arial"/>
              </a:rPr>
              <a:t>the	</a:t>
            </a:r>
            <a:r>
              <a:rPr dirty="0" smtClean="0" sz="2400">
                <a:latin typeface="Arial"/>
                <a:cs typeface="Arial"/>
              </a:rPr>
              <a:t>ad</a:t>
            </a:r>
            <a:r>
              <a:rPr dirty="0" smtClean="0" sz="2400" spc="-10">
                <a:latin typeface="Arial"/>
                <a:cs typeface="Arial"/>
              </a:rPr>
              <a:t>d</a:t>
            </a:r>
            <a:r>
              <a:rPr dirty="0" smtClean="0" sz="2400" spc="0">
                <a:latin typeface="Arial"/>
                <a:cs typeface="Arial"/>
              </a:rPr>
              <a:t>ress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190993" y="4501260"/>
            <a:ext cx="1189355" cy="3759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819785" algn="l"/>
              </a:tabLst>
            </a:pPr>
            <a:r>
              <a:rPr dirty="0" smtClean="0" sz="2400">
                <a:latin typeface="Arial"/>
                <a:cs typeface="Arial"/>
              </a:rPr>
              <a:t>lines	</a:t>
            </a:r>
            <a:r>
              <a:rPr dirty="0" smtClean="0" sz="2400">
                <a:latin typeface="Arial"/>
                <a:cs typeface="Arial"/>
              </a:rPr>
              <a:t>for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08505" y="4867020"/>
            <a:ext cx="1198245" cy="3759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>
                <a:latin typeface="Arial"/>
                <a:cs typeface="Arial"/>
              </a:rPr>
              <a:t>memory</a:t>
            </a:r>
            <a:r>
              <a:rPr dirty="0" smtClean="0" sz="200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3810">
              <a:lnSpc>
                <a:spcPct val="100000"/>
              </a:lnSpc>
            </a:pPr>
            <a:r>
              <a:rPr dirty="0" smtClean="0" sz="3200">
                <a:latin typeface="Times New Roman"/>
                <a:cs typeface="Times New Roman"/>
              </a:rPr>
              <a:t>Int</a:t>
            </a:r>
            <a:r>
              <a:rPr dirty="0" smtClean="0" sz="3200" spc="5">
                <a:latin typeface="Times New Roman"/>
                <a:cs typeface="Times New Roman"/>
              </a:rPr>
              <a:t>e</a:t>
            </a:r>
            <a:r>
              <a:rPr dirty="0" smtClean="0" sz="3200" spc="0">
                <a:latin typeface="Times New Roman"/>
                <a:cs typeface="Times New Roman"/>
              </a:rPr>
              <a:t>rfa</a:t>
            </a:r>
            <a:r>
              <a:rPr dirty="0" smtClean="0" sz="3200" spc="5">
                <a:latin typeface="Times New Roman"/>
                <a:cs typeface="Times New Roman"/>
              </a:rPr>
              <a:t>c</a:t>
            </a:r>
            <a:r>
              <a:rPr dirty="0" smtClean="0" sz="3200" spc="0">
                <a:latin typeface="Times New Roman"/>
                <a:cs typeface="Times New Roman"/>
              </a:rPr>
              <a:t>ing</a:t>
            </a:r>
            <a:r>
              <a:rPr dirty="0" smtClean="0" sz="3200" spc="-50">
                <a:latin typeface="Times New Roman"/>
                <a:cs typeface="Times New Roman"/>
              </a:rPr>
              <a:t> </a:t>
            </a:r>
            <a:r>
              <a:rPr dirty="0" smtClean="0" sz="3200" spc="0">
                <a:latin typeface="Times New Roman"/>
                <a:cs typeface="Times New Roman"/>
              </a:rPr>
              <a:t>of micr</a:t>
            </a:r>
            <a:r>
              <a:rPr dirty="0" smtClean="0" sz="3200" spc="5">
                <a:latin typeface="Times New Roman"/>
                <a:cs typeface="Times New Roman"/>
              </a:rPr>
              <a:t>o</a:t>
            </a:r>
            <a:r>
              <a:rPr dirty="0" smtClean="0" sz="3200" spc="0">
                <a:latin typeface="Times New Roman"/>
                <a:cs typeface="Times New Roman"/>
              </a:rPr>
              <a:t>proc</a:t>
            </a:r>
            <a:r>
              <a:rPr dirty="0" smtClean="0" sz="3200" spc="5">
                <a:latin typeface="Times New Roman"/>
                <a:cs typeface="Times New Roman"/>
              </a:rPr>
              <a:t>e</a:t>
            </a:r>
            <a:r>
              <a:rPr dirty="0" smtClean="0" sz="3200" spc="0">
                <a:latin typeface="Times New Roman"/>
                <a:cs typeface="Times New Roman"/>
              </a:rPr>
              <a:t>ss</a:t>
            </a:r>
            <a:r>
              <a:rPr dirty="0" smtClean="0" sz="3200" spc="15">
                <a:latin typeface="Times New Roman"/>
                <a:cs typeface="Times New Roman"/>
              </a:rPr>
              <a:t>o</a:t>
            </a:r>
            <a:r>
              <a:rPr dirty="0" smtClean="0" sz="3200" spc="0">
                <a:latin typeface="Arial"/>
                <a:cs typeface="Arial"/>
              </a:rPr>
              <a:t>r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12140" y="1365890"/>
            <a:ext cx="7945120" cy="41389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355600" marR="12700" indent="-343535">
              <a:lnSpc>
                <a:spcPct val="99300"/>
              </a:lnSpc>
              <a:buClr>
                <a:srgbClr val="9900CC"/>
              </a:buClr>
              <a:buSzPct val="129166"/>
              <a:buFont typeface="Times New Roman"/>
              <a:buChar char="•"/>
              <a:tabLst>
                <a:tab pos="355600" algn="l"/>
                <a:tab pos="664845" algn="l"/>
              </a:tabLst>
            </a:pPr>
            <a:r>
              <a:rPr dirty="0" smtClean="0" sz="2400">
                <a:latin typeface="Times New Roman"/>
                <a:cs typeface="Times New Roman"/>
              </a:rPr>
              <a:t>A </a:t>
            </a:r>
            <a:r>
              <a:rPr dirty="0" smtClean="0" sz="2400" spc="-114">
                <a:latin typeface="Times New Roman"/>
                <a:cs typeface="Times New Roman"/>
              </a:rPr>
              <a:t> 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ic</a:t>
            </a:r>
            <a:r>
              <a:rPr dirty="0" smtClean="0" sz="2400" spc="5">
                <a:latin typeface="Times New Roman"/>
                <a:cs typeface="Times New Roman"/>
              </a:rPr>
              <a:t>r</a:t>
            </a:r>
            <a:r>
              <a:rPr dirty="0" smtClean="0" sz="2400" spc="0">
                <a:latin typeface="Times New Roman"/>
                <a:cs typeface="Times New Roman"/>
              </a:rPr>
              <a:t>oprocessor </a:t>
            </a:r>
            <a:r>
              <a:rPr dirty="0" smtClean="0" sz="2400" spc="-11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wou</a:t>
            </a:r>
            <a:r>
              <a:rPr dirty="0" smtClean="0" sz="2400" spc="-15">
                <a:latin typeface="Times New Roman"/>
                <a:cs typeface="Times New Roman"/>
              </a:rPr>
              <a:t>l</a:t>
            </a:r>
            <a:r>
              <a:rPr dirty="0" smtClean="0" sz="2400" spc="0">
                <a:latin typeface="Times New Roman"/>
                <a:cs typeface="Times New Roman"/>
              </a:rPr>
              <a:t>d </a:t>
            </a:r>
            <a:r>
              <a:rPr dirty="0" smtClean="0" sz="2400" spc="-12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not </a:t>
            </a:r>
            <a:r>
              <a:rPr dirty="0" smtClean="0" sz="2400" spc="-12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be </a:t>
            </a:r>
            <a:r>
              <a:rPr dirty="0" smtClean="0" sz="2400" spc="-12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of </a:t>
            </a:r>
            <a:r>
              <a:rPr dirty="0" smtClean="0" sz="2400" spc="-130">
                <a:latin typeface="Times New Roman"/>
                <a:cs typeface="Times New Roman"/>
              </a:rPr>
              <a:t> 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uch </a:t>
            </a:r>
            <a:r>
              <a:rPr dirty="0" smtClean="0" sz="2400" spc="-12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use </a:t>
            </a:r>
            <a:r>
              <a:rPr dirty="0" smtClean="0" sz="2400" spc="-10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by </a:t>
            </a:r>
            <a:r>
              <a:rPr dirty="0" smtClean="0" sz="2400" spc="-12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i</a:t>
            </a:r>
            <a:r>
              <a:rPr dirty="0" smtClean="0" sz="2400" spc="5">
                <a:latin typeface="Times New Roman"/>
                <a:cs typeface="Times New Roman"/>
              </a:rPr>
              <a:t>t</a:t>
            </a:r>
            <a:r>
              <a:rPr dirty="0" smtClean="0" sz="2400" spc="-10">
                <a:latin typeface="Times New Roman"/>
                <a:cs typeface="Times New Roman"/>
              </a:rPr>
              <a:t>s</a:t>
            </a:r>
            <a:r>
              <a:rPr dirty="0" smtClean="0" sz="2400" spc="-10">
                <a:latin typeface="Times New Roman"/>
                <a:cs typeface="Times New Roman"/>
              </a:rPr>
              <a:t>e</a:t>
            </a:r>
            <a:r>
              <a:rPr dirty="0" smtClean="0" sz="2400" spc="0">
                <a:latin typeface="Times New Roman"/>
                <a:cs typeface="Times New Roman"/>
              </a:rPr>
              <a:t>lf. </a:t>
            </a:r>
            <a:r>
              <a:rPr dirty="0" smtClean="0" sz="2400" spc="-120">
                <a:latin typeface="Times New Roman"/>
                <a:cs typeface="Times New Roman"/>
              </a:rPr>
              <a:t> </a:t>
            </a:r>
            <a:r>
              <a:rPr dirty="0" smtClean="0" sz="2400" spc="-5">
                <a:latin typeface="Times New Roman"/>
                <a:cs typeface="Times New Roman"/>
              </a:rPr>
              <a:t>To</a:t>
            </a:r>
            <a:r>
              <a:rPr dirty="0" smtClean="0" sz="2400" spc="-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perform  </a:t>
            </a:r>
            <a:r>
              <a:rPr dirty="0" smtClean="0" sz="2400" spc="-30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u</a:t>
            </a:r>
            <a:r>
              <a:rPr dirty="0" smtClean="0" sz="2400" spc="10">
                <a:latin typeface="Times New Roman"/>
                <a:cs typeface="Times New Roman"/>
              </a:rPr>
              <a:t>s</a:t>
            </a:r>
            <a:r>
              <a:rPr dirty="0" smtClean="0" sz="2400" spc="0">
                <a:latin typeface="Times New Roman"/>
                <a:cs typeface="Times New Roman"/>
              </a:rPr>
              <a:t>eful  </a:t>
            </a:r>
            <a:r>
              <a:rPr dirty="0" smtClean="0" sz="2400" spc="-27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work  </a:t>
            </a:r>
            <a:r>
              <a:rPr dirty="0" smtClean="0" sz="2400" spc="-280">
                <a:latin typeface="Times New Roman"/>
                <a:cs typeface="Times New Roman"/>
              </a:rPr>
              <a:t> </a:t>
            </a:r>
            <a:r>
              <a:rPr dirty="0" smtClean="0" sz="2400" spc="-10">
                <a:latin typeface="Times New Roman"/>
                <a:cs typeface="Times New Roman"/>
              </a:rPr>
              <a:t>i</a:t>
            </a:r>
            <a:r>
              <a:rPr dirty="0" smtClean="0" sz="2400" spc="0">
                <a:latin typeface="Times New Roman"/>
                <a:cs typeface="Times New Roman"/>
              </a:rPr>
              <a:t>t  </a:t>
            </a:r>
            <a:r>
              <a:rPr dirty="0" smtClean="0" sz="2400" spc="-27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n</a:t>
            </a:r>
            <a:r>
              <a:rPr dirty="0" smtClean="0" sz="2400" spc="-10">
                <a:latin typeface="Times New Roman"/>
                <a:cs typeface="Times New Roman"/>
              </a:rPr>
              <a:t>e</a:t>
            </a:r>
            <a:r>
              <a:rPr dirty="0" smtClean="0" sz="2400" spc="0">
                <a:latin typeface="Times New Roman"/>
                <a:cs typeface="Times New Roman"/>
              </a:rPr>
              <a:t>eds  </a:t>
            </a:r>
            <a:r>
              <a:rPr dirty="0" smtClean="0" sz="2400" spc="-27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to  </a:t>
            </a:r>
            <a:r>
              <a:rPr dirty="0" smtClean="0" sz="2400" spc="-29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be  </a:t>
            </a:r>
            <a:r>
              <a:rPr dirty="0" smtClean="0" sz="2400" spc="-27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con</a:t>
            </a:r>
            <a:r>
              <a:rPr dirty="0" smtClean="0" sz="2400" spc="-10">
                <a:latin typeface="Times New Roman"/>
                <a:cs typeface="Times New Roman"/>
              </a:rPr>
              <a:t>n</a:t>
            </a:r>
            <a:r>
              <a:rPr dirty="0" smtClean="0" sz="2400" spc="0">
                <a:latin typeface="Times New Roman"/>
                <a:cs typeface="Times New Roman"/>
              </a:rPr>
              <a:t>e</a:t>
            </a:r>
            <a:r>
              <a:rPr dirty="0" smtClean="0" sz="2400" spc="-10">
                <a:latin typeface="Times New Roman"/>
                <a:cs typeface="Times New Roman"/>
              </a:rPr>
              <a:t>c</a:t>
            </a:r>
            <a:r>
              <a:rPr dirty="0" smtClean="0" sz="2400" spc="0">
                <a:latin typeface="Times New Roman"/>
                <a:cs typeface="Times New Roman"/>
              </a:rPr>
              <a:t>ted  </a:t>
            </a:r>
            <a:r>
              <a:rPr dirty="0" smtClean="0" sz="2400" spc="-28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to  </a:t>
            </a:r>
            <a:r>
              <a:rPr dirty="0" smtClean="0" sz="2400" spc="-280">
                <a:latin typeface="Times New Roman"/>
                <a:cs typeface="Times New Roman"/>
              </a:rPr>
              <a:t> </a:t>
            </a:r>
            <a:r>
              <a:rPr dirty="0" smtClean="0" sz="2400" spc="-15">
                <a:latin typeface="Times New Roman"/>
                <a:cs typeface="Times New Roman"/>
              </a:rPr>
              <a:t>o</a:t>
            </a:r>
            <a:r>
              <a:rPr dirty="0" smtClean="0" sz="2400" spc="0">
                <a:latin typeface="Times New Roman"/>
                <a:cs typeface="Times New Roman"/>
              </a:rPr>
              <a:t>t</a:t>
            </a:r>
            <a:r>
              <a:rPr dirty="0" smtClean="0" sz="2400" spc="-10">
                <a:latin typeface="Times New Roman"/>
                <a:cs typeface="Times New Roman"/>
              </a:rPr>
              <a:t>h</a:t>
            </a:r>
            <a:r>
              <a:rPr dirty="0" smtClean="0" sz="2400" spc="-10">
                <a:latin typeface="Times New Roman"/>
                <a:cs typeface="Times New Roman"/>
              </a:rPr>
              <a:t>e</a:t>
            </a:r>
            <a:r>
              <a:rPr dirty="0" smtClean="0" sz="2400" spc="0">
                <a:latin typeface="Times New Roman"/>
                <a:cs typeface="Times New Roman"/>
              </a:rPr>
              <a:t>r</a:t>
            </a:r>
            <a:r>
              <a:rPr dirty="0" smtClean="0" sz="2400" spc="0">
                <a:latin typeface="Times New Roman"/>
                <a:cs typeface="Times New Roman"/>
              </a:rPr>
              <a:t> ele</a:t>
            </a:r>
            <a:r>
              <a:rPr dirty="0" smtClean="0" sz="2400" spc="-20">
                <a:latin typeface="Times New Roman"/>
                <a:cs typeface="Times New Roman"/>
              </a:rPr>
              <a:t>c</a:t>
            </a:r>
            <a:r>
              <a:rPr dirty="0" smtClean="0" sz="2400" spc="0">
                <a:latin typeface="Times New Roman"/>
                <a:cs typeface="Times New Roman"/>
              </a:rPr>
              <a:t>tro</a:t>
            </a:r>
            <a:r>
              <a:rPr dirty="0" smtClean="0" sz="2400" spc="-15">
                <a:latin typeface="Times New Roman"/>
                <a:cs typeface="Times New Roman"/>
              </a:rPr>
              <a:t>n</a:t>
            </a:r>
            <a:r>
              <a:rPr dirty="0" smtClean="0" sz="2400" spc="-10">
                <a:latin typeface="Times New Roman"/>
                <a:cs typeface="Times New Roman"/>
              </a:rPr>
              <a:t>i</a:t>
            </a:r>
            <a:r>
              <a:rPr dirty="0" smtClean="0" sz="2400" spc="0">
                <a:latin typeface="Times New Roman"/>
                <a:cs typeface="Times New Roman"/>
              </a:rPr>
              <a:t>c</a:t>
            </a:r>
            <a:r>
              <a:rPr dirty="0" smtClean="0" sz="2400" spc="110">
                <a:latin typeface="Times New Roman"/>
                <a:cs typeface="Times New Roman"/>
              </a:rPr>
              <a:t> </a:t>
            </a:r>
            <a:r>
              <a:rPr dirty="0" smtClean="0" sz="2400" spc="-10">
                <a:latin typeface="Times New Roman"/>
                <a:cs typeface="Times New Roman"/>
              </a:rPr>
              <a:t>c</a:t>
            </a:r>
            <a:r>
              <a:rPr dirty="0" smtClean="0" sz="2400" spc="0">
                <a:latin typeface="Times New Roman"/>
                <a:cs typeface="Times New Roman"/>
              </a:rPr>
              <a:t>o</a:t>
            </a:r>
            <a:r>
              <a:rPr dirty="0" smtClean="0" sz="2400" spc="-25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ponents.</a:t>
            </a:r>
            <a:r>
              <a:rPr dirty="0" smtClean="0" sz="2400" spc="10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For</a:t>
            </a:r>
            <a:r>
              <a:rPr dirty="0" smtClean="0" sz="2400" spc="10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exa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pl</a:t>
            </a:r>
            <a:r>
              <a:rPr dirty="0" smtClean="0" sz="2400" spc="-10">
                <a:latin typeface="Times New Roman"/>
                <a:cs typeface="Times New Roman"/>
              </a:rPr>
              <a:t>e</a:t>
            </a:r>
            <a:r>
              <a:rPr dirty="0" smtClean="0" sz="2400" spc="0">
                <a:latin typeface="Times New Roman"/>
                <a:cs typeface="Times New Roman"/>
              </a:rPr>
              <a:t>,</a:t>
            </a:r>
            <a:r>
              <a:rPr dirty="0" smtClean="0" sz="2400" spc="105">
                <a:latin typeface="Times New Roman"/>
                <a:cs typeface="Times New Roman"/>
              </a:rPr>
              <a:t> </a:t>
            </a:r>
            <a:r>
              <a:rPr dirty="0" smtClean="0" sz="2400" spc="-10">
                <a:latin typeface="Times New Roman"/>
                <a:cs typeface="Times New Roman"/>
              </a:rPr>
              <a:t>f</a:t>
            </a:r>
            <a:r>
              <a:rPr dirty="0" smtClean="0" sz="2400" spc="0">
                <a:latin typeface="Times New Roman"/>
                <a:cs typeface="Times New Roman"/>
              </a:rPr>
              <a:t>or</a:t>
            </a:r>
            <a:r>
              <a:rPr dirty="0" smtClean="0" sz="2400" spc="11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a</a:t>
            </a:r>
            <a:r>
              <a:rPr dirty="0" smtClean="0" sz="2400" spc="10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co</a:t>
            </a:r>
            <a:r>
              <a:rPr dirty="0" smtClean="0" sz="2400" spc="-25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put</a:t>
            </a:r>
            <a:r>
              <a:rPr dirty="0" smtClean="0" sz="2400" spc="-10">
                <a:latin typeface="Times New Roman"/>
                <a:cs typeface="Times New Roman"/>
              </a:rPr>
              <a:t>e</a:t>
            </a:r>
            <a:r>
              <a:rPr dirty="0" smtClean="0" sz="2400" spc="0">
                <a:latin typeface="Times New Roman"/>
                <a:cs typeface="Times New Roman"/>
              </a:rPr>
              <a:t>r</a:t>
            </a:r>
            <a:r>
              <a:rPr dirty="0" smtClean="0" sz="2400" spc="10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to</a:t>
            </a:r>
            <a:r>
              <a:rPr dirty="0" smtClean="0" sz="2400" spc="10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w</a:t>
            </a:r>
            <a:r>
              <a:rPr dirty="0" smtClean="0" sz="2400" spc="-10">
                <a:latin typeface="Times New Roman"/>
                <a:cs typeface="Times New Roman"/>
              </a:rPr>
              <a:t>o</a:t>
            </a:r>
            <a:r>
              <a:rPr dirty="0" smtClean="0" sz="2400" spc="0">
                <a:latin typeface="Times New Roman"/>
                <a:cs typeface="Times New Roman"/>
              </a:rPr>
              <a:t>rk,</a:t>
            </a:r>
            <a:r>
              <a:rPr dirty="0" smtClean="0" sz="2400" spc="0">
                <a:latin typeface="Times New Roman"/>
                <a:cs typeface="Times New Roman"/>
              </a:rPr>
              <a:t> a	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ic</a:t>
            </a:r>
            <a:r>
              <a:rPr dirty="0" smtClean="0" sz="2400" spc="5">
                <a:latin typeface="Times New Roman"/>
                <a:cs typeface="Times New Roman"/>
              </a:rPr>
              <a:t>r</a:t>
            </a:r>
            <a:r>
              <a:rPr dirty="0" smtClean="0" sz="2400" spc="0">
                <a:latin typeface="Times New Roman"/>
                <a:cs typeface="Times New Roman"/>
              </a:rPr>
              <a:t>oprocessor </a:t>
            </a:r>
            <a:r>
              <a:rPr dirty="0" smtClean="0" sz="2400" spc="180">
                <a:latin typeface="Times New Roman"/>
                <a:cs typeface="Times New Roman"/>
              </a:rPr>
              <a:t> 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ust </a:t>
            </a:r>
            <a:r>
              <a:rPr dirty="0" smtClean="0" sz="2400" spc="17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be </a:t>
            </a:r>
            <a:r>
              <a:rPr dirty="0" smtClean="0" sz="2400" spc="17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interf</a:t>
            </a:r>
            <a:r>
              <a:rPr dirty="0" smtClean="0" sz="2400" spc="-15">
                <a:latin typeface="Times New Roman"/>
                <a:cs typeface="Times New Roman"/>
              </a:rPr>
              <a:t>a</a:t>
            </a:r>
            <a:r>
              <a:rPr dirty="0" smtClean="0" sz="2400" spc="0">
                <a:latin typeface="Times New Roman"/>
                <a:cs typeface="Times New Roman"/>
              </a:rPr>
              <a:t>ced </a:t>
            </a:r>
            <a:r>
              <a:rPr dirty="0" smtClean="0" sz="2400" spc="17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to </a:t>
            </a:r>
            <a:r>
              <a:rPr dirty="0" smtClean="0" sz="2400" spc="165">
                <a:latin typeface="Times New Roman"/>
                <a:cs typeface="Times New Roman"/>
              </a:rPr>
              <a:t> 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ain </a:t>
            </a:r>
            <a:r>
              <a:rPr dirty="0" smtClean="0" sz="2400" spc="175">
                <a:latin typeface="Times New Roman"/>
                <a:cs typeface="Times New Roman"/>
              </a:rPr>
              <a:t> 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e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ory, </a:t>
            </a:r>
            <a:r>
              <a:rPr dirty="0" smtClean="0" sz="2400" spc="18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a</a:t>
            </a:r>
            <a:r>
              <a:rPr dirty="0" smtClean="0" sz="2400" spc="0">
                <a:latin typeface="Times New Roman"/>
                <a:cs typeface="Times New Roman"/>
              </a:rPr>
              <a:t> grap</a:t>
            </a:r>
            <a:r>
              <a:rPr dirty="0" smtClean="0" sz="2400" spc="-15">
                <a:latin typeface="Times New Roman"/>
                <a:cs typeface="Times New Roman"/>
              </a:rPr>
              <a:t>h</a:t>
            </a:r>
            <a:r>
              <a:rPr dirty="0" smtClean="0" sz="2400" spc="0">
                <a:latin typeface="Times New Roman"/>
                <a:cs typeface="Times New Roman"/>
              </a:rPr>
              <a:t>ic </a:t>
            </a:r>
            <a:r>
              <a:rPr dirty="0" smtClean="0" sz="2400" spc="12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su</a:t>
            </a:r>
            <a:r>
              <a:rPr dirty="0" smtClean="0" sz="2400" spc="-10">
                <a:latin typeface="Times New Roman"/>
                <a:cs typeface="Times New Roman"/>
              </a:rPr>
              <a:t>b</a:t>
            </a:r>
            <a:r>
              <a:rPr dirty="0" smtClean="0" sz="2400" spc="0">
                <a:latin typeface="Times New Roman"/>
                <a:cs typeface="Times New Roman"/>
              </a:rPr>
              <a:t>sys</a:t>
            </a:r>
            <a:r>
              <a:rPr dirty="0" smtClean="0" sz="2400" spc="5">
                <a:latin typeface="Times New Roman"/>
                <a:cs typeface="Times New Roman"/>
              </a:rPr>
              <a:t>t</a:t>
            </a:r>
            <a:r>
              <a:rPr dirty="0" smtClean="0" sz="2400" spc="0">
                <a:latin typeface="Times New Roman"/>
                <a:cs typeface="Times New Roman"/>
              </a:rPr>
              <a:t>e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, </a:t>
            </a:r>
            <a:r>
              <a:rPr dirty="0" smtClean="0" sz="2400" spc="12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disk </a:t>
            </a:r>
            <a:r>
              <a:rPr dirty="0" smtClean="0" sz="2400" spc="135">
                <a:latin typeface="Times New Roman"/>
                <a:cs typeface="Times New Roman"/>
              </a:rPr>
              <a:t> 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e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ory, </a:t>
            </a:r>
            <a:r>
              <a:rPr dirty="0" smtClean="0" sz="2400" spc="13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the </a:t>
            </a:r>
            <a:r>
              <a:rPr dirty="0" smtClean="0" sz="2400" spc="12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keyb</a:t>
            </a:r>
            <a:r>
              <a:rPr dirty="0" smtClean="0" sz="2400" spc="-10">
                <a:latin typeface="Times New Roman"/>
                <a:cs typeface="Times New Roman"/>
              </a:rPr>
              <a:t>o</a:t>
            </a:r>
            <a:r>
              <a:rPr dirty="0" smtClean="0" sz="2400" spc="0">
                <a:latin typeface="Times New Roman"/>
                <a:cs typeface="Times New Roman"/>
              </a:rPr>
              <a:t>ard </a:t>
            </a:r>
            <a:r>
              <a:rPr dirty="0" smtClean="0" sz="2400" spc="13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and </a:t>
            </a:r>
            <a:r>
              <a:rPr dirty="0" smtClean="0" sz="2400" spc="12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USB</a:t>
            </a:r>
            <a:r>
              <a:rPr dirty="0" smtClean="0" sz="2400" spc="0">
                <a:latin typeface="Times New Roman"/>
                <a:cs typeface="Times New Roman"/>
              </a:rPr>
              <a:t> por</a:t>
            </a:r>
            <a:r>
              <a:rPr dirty="0" smtClean="0" sz="2400" spc="5">
                <a:latin typeface="Times New Roman"/>
                <a:cs typeface="Times New Roman"/>
              </a:rPr>
              <a:t>t</a:t>
            </a:r>
            <a:r>
              <a:rPr dirty="0" smtClean="0" sz="2400" spc="0">
                <a:latin typeface="Times New Roman"/>
                <a:cs typeface="Times New Roman"/>
              </a:rPr>
              <a:t>s,</a:t>
            </a:r>
            <a:r>
              <a:rPr dirty="0" smtClean="0" sz="2400" spc="-1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et</a:t>
            </a:r>
            <a:r>
              <a:rPr dirty="0" smtClean="0" sz="2400" spc="5">
                <a:latin typeface="Times New Roman"/>
                <a:cs typeface="Times New Roman"/>
              </a:rPr>
              <a:t>c</a:t>
            </a:r>
            <a:r>
              <a:rPr dirty="0" smtClean="0" sz="2400" spc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14"/>
              </a:spcBef>
            </a:pPr>
            <a:endParaRPr sz="1300"/>
          </a:p>
          <a:p>
            <a:pPr marL="355600" indent="-343535">
              <a:lnSpc>
                <a:spcPct val="100000"/>
              </a:lnSpc>
              <a:buClr>
                <a:srgbClr val="9900CC"/>
              </a:buClr>
              <a:buSzPct val="128571"/>
              <a:buFont typeface="Times New Roman"/>
              <a:buChar char="•"/>
              <a:tabLst>
                <a:tab pos="355600" algn="l"/>
              </a:tabLst>
            </a:pPr>
            <a:r>
              <a:rPr dirty="0" smtClean="0" sz="2800" spc="-15" u="heavy">
                <a:latin typeface="Times New Roman"/>
                <a:cs typeface="Times New Roman"/>
              </a:rPr>
              <a:t>There</a:t>
            </a:r>
            <a:r>
              <a:rPr dirty="0" smtClean="0" sz="2800" spc="-10" u="heavy">
                <a:latin typeface="Times New Roman"/>
                <a:cs typeface="Times New Roman"/>
              </a:rPr>
              <a:t> </a:t>
            </a:r>
            <a:r>
              <a:rPr dirty="0" smtClean="0" sz="2800" spc="-15" u="heavy">
                <a:latin typeface="Times New Roman"/>
                <a:cs typeface="Times New Roman"/>
              </a:rPr>
              <a:t>are</a:t>
            </a:r>
            <a:r>
              <a:rPr dirty="0" smtClean="0" sz="2800" spc="-10" u="heavy">
                <a:latin typeface="Times New Roman"/>
                <a:cs typeface="Times New Roman"/>
              </a:rPr>
              <a:t> </a:t>
            </a:r>
            <a:r>
              <a:rPr dirty="0" smtClean="0" sz="2800" spc="-5" u="heavy">
                <a:latin typeface="Times New Roman"/>
                <a:cs typeface="Times New Roman"/>
              </a:rPr>
              <a:t>t</a:t>
            </a:r>
            <a:r>
              <a:rPr dirty="0" smtClean="0" sz="2800" spc="-20" u="heavy">
                <a:latin typeface="Times New Roman"/>
                <a:cs typeface="Times New Roman"/>
              </a:rPr>
              <a:t>wo</a:t>
            </a:r>
            <a:r>
              <a:rPr dirty="0" smtClean="0" sz="2800" spc="-10" u="heavy">
                <a:latin typeface="Times New Roman"/>
                <a:cs typeface="Times New Roman"/>
              </a:rPr>
              <a:t> </a:t>
            </a:r>
            <a:r>
              <a:rPr dirty="0" smtClean="0" sz="2800" spc="-10" u="heavy">
                <a:latin typeface="Times New Roman"/>
                <a:cs typeface="Times New Roman"/>
              </a:rPr>
              <a:t>t</a:t>
            </a:r>
            <a:r>
              <a:rPr dirty="0" smtClean="0" sz="2800" spc="-10" u="heavy">
                <a:latin typeface="Times New Roman"/>
                <a:cs typeface="Times New Roman"/>
              </a:rPr>
              <a:t>y</a:t>
            </a:r>
            <a:r>
              <a:rPr dirty="0" smtClean="0" sz="2800" spc="-15" u="heavy">
                <a:latin typeface="Times New Roman"/>
                <a:cs typeface="Times New Roman"/>
              </a:rPr>
              <a:t>pes</a:t>
            </a:r>
            <a:r>
              <a:rPr dirty="0" smtClean="0" sz="2800" spc="-25" u="heavy">
                <a:latin typeface="Times New Roman"/>
                <a:cs typeface="Times New Roman"/>
              </a:rPr>
              <a:t> </a:t>
            </a:r>
            <a:r>
              <a:rPr dirty="0" smtClean="0" sz="2800" spc="-15" u="heavy">
                <a:latin typeface="Times New Roman"/>
                <a:cs typeface="Times New Roman"/>
              </a:rPr>
              <a:t>of</a:t>
            </a:r>
            <a:r>
              <a:rPr dirty="0" smtClean="0" sz="2800" spc="-5" u="heavy">
                <a:latin typeface="Times New Roman"/>
                <a:cs typeface="Times New Roman"/>
              </a:rPr>
              <a:t> </a:t>
            </a:r>
            <a:r>
              <a:rPr dirty="0" smtClean="0" sz="2800" spc="-15" u="heavy">
                <a:latin typeface="Times New Roman"/>
                <a:cs typeface="Times New Roman"/>
              </a:rPr>
              <a:t>in</a:t>
            </a:r>
            <a:r>
              <a:rPr dirty="0" smtClean="0" sz="2800" spc="-5" u="heavy">
                <a:latin typeface="Times New Roman"/>
                <a:cs typeface="Times New Roman"/>
              </a:rPr>
              <a:t>t</a:t>
            </a:r>
            <a:r>
              <a:rPr dirty="0" smtClean="0" sz="2800" spc="-15" u="heavy">
                <a:latin typeface="Times New Roman"/>
                <a:cs typeface="Times New Roman"/>
              </a:rPr>
              <a:t>erfacin</a:t>
            </a:r>
            <a:r>
              <a:rPr dirty="0" smtClean="0" sz="2800" spc="10" u="heavy">
                <a:latin typeface="Times New Roman"/>
                <a:cs typeface="Times New Roman"/>
              </a:rPr>
              <a:t>g</a:t>
            </a:r>
            <a:r>
              <a:rPr dirty="0" smtClean="0" sz="2400" spc="0" u="heavy">
                <a:latin typeface="Times New Roman"/>
                <a:cs typeface="Times New Roman"/>
              </a:rPr>
              <a:t>:</a:t>
            </a:r>
            <a:endParaRPr sz="2400">
              <a:latin typeface="Times New Roman"/>
              <a:cs typeface="Times New Roman"/>
            </a:endParaRPr>
          </a:p>
          <a:p>
            <a:pPr marL="355600" indent="-343535">
              <a:lnSpc>
                <a:spcPts val="3450"/>
              </a:lnSpc>
              <a:buClr>
                <a:srgbClr val="9900CC"/>
              </a:buClr>
              <a:buSzPct val="129166"/>
              <a:buFont typeface="Times New Roman"/>
              <a:buAutoNum type="arabicPeriod"/>
              <a:tabLst>
                <a:tab pos="355600" algn="l"/>
              </a:tabLst>
            </a:pPr>
            <a:r>
              <a:rPr dirty="0" smtClean="0" sz="2400" spc="0">
                <a:latin typeface="Times New Roman"/>
                <a:cs typeface="Times New Roman"/>
              </a:rPr>
              <a:t>Me</a:t>
            </a:r>
            <a:r>
              <a:rPr dirty="0" smtClean="0" sz="2400" spc="-15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ory</a:t>
            </a:r>
            <a:r>
              <a:rPr dirty="0" smtClean="0" sz="2400" spc="1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in</a:t>
            </a:r>
            <a:r>
              <a:rPr dirty="0" smtClean="0" sz="2400" spc="5">
                <a:latin typeface="Times New Roman"/>
                <a:cs typeface="Times New Roman"/>
              </a:rPr>
              <a:t>t</a:t>
            </a:r>
            <a:r>
              <a:rPr dirty="0" smtClean="0" sz="2400" spc="0">
                <a:latin typeface="Times New Roman"/>
                <a:cs typeface="Times New Roman"/>
              </a:rPr>
              <a:t>erfacing.</a:t>
            </a:r>
            <a:endParaRPr sz="2400">
              <a:latin typeface="Times New Roman"/>
              <a:cs typeface="Times New Roman"/>
            </a:endParaRPr>
          </a:p>
          <a:p>
            <a:pPr marL="431800" indent="-419734">
              <a:lnSpc>
                <a:spcPts val="3454"/>
              </a:lnSpc>
              <a:buClr>
                <a:srgbClr val="9900CC"/>
              </a:buClr>
              <a:buSzPct val="129166"/>
              <a:buFont typeface="Times New Roman"/>
              <a:buAutoNum type="arabicPeriod"/>
              <a:tabLst>
                <a:tab pos="431800" algn="l"/>
              </a:tabLst>
            </a:pPr>
            <a:r>
              <a:rPr dirty="0" smtClean="0" sz="2400" spc="0">
                <a:latin typeface="Times New Roman"/>
                <a:cs typeface="Times New Roman"/>
              </a:rPr>
              <a:t>I/O interfac</a:t>
            </a:r>
            <a:r>
              <a:rPr dirty="0" smtClean="0" sz="2400" spc="-10">
                <a:latin typeface="Times New Roman"/>
                <a:cs typeface="Times New Roman"/>
              </a:rPr>
              <a:t>i</a:t>
            </a:r>
            <a:r>
              <a:rPr dirty="0" smtClean="0" sz="2400" spc="0">
                <a:latin typeface="Times New Roman"/>
                <a:cs typeface="Times New Roman"/>
              </a:rPr>
              <a:t>ng.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96315">
              <a:lnSpc>
                <a:spcPts val="3810"/>
              </a:lnSpc>
            </a:pPr>
            <a:r>
              <a:rPr dirty="0" smtClean="0" sz="3200">
                <a:latin typeface="Arial"/>
                <a:cs typeface="Arial"/>
              </a:rPr>
              <a:t>The</a:t>
            </a:r>
            <a:r>
              <a:rPr dirty="0" smtClean="0" sz="3200" spc="-3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Design</a:t>
            </a:r>
            <a:r>
              <a:rPr dirty="0" smtClean="0" sz="3200" spc="-2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of</a:t>
            </a:r>
            <a:r>
              <a:rPr dirty="0" smtClean="0" sz="3200" spc="-1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a </a:t>
            </a:r>
            <a:r>
              <a:rPr dirty="0" smtClean="0" sz="3200" spc="-15">
                <a:latin typeface="Arial"/>
                <a:cs typeface="Arial"/>
              </a:rPr>
              <a:t>M</a:t>
            </a:r>
            <a:r>
              <a:rPr dirty="0" smtClean="0" sz="3200" spc="0">
                <a:latin typeface="Arial"/>
                <a:cs typeface="Arial"/>
              </a:rPr>
              <a:t>e</a:t>
            </a:r>
            <a:r>
              <a:rPr dirty="0" smtClean="0" sz="3200" spc="-10">
                <a:latin typeface="Arial"/>
                <a:cs typeface="Arial"/>
              </a:rPr>
              <a:t>m</a:t>
            </a:r>
            <a:r>
              <a:rPr dirty="0" smtClean="0" sz="3200" spc="0">
                <a:latin typeface="Arial"/>
                <a:cs typeface="Arial"/>
              </a:rPr>
              <a:t>ory</a:t>
            </a:r>
            <a:r>
              <a:rPr dirty="0" smtClean="0" sz="3200" spc="-1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Chip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2044" y="1105153"/>
            <a:ext cx="6922770" cy="7289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99085" marR="12700" indent="-287020">
              <a:lnSpc>
                <a:spcPct val="100000"/>
              </a:lnSpc>
            </a:pPr>
            <a:r>
              <a:rPr dirty="0" smtClean="0" sz="2400">
                <a:solidFill>
                  <a:srgbClr val="FF0066"/>
                </a:solidFill>
                <a:latin typeface="Arial"/>
                <a:cs typeface="Arial"/>
              </a:rPr>
              <a:t>–</a:t>
            </a:r>
            <a:r>
              <a:rPr dirty="0" smtClean="0" sz="2400" spc="25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</a:t>
            </a:r>
            <a:r>
              <a:rPr dirty="0" smtClean="0" sz="2400" spc="-10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, the previous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d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agram</a:t>
            </a:r>
            <a:r>
              <a:rPr dirty="0" smtClean="0" sz="2400" spc="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w</a:t>
            </a:r>
            <a:r>
              <a:rPr dirty="0" smtClean="0" sz="2400" spc="-10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u</a:t>
            </a:r>
            <a:r>
              <a:rPr dirty="0" smtClean="0" sz="2400" spc="-10">
                <a:latin typeface="Arial"/>
                <a:cs typeface="Arial"/>
              </a:rPr>
              <a:t>l</a:t>
            </a:r>
            <a:r>
              <a:rPr dirty="0" smtClean="0" sz="2400" spc="0">
                <a:latin typeface="Arial"/>
                <a:cs typeface="Arial"/>
              </a:rPr>
              <a:t>d</a:t>
            </a:r>
            <a:r>
              <a:rPr dirty="0" smtClean="0" sz="2400" spc="2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now l</a:t>
            </a:r>
            <a:r>
              <a:rPr dirty="0" smtClean="0" sz="2400" spc="-10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ok</a:t>
            </a:r>
            <a:r>
              <a:rPr dirty="0" smtClean="0" sz="2400" spc="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l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ke</a:t>
            </a:r>
            <a:r>
              <a:rPr dirty="0" smtClean="0" sz="2400" spc="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0">
                <a:latin typeface="Arial"/>
                <a:cs typeface="Arial"/>
              </a:rPr>
              <a:t> foll</a:t>
            </a:r>
            <a:r>
              <a:rPr dirty="0" smtClean="0" sz="2400" spc="-10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w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ng: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40608" y="2464307"/>
            <a:ext cx="2919984" cy="2691384"/>
          </a:xfrm>
          <a:custGeom>
            <a:avLst/>
            <a:gdLst/>
            <a:ahLst/>
            <a:cxnLst/>
            <a:rect l="l" t="t" r="r" b="b"/>
            <a:pathLst>
              <a:path w="2919984" h="2691383">
                <a:moveTo>
                  <a:pt x="0" y="2691384"/>
                </a:moveTo>
                <a:lnTo>
                  <a:pt x="2919984" y="2691384"/>
                </a:lnTo>
                <a:lnTo>
                  <a:pt x="2919984" y="0"/>
                </a:lnTo>
                <a:lnTo>
                  <a:pt x="0" y="0"/>
                </a:lnTo>
                <a:lnTo>
                  <a:pt x="0" y="2691384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3340608" y="2464307"/>
            <a:ext cx="2919984" cy="2691384"/>
          </a:xfrm>
          <a:custGeom>
            <a:avLst/>
            <a:gdLst/>
            <a:ahLst/>
            <a:cxnLst/>
            <a:rect l="l" t="t" r="r" b="b"/>
            <a:pathLst>
              <a:path w="2919984" h="2691383">
                <a:moveTo>
                  <a:pt x="0" y="2691384"/>
                </a:moveTo>
                <a:lnTo>
                  <a:pt x="2919984" y="2691384"/>
                </a:lnTo>
                <a:lnTo>
                  <a:pt x="2919984" y="0"/>
                </a:lnTo>
                <a:lnTo>
                  <a:pt x="0" y="0"/>
                </a:lnTo>
                <a:lnTo>
                  <a:pt x="0" y="269138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434840" y="3075432"/>
            <a:ext cx="1645919" cy="1482852"/>
          </a:xfrm>
          <a:custGeom>
            <a:avLst/>
            <a:gdLst/>
            <a:ahLst/>
            <a:cxnLst/>
            <a:rect l="l" t="t" r="r" b="b"/>
            <a:pathLst>
              <a:path w="1645919" h="1482852">
                <a:moveTo>
                  <a:pt x="0" y="1482852"/>
                </a:moveTo>
                <a:lnTo>
                  <a:pt x="1645919" y="1482852"/>
                </a:lnTo>
                <a:lnTo>
                  <a:pt x="1645919" y="0"/>
                </a:lnTo>
                <a:lnTo>
                  <a:pt x="0" y="0"/>
                </a:lnTo>
                <a:lnTo>
                  <a:pt x="0" y="1482852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434840" y="3075432"/>
            <a:ext cx="1645919" cy="1482852"/>
          </a:xfrm>
          <a:custGeom>
            <a:avLst/>
            <a:gdLst/>
            <a:ahLst/>
            <a:cxnLst/>
            <a:rect l="l" t="t" r="r" b="b"/>
            <a:pathLst>
              <a:path w="1645919" h="1482852">
                <a:moveTo>
                  <a:pt x="0" y="1482852"/>
                </a:moveTo>
                <a:lnTo>
                  <a:pt x="1645919" y="1482852"/>
                </a:lnTo>
                <a:lnTo>
                  <a:pt x="1645919" y="0"/>
                </a:lnTo>
                <a:lnTo>
                  <a:pt x="0" y="0"/>
                </a:lnTo>
                <a:lnTo>
                  <a:pt x="0" y="148285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448555" y="2638044"/>
            <a:ext cx="1645920" cy="274320"/>
          </a:xfrm>
          <a:custGeom>
            <a:avLst/>
            <a:gdLst/>
            <a:ahLst/>
            <a:cxnLst/>
            <a:rect l="l" t="t" r="r" b="b"/>
            <a:pathLst>
              <a:path w="1645920" h="274320">
                <a:moveTo>
                  <a:pt x="0" y="274320"/>
                </a:moveTo>
                <a:lnTo>
                  <a:pt x="1645920" y="274320"/>
                </a:lnTo>
                <a:lnTo>
                  <a:pt x="1645920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99FF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448555" y="2638044"/>
            <a:ext cx="1645920" cy="274320"/>
          </a:xfrm>
          <a:custGeom>
            <a:avLst/>
            <a:gdLst/>
            <a:ahLst/>
            <a:cxnLst/>
            <a:rect l="l" t="t" r="r" b="b"/>
            <a:pathLst>
              <a:path w="1645920" h="274320">
                <a:moveTo>
                  <a:pt x="0" y="274320"/>
                </a:moveTo>
                <a:lnTo>
                  <a:pt x="1645920" y="274320"/>
                </a:lnTo>
                <a:lnTo>
                  <a:pt x="1645920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448555" y="4721352"/>
            <a:ext cx="1645920" cy="274319"/>
          </a:xfrm>
          <a:custGeom>
            <a:avLst/>
            <a:gdLst/>
            <a:ahLst/>
            <a:cxnLst/>
            <a:rect l="l" t="t" r="r" b="b"/>
            <a:pathLst>
              <a:path w="1645920" h="274320">
                <a:moveTo>
                  <a:pt x="0" y="274320"/>
                </a:moveTo>
                <a:lnTo>
                  <a:pt x="1645920" y="274320"/>
                </a:lnTo>
                <a:lnTo>
                  <a:pt x="1645920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448555" y="4721352"/>
            <a:ext cx="1645920" cy="274319"/>
          </a:xfrm>
          <a:custGeom>
            <a:avLst/>
            <a:gdLst/>
            <a:ahLst/>
            <a:cxnLst/>
            <a:rect l="l" t="t" r="r" b="b"/>
            <a:pathLst>
              <a:path w="1645920" h="274320">
                <a:moveTo>
                  <a:pt x="0" y="274320"/>
                </a:moveTo>
                <a:lnTo>
                  <a:pt x="1645920" y="274320"/>
                </a:lnTo>
                <a:lnTo>
                  <a:pt x="1645920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4448555" y="3441191"/>
            <a:ext cx="1645920" cy="0"/>
          </a:xfrm>
          <a:custGeom>
            <a:avLst/>
            <a:gdLst/>
            <a:ahLst/>
            <a:cxnLst/>
            <a:rect l="l" t="t" r="r" b="b"/>
            <a:pathLst>
              <a:path w="1645920" h="0">
                <a:moveTo>
                  <a:pt x="0" y="0"/>
                </a:moveTo>
                <a:lnTo>
                  <a:pt x="164592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4448555" y="3808476"/>
            <a:ext cx="1645920" cy="0"/>
          </a:xfrm>
          <a:custGeom>
            <a:avLst/>
            <a:gdLst/>
            <a:ahLst/>
            <a:cxnLst/>
            <a:rect l="l" t="t" r="r" b="b"/>
            <a:pathLst>
              <a:path w="1645920" h="0">
                <a:moveTo>
                  <a:pt x="0" y="0"/>
                </a:moveTo>
                <a:lnTo>
                  <a:pt x="164592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4448555" y="4180332"/>
            <a:ext cx="1645920" cy="0"/>
          </a:xfrm>
          <a:custGeom>
            <a:avLst/>
            <a:gdLst/>
            <a:ahLst/>
            <a:cxnLst/>
            <a:rect l="l" t="t" r="r" b="b"/>
            <a:pathLst>
              <a:path w="1645920" h="0">
                <a:moveTo>
                  <a:pt x="0" y="0"/>
                </a:moveTo>
                <a:lnTo>
                  <a:pt x="164592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153155" y="2795016"/>
            <a:ext cx="1295399" cy="0"/>
          </a:xfrm>
          <a:custGeom>
            <a:avLst/>
            <a:gdLst/>
            <a:ahLst/>
            <a:cxnLst/>
            <a:rect l="l" t="t" r="r" b="b"/>
            <a:pathLst>
              <a:path w="1295400" h="0">
                <a:moveTo>
                  <a:pt x="1295399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4194047" y="3259835"/>
            <a:ext cx="254507" cy="0"/>
          </a:xfrm>
          <a:custGeom>
            <a:avLst/>
            <a:gdLst/>
            <a:ahLst/>
            <a:cxnLst/>
            <a:rect l="l" t="t" r="r" b="b"/>
            <a:pathLst>
              <a:path w="254507" h="0">
                <a:moveTo>
                  <a:pt x="254507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139439" y="4904232"/>
            <a:ext cx="1309115" cy="0"/>
          </a:xfrm>
          <a:custGeom>
            <a:avLst/>
            <a:gdLst/>
            <a:ahLst/>
            <a:cxnLst/>
            <a:rect l="l" t="t" r="r" b="b"/>
            <a:pathLst>
              <a:path w="1309115" h="0">
                <a:moveTo>
                  <a:pt x="1309115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4632959" y="2365248"/>
            <a:ext cx="0" cy="272796"/>
          </a:xfrm>
          <a:custGeom>
            <a:avLst/>
            <a:gdLst/>
            <a:ahLst/>
            <a:cxnLst/>
            <a:rect l="l" t="t" r="r" b="b"/>
            <a:pathLst>
              <a:path w="0" h="272796">
                <a:moveTo>
                  <a:pt x="0" y="272796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5076444" y="2365248"/>
            <a:ext cx="0" cy="272796"/>
          </a:xfrm>
          <a:custGeom>
            <a:avLst/>
            <a:gdLst/>
            <a:ahLst/>
            <a:cxnLst/>
            <a:rect l="l" t="t" r="r" b="b"/>
            <a:pathLst>
              <a:path w="0" h="272796">
                <a:moveTo>
                  <a:pt x="0" y="272796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5547359" y="2365248"/>
            <a:ext cx="0" cy="272796"/>
          </a:xfrm>
          <a:custGeom>
            <a:avLst/>
            <a:gdLst/>
            <a:ahLst/>
            <a:cxnLst/>
            <a:rect l="l" t="t" r="r" b="b"/>
            <a:pathLst>
              <a:path w="0" h="272796">
                <a:moveTo>
                  <a:pt x="0" y="272796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5966459" y="2365248"/>
            <a:ext cx="0" cy="272796"/>
          </a:xfrm>
          <a:custGeom>
            <a:avLst/>
            <a:gdLst/>
            <a:ahLst/>
            <a:cxnLst/>
            <a:rect l="l" t="t" r="r" b="b"/>
            <a:pathLst>
              <a:path w="0" h="272796">
                <a:moveTo>
                  <a:pt x="0" y="272796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4632959" y="5017008"/>
            <a:ext cx="0" cy="274320"/>
          </a:xfrm>
          <a:custGeom>
            <a:avLst/>
            <a:gdLst/>
            <a:ahLst/>
            <a:cxnLst/>
            <a:rect l="l" t="t" r="r" b="b"/>
            <a:pathLst>
              <a:path w="0" h="274320">
                <a:moveTo>
                  <a:pt x="0" y="27432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5076444" y="5017008"/>
            <a:ext cx="0" cy="274320"/>
          </a:xfrm>
          <a:custGeom>
            <a:avLst/>
            <a:gdLst/>
            <a:ahLst/>
            <a:cxnLst/>
            <a:rect l="l" t="t" r="r" b="b"/>
            <a:pathLst>
              <a:path w="0" h="274320">
                <a:moveTo>
                  <a:pt x="0" y="27432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5547359" y="5017008"/>
            <a:ext cx="0" cy="274320"/>
          </a:xfrm>
          <a:custGeom>
            <a:avLst/>
            <a:gdLst/>
            <a:ahLst/>
            <a:cxnLst/>
            <a:rect l="l" t="t" r="r" b="b"/>
            <a:pathLst>
              <a:path w="0" h="274320">
                <a:moveTo>
                  <a:pt x="0" y="27432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5966459" y="5017008"/>
            <a:ext cx="0" cy="274320"/>
          </a:xfrm>
          <a:custGeom>
            <a:avLst/>
            <a:gdLst/>
            <a:ahLst/>
            <a:cxnLst/>
            <a:rect l="l" t="t" r="r" b="b"/>
            <a:pathLst>
              <a:path w="0" h="274320">
                <a:moveTo>
                  <a:pt x="0" y="27432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4632959" y="2906267"/>
            <a:ext cx="0" cy="161544"/>
          </a:xfrm>
          <a:custGeom>
            <a:avLst/>
            <a:gdLst/>
            <a:ahLst/>
            <a:cxnLst/>
            <a:rect l="l" t="t" r="r" b="b"/>
            <a:pathLst>
              <a:path w="0" h="161544">
                <a:moveTo>
                  <a:pt x="0" y="0"/>
                </a:moveTo>
                <a:lnTo>
                  <a:pt x="0" y="16154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5076444" y="2926079"/>
            <a:ext cx="0" cy="141732"/>
          </a:xfrm>
          <a:custGeom>
            <a:avLst/>
            <a:gdLst/>
            <a:ahLst/>
            <a:cxnLst/>
            <a:rect l="l" t="t" r="r" b="b"/>
            <a:pathLst>
              <a:path w="0" h="141732">
                <a:moveTo>
                  <a:pt x="0" y="0"/>
                </a:moveTo>
                <a:lnTo>
                  <a:pt x="0" y="14173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5547359" y="2912364"/>
            <a:ext cx="0" cy="167639"/>
          </a:xfrm>
          <a:custGeom>
            <a:avLst/>
            <a:gdLst/>
            <a:ahLst/>
            <a:cxnLst/>
            <a:rect l="l" t="t" r="r" b="b"/>
            <a:pathLst>
              <a:path w="0"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5966459" y="2910839"/>
            <a:ext cx="0" cy="169163"/>
          </a:xfrm>
          <a:custGeom>
            <a:avLst/>
            <a:gdLst/>
            <a:ahLst/>
            <a:cxnLst/>
            <a:rect l="l" t="t" r="r" b="b"/>
            <a:pathLst>
              <a:path w="0" h="169163">
                <a:moveTo>
                  <a:pt x="0" y="0"/>
                </a:moveTo>
                <a:lnTo>
                  <a:pt x="0" y="169163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4632959" y="4558284"/>
            <a:ext cx="0" cy="160020"/>
          </a:xfrm>
          <a:custGeom>
            <a:avLst/>
            <a:gdLst/>
            <a:ahLst/>
            <a:cxnLst/>
            <a:rect l="l" t="t" r="r" b="b"/>
            <a:pathLst>
              <a:path w="0"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5076444" y="4576571"/>
            <a:ext cx="0" cy="141731"/>
          </a:xfrm>
          <a:custGeom>
            <a:avLst/>
            <a:gdLst/>
            <a:ahLst/>
            <a:cxnLst/>
            <a:rect l="l" t="t" r="r" b="b"/>
            <a:pathLst>
              <a:path w="0" h="141731">
                <a:moveTo>
                  <a:pt x="0" y="0"/>
                </a:moveTo>
                <a:lnTo>
                  <a:pt x="0" y="141731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5547359" y="4564379"/>
            <a:ext cx="0" cy="166115"/>
          </a:xfrm>
          <a:custGeom>
            <a:avLst/>
            <a:gdLst/>
            <a:ahLst/>
            <a:cxnLst/>
            <a:rect l="l" t="t" r="r" b="b"/>
            <a:pathLst>
              <a:path w="0" h="166115">
                <a:moveTo>
                  <a:pt x="0" y="0"/>
                </a:moveTo>
                <a:lnTo>
                  <a:pt x="0" y="16611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5966459" y="4562855"/>
            <a:ext cx="0" cy="167639"/>
          </a:xfrm>
          <a:custGeom>
            <a:avLst/>
            <a:gdLst/>
            <a:ahLst/>
            <a:cxnLst/>
            <a:rect l="l" t="t" r="r" b="b"/>
            <a:pathLst>
              <a:path w="0" h="167639">
                <a:moveTo>
                  <a:pt x="0" y="0"/>
                </a:moveTo>
                <a:lnTo>
                  <a:pt x="0" y="16764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4556252" y="2075941"/>
            <a:ext cx="1475740" cy="7981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>
              <a:lnSpc>
                <a:spcPct val="100000"/>
              </a:lnSpc>
              <a:tabLst>
                <a:tab pos="443865" algn="l"/>
                <a:tab pos="913765" algn="l"/>
                <a:tab pos="1332865" algn="l"/>
              </a:tabLst>
            </a:pPr>
            <a:r>
              <a:rPr dirty="0" smtClean="0" sz="1400" spc="5">
                <a:latin typeface="Arial"/>
                <a:cs typeface="Arial"/>
              </a:rPr>
              <a:t>I</a:t>
            </a:r>
            <a:r>
              <a:rPr dirty="0" smtClean="0" baseline="-21604" sz="1350" spc="30">
                <a:latin typeface="Arial"/>
                <a:cs typeface="Arial"/>
              </a:rPr>
              <a:t>0</a:t>
            </a:r>
            <a:r>
              <a:rPr dirty="0" smtClean="0" baseline="-21604" sz="1350" spc="30">
                <a:latin typeface="Arial"/>
                <a:cs typeface="Arial"/>
              </a:rPr>
              <a:t>	</a:t>
            </a:r>
            <a:r>
              <a:rPr dirty="0" smtClean="0" sz="1400" spc="5">
                <a:latin typeface="Arial"/>
                <a:cs typeface="Arial"/>
              </a:rPr>
              <a:t>I</a:t>
            </a:r>
            <a:r>
              <a:rPr dirty="0" smtClean="0" baseline="-21604" sz="1350" spc="30">
                <a:latin typeface="Arial"/>
                <a:cs typeface="Arial"/>
              </a:rPr>
              <a:t>1</a:t>
            </a:r>
            <a:r>
              <a:rPr dirty="0" smtClean="0" baseline="-21604" sz="1350" spc="30">
                <a:latin typeface="Arial"/>
                <a:cs typeface="Arial"/>
              </a:rPr>
              <a:t>	</a:t>
            </a:r>
            <a:r>
              <a:rPr dirty="0" smtClean="0" sz="1400" spc="5">
                <a:latin typeface="Arial"/>
                <a:cs typeface="Arial"/>
              </a:rPr>
              <a:t>I</a:t>
            </a:r>
            <a:r>
              <a:rPr dirty="0" smtClean="0" baseline="-21604" sz="1350" spc="30">
                <a:latin typeface="Arial"/>
                <a:cs typeface="Arial"/>
              </a:rPr>
              <a:t>2</a:t>
            </a:r>
            <a:r>
              <a:rPr dirty="0" smtClean="0" baseline="-21604" sz="1350" spc="30">
                <a:latin typeface="Arial"/>
                <a:cs typeface="Arial"/>
              </a:rPr>
              <a:t>	</a:t>
            </a:r>
            <a:r>
              <a:rPr dirty="0" smtClean="0" sz="1400" spc="5">
                <a:latin typeface="Arial"/>
                <a:cs typeface="Arial"/>
              </a:rPr>
              <a:t>I</a:t>
            </a:r>
            <a:r>
              <a:rPr dirty="0" smtClean="0" baseline="-21604" sz="1350" spc="30">
                <a:latin typeface="Arial"/>
                <a:cs typeface="Arial"/>
              </a:rPr>
              <a:t>3</a:t>
            </a:r>
            <a:endParaRPr baseline="-21604" sz="135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77"/>
              </a:spcBef>
            </a:pPr>
            <a:endParaRPr sz="1000"/>
          </a:p>
          <a:p>
            <a:pPr algn="ctr" marR="46355">
              <a:lnSpc>
                <a:spcPct val="100000"/>
              </a:lnSpc>
            </a:pPr>
            <a:r>
              <a:rPr dirty="0" smtClean="0" sz="1200">
                <a:latin typeface="Arial"/>
                <a:cs typeface="Arial"/>
              </a:rPr>
              <a:t>I</a:t>
            </a:r>
            <a:r>
              <a:rPr dirty="0" smtClean="0" sz="1200" spc="5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put</a:t>
            </a:r>
            <a:r>
              <a:rPr dirty="0" smtClean="0" sz="1200" spc="-2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Bu</a:t>
            </a:r>
            <a:r>
              <a:rPr dirty="0" smtClean="0" sz="1200" spc="-10">
                <a:latin typeface="Arial"/>
                <a:cs typeface="Arial"/>
              </a:rPr>
              <a:t>f</a:t>
            </a:r>
            <a:r>
              <a:rPr dirty="0" smtClean="0" sz="1200" spc="10">
                <a:latin typeface="Arial"/>
                <a:cs typeface="Arial"/>
              </a:rPr>
              <a:t>f</a:t>
            </a:r>
            <a:r>
              <a:rPr dirty="0" smtClean="0" sz="1200" spc="0">
                <a:latin typeface="Arial"/>
                <a:cs typeface="Arial"/>
              </a:rPr>
              <a:t>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4765928" y="4763389"/>
            <a:ext cx="1009650" cy="194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Arial"/>
                <a:cs typeface="Arial"/>
              </a:rPr>
              <a:t>O</a:t>
            </a:r>
            <a:r>
              <a:rPr dirty="0" smtClean="0" sz="1200" spc="5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t</a:t>
            </a:r>
            <a:r>
              <a:rPr dirty="0" smtClean="0" sz="1200" spc="5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ut</a:t>
            </a:r>
            <a:r>
              <a:rPr dirty="0" smtClean="0" sz="1200" spc="-2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Bu</a:t>
            </a:r>
            <a:r>
              <a:rPr dirty="0" smtClean="0" sz="1200" spc="-10">
                <a:latin typeface="Arial"/>
                <a:cs typeface="Arial"/>
              </a:rPr>
              <a:t>f</a:t>
            </a:r>
            <a:r>
              <a:rPr dirty="0" smtClean="0" sz="1200" spc="10">
                <a:latin typeface="Arial"/>
                <a:cs typeface="Arial"/>
              </a:rPr>
              <a:t>f</a:t>
            </a:r>
            <a:r>
              <a:rPr dirty="0" smtClean="0" sz="1200" spc="0">
                <a:latin typeface="Arial"/>
                <a:cs typeface="Arial"/>
              </a:rPr>
              <a:t>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724146" y="3159505"/>
            <a:ext cx="1066165" cy="194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5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5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ory</a:t>
            </a:r>
            <a:r>
              <a:rPr dirty="0" smtClean="0" sz="1200" spc="-2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Re</a:t>
            </a:r>
            <a:r>
              <a:rPr dirty="0" smtClean="0" sz="1200" spc="-10">
                <a:latin typeface="Arial"/>
                <a:cs typeface="Arial"/>
              </a:rPr>
              <a:t>g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-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724146" y="3523233"/>
            <a:ext cx="1066165" cy="194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5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5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ory</a:t>
            </a:r>
            <a:r>
              <a:rPr dirty="0" smtClean="0" sz="1200" spc="-2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Re</a:t>
            </a:r>
            <a:r>
              <a:rPr dirty="0" smtClean="0" sz="1200" spc="-10">
                <a:latin typeface="Arial"/>
                <a:cs typeface="Arial"/>
              </a:rPr>
              <a:t>g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-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4724146" y="3886834"/>
            <a:ext cx="1066165" cy="194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5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5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ory</a:t>
            </a:r>
            <a:r>
              <a:rPr dirty="0" smtClean="0" sz="1200" spc="-2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Re</a:t>
            </a:r>
            <a:r>
              <a:rPr dirty="0" smtClean="0" sz="1200" spc="-10">
                <a:latin typeface="Arial"/>
                <a:cs typeface="Arial"/>
              </a:rPr>
              <a:t>g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-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724146" y="4250435"/>
            <a:ext cx="1066165" cy="194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5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5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ory</a:t>
            </a:r>
            <a:r>
              <a:rPr dirty="0" smtClean="0" sz="1200" spc="-2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Re</a:t>
            </a:r>
            <a:r>
              <a:rPr dirty="0" smtClean="0" sz="1200" spc="-10">
                <a:latin typeface="Arial"/>
                <a:cs typeface="Arial"/>
              </a:rPr>
              <a:t>g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-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4518405" y="5378450"/>
            <a:ext cx="1564005" cy="25590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456565" algn="l"/>
                <a:tab pos="926465" algn="l"/>
                <a:tab pos="1345565" algn="l"/>
              </a:tabLst>
            </a:pPr>
            <a:r>
              <a:rPr dirty="0" smtClean="0" sz="1400" spc="-5">
                <a:latin typeface="Arial"/>
                <a:cs typeface="Arial"/>
              </a:rPr>
              <a:t>O</a:t>
            </a:r>
            <a:r>
              <a:rPr dirty="0" smtClean="0" baseline="-21604" sz="1350" spc="30">
                <a:latin typeface="Arial"/>
                <a:cs typeface="Arial"/>
              </a:rPr>
              <a:t>0</a:t>
            </a:r>
            <a:r>
              <a:rPr dirty="0" smtClean="0" baseline="-21604" sz="1350" spc="30">
                <a:latin typeface="Arial"/>
                <a:cs typeface="Arial"/>
              </a:rPr>
              <a:t>	</a:t>
            </a:r>
            <a:r>
              <a:rPr dirty="0" smtClean="0" sz="1400" spc="-5">
                <a:latin typeface="Arial"/>
                <a:cs typeface="Arial"/>
              </a:rPr>
              <a:t>O</a:t>
            </a:r>
            <a:r>
              <a:rPr dirty="0" smtClean="0" baseline="-21604" sz="1350" spc="30">
                <a:latin typeface="Arial"/>
                <a:cs typeface="Arial"/>
              </a:rPr>
              <a:t>1</a:t>
            </a:r>
            <a:r>
              <a:rPr dirty="0" smtClean="0" baseline="-21604" sz="1350" spc="30">
                <a:latin typeface="Arial"/>
                <a:cs typeface="Arial"/>
              </a:rPr>
              <a:t>	</a:t>
            </a:r>
            <a:r>
              <a:rPr dirty="0" smtClean="0" sz="1400" spc="-5">
                <a:latin typeface="Arial"/>
                <a:cs typeface="Arial"/>
              </a:rPr>
              <a:t>O</a:t>
            </a:r>
            <a:r>
              <a:rPr dirty="0" smtClean="0" baseline="-21604" sz="1350" spc="30">
                <a:latin typeface="Arial"/>
                <a:cs typeface="Arial"/>
              </a:rPr>
              <a:t>2</a:t>
            </a:r>
            <a:r>
              <a:rPr dirty="0" smtClean="0" baseline="-21604" sz="1350" spc="30">
                <a:latin typeface="Arial"/>
                <a:cs typeface="Arial"/>
              </a:rPr>
              <a:t>	</a:t>
            </a:r>
            <a:r>
              <a:rPr dirty="0" smtClean="0" sz="1400" spc="-5">
                <a:latin typeface="Arial"/>
                <a:cs typeface="Arial"/>
              </a:rPr>
              <a:t>O</a:t>
            </a:r>
            <a:r>
              <a:rPr dirty="0" smtClean="0" baseline="-21604" sz="1350" spc="30">
                <a:latin typeface="Arial"/>
                <a:cs typeface="Arial"/>
              </a:rPr>
              <a:t>3</a:t>
            </a:r>
            <a:endParaRPr baseline="-21604" sz="135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2725039" y="2660141"/>
            <a:ext cx="32766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15">
                <a:latin typeface="Arial"/>
                <a:cs typeface="Arial"/>
              </a:rPr>
              <a:t>WR</a:t>
            </a:r>
            <a:endParaRPr sz="14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735579" y="2641092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 h="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 txBox="1"/>
          <p:nvPr/>
        </p:nvSpPr>
        <p:spPr>
          <a:xfrm>
            <a:off x="2746375" y="4806950"/>
            <a:ext cx="28194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Arial"/>
                <a:cs typeface="Arial"/>
              </a:rPr>
              <a:t>RD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/>
          <p:nvPr/>
        </p:nvSpPr>
        <p:spPr>
          <a:xfrm>
            <a:off x="2735579" y="4774691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 h="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3493008" y="3073907"/>
            <a:ext cx="685800" cy="1485900"/>
          </a:xfrm>
          <a:custGeom>
            <a:avLst/>
            <a:gdLst/>
            <a:ahLst/>
            <a:cxnLst/>
            <a:rect l="l" t="t" r="r" b="b"/>
            <a:pathLst>
              <a:path w="685800" h="1485900">
                <a:moveTo>
                  <a:pt x="0" y="1485900"/>
                </a:moveTo>
                <a:lnTo>
                  <a:pt x="685800" y="1485900"/>
                </a:lnTo>
                <a:lnTo>
                  <a:pt x="685800" y="0"/>
                </a:lnTo>
                <a:lnTo>
                  <a:pt x="0" y="0"/>
                </a:lnTo>
                <a:lnTo>
                  <a:pt x="0" y="1485900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3493008" y="3073907"/>
            <a:ext cx="685800" cy="1485900"/>
          </a:xfrm>
          <a:custGeom>
            <a:avLst/>
            <a:gdLst/>
            <a:ahLst/>
            <a:cxnLst/>
            <a:rect l="l" t="t" r="r" b="b"/>
            <a:pathLst>
              <a:path w="685800" h="1485900">
                <a:moveTo>
                  <a:pt x="0" y="1485900"/>
                </a:moveTo>
                <a:lnTo>
                  <a:pt x="685800" y="1485900"/>
                </a:lnTo>
                <a:lnTo>
                  <a:pt x="685800" y="0"/>
                </a:lnTo>
                <a:lnTo>
                  <a:pt x="0" y="0"/>
                </a:lnTo>
                <a:lnTo>
                  <a:pt x="0" y="14859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3632072" y="3074415"/>
            <a:ext cx="144780" cy="15049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00000"/>
              </a:lnSpc>
            </a:pPr>
            <a:r>
              <a:rPr dirty="0" smtClean="0" sz="140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  <a:p>
            <a:pPr algn="just" marL="12700" marR="31750">
              <a:lnSpc>
                <a:spcPct val="100000"/>
              </a:lnSpc>
            </a:pPr>
            <a:r>
              <a:rPr dirty="0" smtClean="0" sz="1400">
                <a:latin typeface="Arial"/>
                <a:cs typeface="Arial"/>
              </a:rPr>
              <a:t>d</a:t>
            </a:r>
            <a:r>
              <a:rPr dirty="0" smtClean="0" sz="1400">
                <a:latin typeface="Arial"/>
                <a:cs typeface="Arial"/>
              </a:rPr>
              <a:t> d</a:t>
            </a:r>
            <a:r>
              <a:rPr dirty="0" smtClean="0" sz="1400">
                <a:latin typeface="Arial"/>
                <a:cs typeface="Arial"/>
              </a:rPr>
              <a:t> r</a:t>
            </a:r>
            <a:r>
              <a:rPr dirty="0" smtClean="0" sz="1400">
                <a:latin typeface="Arial"/>
                <a:cs typeface="Arial"/>
              </a:rPr>
              <a:t> e</a:t>
            </a:r>
            <a:r>
              <a:rPr dirty="0" smtClean="0" sz="1400">
                <a:latin typeface="Arial"/>
                <a:cs typeface="Arial"/>
              </a:rPr>
              <a:t> s</a:t>
            </a:r>
            <a:r>
              <a:rPr dirty="0" smtClean="0" sz="1400">
                <a:latin typeface="Arial"/>
                <a:cs typeface="Arial"/>
              </a:rPr>
              <a:t> 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3962527" y="3087242"/>
            <a:ext cx="154305" cy="15049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00000"/>
              </a:lnSpc>
            </a:pPr>
            <a:r>
              <a:rPr dirty="0" smtClean="0" sz="1400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  <a:p>
            <a:pPr algn="just" marL="12700" marR="41910">
              <a:lnSpc>
                <a:spcPct val="100000"/>
              </a:lnSpc>
            </a:pPr>
            <a:r>
              <a:rPr dirty="0" smtClean="0" sz="1400">
                <a:latin typeface="Arial"/>
                <a:cs typeface="Arial"/>
              </a:rPr>
              <a:t>e</a:t>
            </a:r>
            <a:r>
              <a:rPr dirty="0" smtClean="0" sz="1400">
                <a:latin typeface="Arial"/>
                <a:cs typeface="Arial"/>
              </a:rPr>
              <a:t> c</a:t>
            </a:r>
            <a:r>
              <a:rPr dirty="0" smtClean="0" sz="1400">
                <a:latin typeface="Arial"/>
                <a:cs typeface="Arial"/>
              </a:rPr>
              <a:t> o</a:t>
            </a:r>
            <a:r>
              <a:rPr dirty="0" smtClean="0" sz="1400">
                <a:latin typeface="Arial"/>
                <a:cs typeface="Arial"/>
              </a:rPr>
              <a:t> d</a:t>
            </a:r>
            <a:r>
              <a:rPr dirty="0" smtClean="0" sz="1400">
                <a:latin typeface="Arial"/>
                <a:cs typeface="Arial"/>
              </a:rPr>
              <a:t> e</a:t>
            </a:r>
            <a:r>
              <a:rPr dirty="0" smtClean="0" sz="1400">
                <a:latin typeface="Arial"/>
                <a:cs typeface="Arial"/>
              </a:rPr>
              <a:t> r</a:t>
            </a:r>
            <a:endParaRPr sz="1400">
              <a:latin typeface="Arial"/>
              <a:cs typeface="Arial"/>
            </a:endParaRPr>
          </a:p>
        </p:txBody>
      </p:sp>
      <p:sp>
        <p:nvSpPr>
          <p:cNvPr id="49" name="object 49"/>
          <p:cNvSpPr/>
          <p:nvPr/>
        </p:nvSpPr>
        <p:spPr>
          <a:xfrm>
            <a:off x="3150107" y="3569208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 h="0">
                <a:moveTo>
                  <a:pt x="3429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3136392" y="4088891"/>
            <a:ext cx="356616" cy="0"/>
          </a:xfrm>
          <a:custGeom>
            <a:avLst/>
            <a:gdLst/>
            <a:ahLst/>
            <a:cxnLst/>
            <a:rect l="l" t="t" r="r" b="b"/>
            <a:pathLst>
              <a:path w="356616" h="0">
                <a:moveTo>
                  <a:pt x="356616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 txBox="1"/>
          <p:nvPr/>
        </p:nvSpPr>
        <p:spPr>
          <a:xfrm>
            <a:off x="2870073" y="3442970"/>
            <a:ext cx="210820" cy="25590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A</a:t>
            </a:r>
            <a:r>
              <a:rPr dirty="0" smtClean="0" baseline="-21604" sz="1350" spc="30">
                <a:latin typeface="Arial"/>
                <a:cs typeface="Arial"/>
              </a:rPr>
              <a:t>1</a:t>
            </a:r>
            <a:endParaRPr baseline="-21604" sz="135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870073" y="3963542"/>
            <a:ext cx="14478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988945" y="4069969"/>
            <a:ext cx="92075" cy="1498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20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4181855" y="3614928"/>
            <a:ext cx="252984" cy="0"/>
          </a:xfrm>
          <a:custGeom>
            <a:avLst/>
            <a:gdLst/>
            <a:ahLst/>
            <a:cxnLst/>
            <a:rect l="l" t="t" r="r" b="b"/>
            <a:pathLst>
              <a:path w="252984" h="0">
                <a:moveTo>
                  <a:pt x="252984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4168140" y="3970020"/>
            <a:ext cx="254508" cy="0"/>
          </a:xfrm>
          <a:custGeom>
            <a:avLst/>
            <a:gdLst/>
            <a:ahLst/>
            <a:cxnLst/>
            <a:rect l="l" t="t" r="r" b="b"/>
            <a:pathLst>
              <a:path w="254508" h="0">
                <a:moveTo>
                  <a:pt x="254508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4155947" y="4326635"/>
            <a:ext cx="254507" cy="0"/>
          </a:xfrm>
          <a:custGeom>
            <a:avLst/>
            <a:gdLst/>
            <a:ahLst/>
            <a:cxnLst/>
            <a:rect l="l" t="t" r="r" b="b"/>
            <a:pathLst>
              <a:path w="254507" h="0">
                <a:moveTo>
                  <a:pt x="254507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996315">
              <a:lnSpc>
                <a:spcPts val="3810"/>
              </a:lnSpc>
            </a:pPr>
            <a:r>
              <a:rPr dirty="0" smtClean="0" sz="3200">
                <a:latin typeface="Arial"/>
                <a:cs typeface="Arial"/>
              </a:rPr>
              <a:t>The</a:t>
            </a:r>
            <a:r>
              <a:rPr dirty="0" smtClean="0" sz="3200" spc="-3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Design</a:t>
            </a:r>
            <a:r>
              <a:rPr dirty="0" smtClean="0" sz="3200" spc="-2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of</a:t>
            </a:r>
            <a:r>
              <a:rPr dirty="0" smtClean="0" sz="3200" spc="-1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a </a:t>
            </a:r>
            <a:r>
              <a:rPr dirty="0" smtClean="0" sz="3200" spc="-15">
                <a:latin typeface="Arial"/>
                <a:cs typeface="Arial"/>
              </a:rPr>
              <a:t>M</a:t>
            </a:r>
            <a:r>
              <a:rPr dirty="0" smtClean="0" sz="3200" spc="0">
                <a:latin typeface="Arial"/>
                <a:cs typeface="Arial"/>
              </a:rPr>
              <a:t>e</a:t>
            </a:r>
            <a:r>
              <a:rPr dirty="0" smtClean="0" sz="3200" spc="-10">
                <a:latin typeface="Arial"/>
                <a:cs typeface="Arial"/>
              </a:rPr>
              <a:t>m</a:t>
            </a:r>
            <a:r>
              <a:rPr dirty="0" smtClean="0" sz="3200" spc="0">
                <a:latin typeface="Arial"/>
                <a:cs typeface="Arial"/>
              </a:rPr>
              <a:t>ory</a:t>
            </a:r>
            <a:r>
              <a:rPr dirty="0" smtClean="0" sz="3200" spc="-1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Chip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23443" y="1018588"/>
            <a:ext cx="7854950" cy="17119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355600" marR="12700" indent="-342900">
              <a:lnSpc>
                <a:spcPct val="98100"/>
              </a:lnSpc>
              <a:buClr>
                <a:srgbClr val="9900CC"/>
              </a:buClr>
              <a:buSzPct val="128846"/>
              <a:buFont typeface="Arial"/>
              <a:buChar char="•"/>
              <a:tabLst>
                <a:tab pos="354965" algn="l"/>
                <a:tab pos="1051560" algn="l"/>
              </a:tabLst>
            </a:pPr>
            <a:r>
              <a:rPr dirty="0" smtClean="0" sz="2600">
                <a:latin typeface="Arial"/>
                <a:cs typeface="Arial"/>
              </a:rPr>
              <a:t>Sin</a:t>
            </a:r>
            <a:r>
              <a:rPr dirty="0" smtClean="0" sz="2600" spc="5">
                <a:latin typeface="Arial"/>
                <a:cs typeface="Arial"/>
              </a:rPr>
              <a:t>c</a:t>
            </a:r>
            <a:r>
              <a:rPr dirty="0" smtClean="0" sz="2600" spc="0">
                <a:latin typeface="Arial"/>
                <a:cs typeface="Arial"/>
              </a:rPr>
              <a:t>e</a:t>
            </a:r>
            <a:r>
              <a:rPr dirty="0" smtClean="0" sz="2600" spc="30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we</a:t>
            </a:r>
            <a:r>
              <a:rPr dirty="0" smtClean="0" sz="2600" spc="30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h</a:t>
            </a:r>
            <a:r>
              <a:rPr dirty="0" smtClean="0" sz="2600" spc="5">
                <a:latin typeface="Arial"/>
                <a:cs typeface="Arial"/>
              </a:rPr>
              <a:t>a</a:t>
            </a:r>
            <a:r>
              <a:rPr dirty="0" smtClean="0" sz="2600" spc="0">
                <a:latin typeface="Arial"/>
                <a:cs typeface="Arial"/>
              </a:rPr>
              <a:t>ve</a:t>
            </a:r>
            <a:r>
              <a:rPr dirty="0" smtClean="0" sz="2600" spc="320">
                <a:latin typeface="Arial"/>
                <a:cs typeface="Arial"/>
              </a:rPr>
              <a:t> </a:t>
            </a:r>
            <a:r>
              <a:rPr dirty="0" smtClean="0" sz="2600" spc="-5">
                <a:latin typeface="Arial"/>
                <a:cs typeface="Arial"/>
              </a:rPr>
              <a:t>tri</a:t>
            </a:r>
            <a:r>
              <a:rPr dirty="0" smtClean="0" sz="2600" spc="-20">
                <a:latin typeface="Arial"/>
                <a:cs typeface="Arial"/>
              </a:rPr>
              <a:t>-</a:t>
            </a:r>
            <a:r>
              <a:rPr dirty="0" smtClean="0" sz="2600" spc="0">
                <a:latin typeface="Arial"/>
                <a:cs typeface="Arial"/>
              </a:rPr>
              <a:t>state</a:t>
            </a:r>
            <a:r>
              <a:rPr dirty="0" smtClean="0" sz="2600" spc="31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b</a:t>
            </a:r>
            <a:r>
              <a:rPr dirty="0" smtClean="0" sz="2600" spc="5">
                <a:latin typeface="Arial"/>
                <a:cs typeface="Arial"/>
              </a:rPr>
              <a:t>u</a:t>
            </a:r>
            <a:r>
              <a:rPr dirty="0" smtClean="0" sz="2600" spc="0">
                <a:latin typeface="Arial"/>
                <a:cs typeface="Arial"/>
              </a:rPr>
              <a:t>f</a:t>
            </a:r>
            <a:r>
              <a:rPr dirty="0" smtClean="0" sz="2600" spc="-10">
                <a:latin typeface="Arial"/>
                <a:cs typeface="Arial"/>
              </a:rPr>
              <a:t>f</a:t>
            </a:r>
            <a:r>
              <a:rPr dirty="0" smtClean="0" sz="2600" spc="0">
                <a:latin typeface="Arial"/>
                <a:cs typeface="Arial"/>
              </a:rPr>
              <a:t>ers</a:t>
            </a:r>
            <a:r>
              <a:rPr dirty="0" smtClean="0" sz="2600" spc="31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on</a:t>
            </a:r>
            <a:r>
              <a:rPr dirty="0" smtClean="0" sz="2600" spc="31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b</a:t>
            </a:r>
            <a:r>
              <a:rPr dirty="0" smtClean="0" sz="2600" spc="5">
                <a:latin typeface="Arial"/>
                <a:cs typeface="Arial"/>
              </a:rPr>
              <a:t>o</a:t>
            </a:r>
            <a:r>
              <a:rPr dirty="0" smtClean="0" sz="2600" spc="0">
                <a:latin typeface="Arial"/>
                <a:cs typeface="Arial"/>
              </a:rPr>
              <a:t>th</a:t>
            </a:r>
            <a:r>
              <a:rPr dirty="0" smtClean="0" sz="2600" spc="30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the</a:t>
            </a:r>
            <a:r>
              <a:rPr dirty="0" smtClean="0" sz="2600" spc="31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inp</a:t>
            </a:r>
            <a:r>
              <a:rPr dirty="0" smtClean="0" sz="2600" spc="5">
                <a:latin typeface="Arial"/>
                <a:cs typeface="Arial"/>
              </a:rPr>
              <a:t>u</a:t>
            </a:r>
            <a:r>
              <a:rPr dirty="0" smtClean="0" sz="2600" spc="0">
                <a:latin typeface="Arial"/>
                <a:cs typeface="Arial"/>
              </a:rPr>
              <a:t>ts</a:t>
            </a:r>
            <a:r>
              <a:rPr dirty="0" smtClean="0" sz="2600" spc="0">
                <a:latin typeface="Arial"/>
                <a:cs typeface="Arial"/>
              </a:rPr>
              <a:t> and	</a:t>
            </a:r>
            <a:r>
              <a:rPr dirty="0" smtClean="0" sz="2600" spc="0">
                <a:latin typeface="Arial"/>
                <a:cs typeface="Arial"/>
              </a:rPr>
              <a:t>o</a:t>
            </a:r>
            <a:r>
              <a:rPr dirty="0" smtClean="0" sz="2600" spc="5">
                <a:latin typeface="Arial"/>
                <a:cs typeface="Arial"/>
              </a:rPr>
              <a:t>u</a:t>
            </a:r>
            <a:r>
              <a:rPr dirty="0" smtClean="0" sz="2600" spc="0">
                <a:latin typeface="Arial"/>
                <a:cs typeface="Arial"/>
              </a:rPr>
              <a:t>tpu</a:t>
            </a:r>
            <a:r>
              <a:rPr dirty="0" smtClean="0" sz="2600" spc="-15">
                <a:latin typeface="Arial"/>
                <a:cs typeface="Arial"/>
              </a:rPr>
              <a:t>t</a:t>
            </a:r>
            <a:r>
              <a:rPr dirty="0" smtClean="0" sz="2600" spc="0">
                <a:latin typeface="Arial"/>
                <a:cs typeface="Arial"/>
              </a:rPr>
              <a:t>s </a:t>
            </a:r>
            <a:r>
              <a:rPr dirty="0" smtClean="0" sz="2600" spc="-31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of </a:t>
            </a:r>
            <a:r>
              <a:rPr dirty="0" smtClean="0" sz="2600" spc="-32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the </a:t>
            </a:r>
            <a:r>
              <a:rPr dirty="0" smtClean="0" sz="2600" spc="-31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fl</a:t>
            </a:r>
            <a:r>
              <a:rPr dirty="0" smtClean="0" sz="2600" spc="-10">
                <a:latin typeface="Arial"/>
                <a:cs typeface="Arial"/>
              </a:rPr>
              <a:t>i</a:t>
            </a:r>
            <a:r>
              <a:rPr dirty="0" smtClean="0" sz="2600" spc="0">
                <a:latin typeface="Arial"/>
                <a:cs typeface="Arial"/>
              </a:rPr>
              <a:t>p </a:t>
            </a:r>
            <a:r>
              <a:rPr dirty="0" smtClean="0" sz="2600" spc="-31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flop</a:t>
            </a:r>
            <a:r>
              <a:rPr dirty="0" smtClean="0" sz="2600" spc="5">
                <a:latin typeface="Arial"/>
                <a:cs typeface="Arial"/>
              </a:rPr>
              <a:t>s</a:t>
            </a:r>
            <a:r>
              <a:rPr dirty="0" smtClean="0" sz="2600" spc="0">
                <a:latin typeface="Arial"/>
                <a:cs typeface="Arial"/>
              </a:rPr>
              <a:t>, </a:t>
            </a:r>
            <a:r>
              <a:rPr dirty="0" smtClean="0" sz="2600" spc="-33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we </a:t>
            </a:r>
            <a:r>
              <a:rPr dirty="0" smtClean="0" sz="2600" spc="-33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c</a:t>
            </a:r>
            <a:r>
              <a:rPr dirty="0" smtClean="0" sz="2600" spc="5">
                <a:latin typeface="Arial"/>
                <a:cs typeface="Arial"/>
              </a:rPr>
              <a:t>a</a:t>
            </a:r>
            <a:r>
              <a:rPr dirty="0" smtClean="0" sz="2600" spc="0">
                <a:latin typeface="Arial"/>
                <a:cs typeface="Arial"/>
              </a:rPr>
              <a:t>n </a:t>
            </a:r>
            <a:r>
              <a:rPr dirty="0" smtClean="0" sz="2600" spc="-310">
                <a:latin typeface="Arial"/>
                <a:cs typeface="Arial"/>
              </a:rPr>
              <a:t> </a:t>
            </a:r>
            <a:r>
              <a:rPr dirty="0" smtClean="0" sz="2600" spc="-10">
                <a:latin typeface="Arial"/>
                <a:cs typeface="Arial"/>
              </a:rPr>
              <a:t>a</a:t>
            </a:r>
            <a:r>
              <a:rPr dirty="0" smtClean="0" sz="2600" spc="0">
                <a:latin typeface="Arial"/>
                <a:cs typeface="Arial"/>
              </a:rPr>
              <a:t>ctu</a:t>
            </a:r>
            <a:r>
              <a:rPr dirty="0" smtClean="0" sz="2600" spc="5">
                <a:latin typeface="Arial"/>
                <a:cs typeface="Arial"/>
              </a:rPr>
              <a:t>a</a:t>
            </a:r>
            <a:r>
              <a:rPr dirty="0" smtClean="0" sz="2600" spc="0">
                <a:latin typeface="Arial"/>
                <a:cs typeface="Arial"/>
              </a:rPr>
              <a:t>lly </a:t>
            </a:r>
            <a:r>
              <a:rPr dirty="0" smtClean="0" sz="2600" spc="-33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use</a:t>
            </a:r>
            <a:r>
              <a:rPr dirty="0" smtClean="0" sz="2600" spc="0">
                <a:latin typeface="Arial"/>
                <a:cs typeface="Arial"/>
              </a:rPr>
              <a:t> one set of</a:t>
            </a:r>
            <a:r>
              <a:rPr dirty="0" smtClean="0" sz="2600" spc="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pins</a:t>
            </a:r>
            <a:r>
              <a:rPr dirty="0" smtClean="0" sz="2600" spc="-1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onl</a:t>
            </a:r>
            <a:r>
              <a:rPr dirty="0" smtClean="0" sz="2600" spc="5">
                <a:latin typeface="Arial"/>
                <a:cs typeface="Arial"/>
              </a:rPr>
              <a:t>y</a:t>
            </a:r>
            <a:r>
              <a:rPr dirty="0" smtClean="0" sz="2600" spc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37"/>
              </a:spcBef>
            </a:pPr>
            <a:endParaRPr sz="550"/>
          </a:p>
          <a:p>
            <a:pPr marL="469900">
              <a:lnSpc>
                <a:spcPts val="2855"/>
              </a:lnSpc>
            </a:pPr>
            <a:r>
              <a:rPr dirty="0" smtClean="0" sz="2400">
                <a:solidFill>
                  <a:srgbClr val="FF0066"/>
                </a:solidFill>
                <a:latin typeface="Arial"/>
                <a:cs typeface="Arial"/>
              </a:rPr>
              <a:t>–</a:t>
            </a:r>
            <a:r>
              <a:rPr dirty="0" smtClean="0" sz="2400" spc="25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Th</a:t>
            </a:r>
            <a:r>
              <a:rPr dirty="0" smtClean="0" sz="2400" spc="0">
                <a:latin typeface="Arial"/>
                <a:cs typeface="Arial"/>
              </a:rPr>
              <a:t>e chip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w</a:t>
            </a:r>
            <a:r>
              <a:rPr dirty="0" smtClean="0" sz="2400" spc="-10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u</a:t>
            </a:r>
            <a:r>
              <a:rPr dirty="0" smtClean="0" sz="2400" spc="-10">
                <a:latin typeface="Arial"/>
                <a:cs typeface="Arial"/>
              </a:rPr>
              <a:t>l</a:t>
            </a:r>
            <a:r>
              <a:rPr dirty="0" smtClean="0" sz="2400" spc="0">
                <a:latin typeface="Arial"/>
                <a:cs typeface="Arial"/>
              </a:rPr>
              <a:t>d</a:t>
            </a:r>
            <a:r>
              <a:rPr dirty="0" smtClean="0" sz="2400" spc="2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no</a:t>
            </a:r>
            <a:r>
              <a:rPr dirty="0" smtClean="0" sz="2400" spc="0">
                <a:latin typeface="Arial"/>
                <a:cs typeface="Arial"/>
              </a:rPr>
              <a:t>w</a:t>
            </a:r>
            <a:r>
              <a:rPr dirty="0" smtClean="0" sz="2400" spc="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l</a:t>
            </a:r>
            <a:r>
              <a:rPr dirty="0" smtClean="0" sz="2400" spc="-10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ok</a:t>
            </a:r>
            <a:r>
              <a:rPr dirty="0" smtClean="0" sz="2400" spc="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l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ke</a:t>
            </a:r>
            <a:r>
              <a:rPr dirty="0" smtClean="0" sz="2400" spc="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thi</a:t>
            </a:r>
            <a:r>
              <a:rPr dirty="0" smtClean="0" sz="2400" spc="-5">
                <a:latin typeface="Arial"/>
                <a:cs typeface="Arial"/>
              </a:rPr>
              <a:t>s</a:t>
            </a:r>
            <a:r>
              <a:rPr dirty="0" smtClean="0" sz="2400" spc="0">
                <a:latin typeface="Arial"/>
                <a:cs typeface="Arial"/>
              </a:rPr>
              <a:t>: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66444" y="3048000"/>
            <a:ext cx="3645407" cy="2743200"/>
          </a:xfrm>
          <a:custGeom>
            <a:avLst/>
            <a:gdLst/>
            <a:ahLst/>
            <a:cxnLst/>
            <a:rect l="l" t="t" r="r" b="b"/>
            <a:pathLst>
              <a:path w="3645407" h="2743200">
                <a:moveTo>
                  <a:pt x="0" y="2743200"/>
                </a:moveTo>
                <a:lnTo>
                  <a:pt x="3645407" y="2743200"/>
                </a:lnTo>
                <a:lnTo>
                  <a:pt x="3645407" y="0"/>
                </a:lnTo>
                <a:lnTo>
                  <a:pt x="0" y="0"/>
                </a:lnTo>
                <a:lnTo>
                  <a:pt x="0" y="2743200"/>
                </a:lnTo>
                <a:close/>
              </a:path>
            </a:pathLst>
          </a:custGeom>
          <a:solidFill>
            <a:srgbClr val="CCEB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266444" y="3048000"/>
            <a:ext cx="3645407" cy="2743200"/>
          </a:xfrm>
          <a:custGeom>
            <a:avLst/>
            <a:gdLst/>
            <a:ahLst/>
            <a:cxnLst/>
            <a:rect l="l" t="t" r="r" b="b"/>
            <a:pathLst>
              <a:path w="3645407" h="2743200">
                <a:moveTo>
                  <a:pt x="0" y="2743200"/>
                </a:moveTo>
                <a:lnTo>
                  <a:pt x="3645407" y="2743200"/>
                </a:lnTo>
                <a:lnTo>
                  <a:pt x="3645407" y="0"/>
                </a:lnTo>
                <a:lnTo>
                  <a:pt x="0" y="0"/>
                </a:lnTo>
                <a:lnTo>
                  <a:pt x="0" y="27432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362200" y="3659123"/>
            <a:ext cx="1644396" cy="1482852"/>
          </a:xfrm>
          <a:custGeom>
            <a:avLst/>
            <a:gdLst/>
            <a:ahLst/>
            <a:cxnLst/>
            <a:rect l="l" t="t" r="r" b="b"/>
            <a:pathLst>
              <a:path w="1644396" h="1482852">
                <a:moveTo>
                  <a:pt x="0" y="1482852"/>
                </a:moveTo>
                <a:lnTo>
                  <a:pt x="1644396" y="1482852"/>
                </a:lnTo>
                <a:lnTo>
                  <a:pt x="1644396" y="0"/>
                </a:lnTo>
                <a:lnTo>
                  <a:pt x="0" y="0"/>
                </a:lnTo>
                <a:lnTo>
                  <a:pt x="0" y="1482852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2362200" y="3659123"/>
            <a:ext cx="1644396" cy="1482852"/>
          </a:xfrm>
          <a:custGeom>
            <a:avLst/>
            <a:gdLst/>
            <a:ahLst/>
            <a:cxnLst/>
            <a:rect l="l" t="t" r="r" b="b"/>
            <a:pathLst>
              <a:path w="1644396" h="1482852">
                <a:moveTo>
                  <a:pt x="0" y="1482852"/>
                </a:moveTo>
                <a:lnTo>
                  <a:pt x="1644396" y="1482852"/>
                </a:lnTo>
                <a:lnTo>
                  <a:pt x="1644396" y="0"/>
                </a:lnTo>
                <a:lnTo>
                  <a:pt x="0" y="0"/>
                </a:lnTo>
                <a:lnTo>
                  <a:pt x="0" y="148285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2374392" y="3223260"/>
            <a:ext cx="1647444" cy="274320"/>
          </a:xfrm>
          <a:custGeom>
            <a:avLst/>
            <a:gdLst/>
            <a:ahLst/>
            <a:cxnLst/>
            <a:rect l="l" t="t" r="r" b="b"/>
            <a:pathLst>
              <a:path w="1647444" h="274320">
                <a:moveTo>
                  <a:pt x="0" y="274320"/>
                </a:moveTo>
                <a:lnTo>
                  <a:pt x="1647444" y="274320"/>
                </a:lnTo>
                <a:lnTo>
                  <a:pt x="1647444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solidFill>
            <a:srgbClr val="99FF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2374392" y="3223260"/>
            <a:ext cx="1647444" cy="274320"/>
          </a:xfrm>
          <a:custGeom>
            <a:avLst/>
            <a:gdLst/>
            <a:ahLst/>
            <a:cxnLst/>
            <a:rect l="l" t="t" r="r" b="b"/>
            <a:pathLst>
              <a:path w="1647444" h="274320">
                <a:moveTo>
                  <a:pt x="0" y="274320"/>
                </a:moveTo>
                <a:lnTo>
                  <a:pt x="1647444" y="274320"/>
                </a:lnTo>
                <a:lnTo>
                  <a:pt x="1647444" y="0"/>
                </a:lnTo>
                <a:lnTo>
                  <a:pt x="0" y="0"/>
                </a:lnTo>
                <a:lnTo>
                  <a:pt x="0" y="27432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751835" y="3264408"/>
            <a:ext cx="890905" cy="194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Arial"/>
                <a:cs typeface="Arial"/>
              </a:rPr>
              <a:t>I</a:t>
            </a:r>
            <a:r>
              <a:rPr dirty="0" smtClean="0" sz="1200" spc="5">
                <a:latin typeface="Arial"/>
                <a:cs typeface="Arial"/>
              </a:rPr>
              <a:t>n</a:t>
            </a:r>
            <a:r>
              <a:rPr dirty="0" smtClean="0" sz="1200" spc="0">
                <a:latin typeface="Arial"/>
                <a:cs typeface="Arial"/>
              </a:rPr>
              <a:t>put</a:t>
            </a:r>
            <a:r>
              <a:rPr dirty="0" smtClean="0" sz="1200" spc="-2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Bu</a:t>
            </a:r>
            <a:r>
              <a:rPr dirty="0" smtClean="0" sz="1200" spc="-10">
                <a:latin typeface="Arial"/>
                <a:cs typeface="Arial"/>
              </a:rPr>
              <a:t>f</a:t>
            </a:r>
            <a:r>
              <a:rPr dirty="0" smtClean="0" sz="1200" spc="10">
                <a:latin typeface="Arial"/>
                <a:cs typeface="Arial"/>
              </a:rPr>
              <a:t>f</a:t>
            </a:r>
            <a:r>
              <a:rPr dirty="0" smtClean="0" sz="1200" spc="0">
                <a:latin typeface="Arial"/>
                <a:cs typeface="Arial"/>
              </a:rPr>
              <a:t>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374392" y="5305044"/>
            <a:ext cx="1647444" cy="274319"/>
          </a:xfrm>
          <a:custGeom>
            <a:avLst/>
            <a:gdLst/>
            <a:ahLst/>
            <a:cxnLst/>
            <a:rect l="l" t="t" r="r" b="b"/>
            <a:pathLst>
              <a:path w="1647444" h="274320">
                <a:moveTo>
                  <a:pt x="0" y="274319"/>
                </a:moveTo>
                <a:lnTo>
                  <a:pt x="1647444" y="274319"/>
                </a:lnTo>
                <a:lnTo>
                  <a:pt x="1647444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2374392" y="5305044"/>
            <a:ext cx="1647444" cy="274319"/>
          </a:xfrm>
          <a:custGeom>
            <a:avLst/>
            <a:gdLst/>
            <a:ahLst/>
            <a:cxnLst/>
            <a:rect l="l" t="t" r="r" b="b"/>
            <a:pathLst>
              <a:path w="1647444" h="274320">
                <a:moveTo>
                  <a:pt x="0" y="274319"/>
                </a:moveTo>
                <a:lnTo>
                  <a:pt x="1647444" y="274319"/>
                </a:lnTo>
                <a:lnTo>
                  <a:pt x="1647444" y="0"/>
                </a:lnTo>
                <a:lnTo>
                  <a:pt x="0" y="0"/>
                </a:lnTo>
                <a:lnTo>
                  <a:pt x="0" y="274319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2692400" y="5347716"/>
            <a:ext cx="1009650" cy="194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Arial"/>
                <a:cs typeface="Arial"/>
              </a:rPr>
              <a:t>O</a:t>
            </a:r>
            <a:r>
              <a:rPr dirty="0" smtClean="0" sz="1200" spc="5">
                <a:latin typeface="Arial"/>
                <a:cs typeface="Arial"/>
              </a:rPr>
              <a:t>u</a:t>
            </a:r>
            <a:r>
              <a:rPr dirty="0" smtClean="0" sz="1200" spc="0">
                <a:latin typeface="Arial"/>
                <a:cs typeface="Arial"/>
              </a:rPr>
              <a:t>t</a:t>
            </a:r>
            <a:r>
              <a:rPr dirty="0" smtClean="0" sz="1200" spc="5">
                <a:latin typeface="Arial"/>
                <a:cs typeface="Arial"/>
              </a:rPr>
              <a:t>p</a:t>
            </a:r>
            <a:r>
              <a:rPr dirty="0" smtClean="0" sz="1200" spc="0">
                <a:latin typeface="Arial"/>
                <a:cs typeface="Arial"/>
              </a:rPr>
              <a:t>ut</a:t>
            </a:r>
            <a:r>
              <a:rPr dirty="0" smtClean="0" sz="1200" spc="-2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Bu</a:t>
            </a:r>
            <a:r>
              <a:rPr dirty="0" smtClean="0" sz="1200" spc="-10">
                <a:latin typeface="Arial"/>
                <a:cs typeface="Arial"/>
              </a:rPr>
              <a:t>f</a:t>
            </a:r>
            <a:r>
              <a:rPr dirty="0" smtClean="0" sz="1200" spc="10">
                <a:latin typeface="Arial"/>
                <a:cs typeface="Arial"/>
              </a:rPr>
              <a:t>f</a:t>
            </a:r>
            <a:r>
              <a:rPr dirty="0" smtClean="0" sz="1200" spc="0">
                <a:latin typeface="Arial"/>
                <a:cs typeface="Arial"/>
              </a:rPr>
              <a:t>ers</a:t>
            </a:r>
            <a:endParaRPr sz="12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2374392" y="4026408"/>
            <a:ext cx="1647444" cy="0"/>
          </a:xfrm>
          <a:custGeom>
            <a:avLst/>
            <a:gdLst/>
            <a:ahLst/>
            <a:cxnLst/>
            <a:rect l="l" t="t" r="r" b="b"/>
            <a:pathLst>
              <a:path w="1647444" h="0">
                <a:moveTo>
                  <a:pt x="0" y="0"/>
                </a:moveTo>
                <a:lnTo>
                  <a:pt x="16474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2374392" y="4392167"/>
            <a:ext cx="1647444" cy="0"/>
          </a:xfrm>
          <a:custGeom>
            <a:avLst/>
            <a:gdLst/>
            <a:ahLst/>
            <a:cxnLst/>
            <a:rect l="l" t="t" r="r" b="b"/>
            <a:pathLst>
              <a:path w="1647444" h="0">
                <a:moveTo>
                  <a:pt x="0" y="0"/>
                </a:moveTo>
                <a:lnTo>
                  <a:pt x="16474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2374392" y="4764023"/>
            <a:ext cx="1647444" cy="0"/>
          </a:xfrm>
          <a:custGeom>
            <a:avLst/>
            <a:gdLst/>
            <a:ahLst/>
            <a:cxnLst/>
            <a:rect l="l" t="t" r="r" b="b"/>
            <a:pathLst>
              <a:path w="1647444" h="0">
                <a:moveTo>
                  <a:pt x="0" y="0"/>
                </a:moveTo>
                <a:lnTo>
                  <a:pt x="16474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1078991" y="3380232"/>
            <a:ext cx="1295400" cy="0"/>
          </a:xfrm>
          <a:custGeom>
            <a:avLst/>
            <a:gdLst/>
            <a:ahLst/>
            <a:cxnLst/>
            <a:rect l="l" t="t" r="r" b="b"/>
            <a:pathLst>
              <a:path w="1295400" h="0">
                <a:moveTo>
                  <a:pt x="12954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2121407" y="3843528"/>
            <a:ext cx="252984" cy="0"/>
          </a:xfrm>
          <a:custGeom>
            <a:avLst/>
            <a:gdLst/>
            <a:ahLst/>
            <a:cxnLst/>
            <a:rect l="l" t="t" r="r" b="b"/>
            <a:pathLst>
              <a:path w="252984" h="0">
                <a:moveTo>
                  <a:pt x="252984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1066800" y="5487923"/>
            <a:ext cx="1307592" cy="0"/>
          </a:xfrm>
          <a:custGeom>
            <a:avLst/>
            <a:gdLst/>
            <a:ahLst/>
            <a:cxnLst/>
            <a:rect l="l" t="t" r="r" b="b"/>
            <a:pathLst>
              <a:path w="1307592" h="0">
                <a:moveTo>
                  <a:pt x="1307592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2479548" y="3491484"/>
            <a:ext cx="0" cy="160019"/>
          </a:xfrm>
          <a:custGeom>
            <a:avLst/>
            <a:gdLst/>
            <a:ahLst/>
            <a:cxnLst/>
            <a:rect l="l" t="t" r="r" b="b"/>
            <a:pathLst>
              <a:path w="0" h="160020">
                <a:moveTo>
                  <a:pt x="0" y="0"/>
                </a:moveTo>
                <a:lnTo>
                  <a:pt x="0" y="16001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2948939" y="3509771"/>
            <a:ext cx="0" cy="141731"/>
          </a:xfrm>
          <a:custGeom>
            <a:avLst/>
            <a:gdLst/>
            <a:ahLst/>
            <a:cxnLst/>
            <a:rect l="l" t="t" r="r" b="b"/>
            <a:pathLst>
              <a:path w="0" h="141731">
                <a:moveTo>
                  <a:pt x="0" y="0"/>
                </a:moveTo>
                <a:lnTo>
                  <a:pt x="0" y="141731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3381755" y="3497579"/>
            <a:ext cx="0" cy="166116"/>
          </a:xfrm>
          <a:custGeom>
            <a:avLst/>
            <a:gdLst/>
            <a:ahLst/>
            <a:cxnLst/>
            <a:rect l="l" t="t" r="r" b="b"/>
            <a:pathLst>
              <a:path w="0" h="166116">
                <a:moveTo>
                  <a:pt x="0" y="0"/>
                </a:moveTo>
                <a:lnTo>
                  <a:pt x="0" y="16611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3838955" y="3496055"/>
            <a:ext cx="0" cy="167640"/>
          </a:xfrm>
          <a:custGeom>
            <a:avLst/>
            <a:gdLst/>
            <a:ahLst/>
            <a:cxnLst/>
            <a:rect l="l" t="t" r="r" b="b"/>
            <a:pathLst>
              <a:path w="0" h="167640">
                <a:moveTo>
                  <a:pt x="0" y="0"/>
                </a:moveTo>
                <a:lnTo>
                  <a:pt x="0" y="16764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2650617" y="3743832"/>
            <a:ext cx="1066165" cy="194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5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5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ory</a:t>
            </a:r>
            <a:r>
              <a:rPr dirty="0" smtClean="0" sz="1200" spc="-2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Re</a:t>
            </a:r>
            <a:r>
              <a:rPr dirty="0" smtClean="0" sz="1200" spc="-10">
                <a:latin typeface="Arial"/>
                <a:cs typeface="Arial"/>
              </a:rPr>
              <a:t>g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-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650617" y="4107433"/>
            <a:ext cx="1066165" cy="194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5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5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ory</a:t>
            </a:r>
            <a:r>
              <a:rPr dirty="0" smtClean="0" sz="1200" spc="-2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Re</a:t>
            </a:r>
            <a:r>
              <a:rPr dirty="0" smtClean="0" sz="1200" spc="-10">
                <a:latin typeface="Arial"/>
                <a:cs typeface="Arial"/>
              </a:rPr>
              <a:t>g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-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1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650617" y="4471161"/>
            <a:ext cx="1066165" cy="194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5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5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ory</a:t>
            </a:r>
            <a:r>
              <a:rPr dirty="0" smtClean="0" sz="1200" spc="-2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Re</a:t>
            </a:r>
            <a:r>
              <a:rPr dirty="0" smtClean="0" sz="1200" spc="-10">
                <a:latin typeface="Arial"/>
                <a:cs typeface="Arial"/>
              </a:rPr>
              <a:t>g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-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2</a:t>
            </a:r>
            <a:endParaRPr sz="12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650617" y="4834763"/>
            <a:ext cx="1066165" cy="194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5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5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ory</a:t>
            </a:r>
            <a:r>
              <a:rPr dirty="0" smtClean="0" sz="1200" spc="-2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Re</a:t>
            </a:r>
            <a:r>
              <a:rPr dirty="0" smtClean="0" sz="1200" spc="-10">
                <a:latin typeface="Arial"/>
                <a:cs typeface="Arial"/>
              </a:rPr>
              <a:t>g</a:t>
            </a:r>
            <a:r>
              <a:rPr dirty="0" smtClean="0" sz="1200" spc="0">
                <a:latin typeface="Arial"/>
                <a:cs typeface="Arial"/>
              </a:rPr>
              <a:t>.</a:t>
            </a:r>
            <a:r>
              <a:rPr dirty="0" smtClean="0" sz="1200" spc="-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3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479548" y="5141976"/>
            <a:ext cx="0" cy="160020"/>
          </a:xfrm>
          <a:custGeom>
            <a:avLst/>
            <a:gdLst/>
            <a:ahLst/>
            <a:cxnLst/>
            <a:rect l="l" t="t" r="r" b="b"/>
            <a:pathLst>
              <a:path w="0" h="160020">
                <a:moveTo>
                  <a:pt x="0" y="0"/>
                </a:moveTo>
                <a:lnTo>
                  <a:pt x="0" y="16002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2948939" y="5160264"/>
            <a:ext cx="0" cy="141732"/>
          </a:xfrm>
          <a:custGeom>
            <a:avLst/>
            <a:gdLst/>
            <a:ahLst/>
            <a:cxnLst/>
            <a:rect l="l" t="t" r="r" b="b"/>
            <a:pathLst>
              <a:path w="0" h="141732">
                <a:moveTo>
                  <a:pt x="0" y="0"/>
                </a:moveTo>
                <a:lnTo>
                  <a:pt x="0" y="14173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3381755" y="5148071"/>
            <a:ext cx="0" cy="167639"/>
          </a:xfrm>
          <a:custGeom>
            <a:avLst/>
            <a:gdLst/>
            <a:ahLst/>
            <a:cxnLst/>
            <a:rect l="l" t="t" r="r" b="b"/>
            <a:pathLst>
              <a:path w="0" h="167639">
                <a:moveTo>
                  <a:pt x="0" y="0"/>
                </a:moveTo>
                <a:lnTo>
                  <a:pt x="0" y="16763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3838955" y="5146547"/>
            <a:ext cx="0" cy="169163"/>
          </a:xfrm>
          <a:custGeom>
            <a:avLst/>
            <a:gdLst/>
            <a:ahLst/>
            <a:cxnLst/>
            <a:rect l="l" t="t" r="r" b="b"/>
            <a:pathLst>
              <a:path w="0" h="169163">
                <a:moveTo>
                  <a:pt x="0" y="0"/>
                </a:moveTo>
                <a:lnTo>
                  <a:pt x="0" y="169163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651459" y="3244469"/>
            <a:ext cx="32766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15">
                <a:latin typeface="Arial"/>
                <a:cs typeface="Arial"/>
              </a:rPr>
              <a:t>WR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61416" y="3226307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 h="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 txBox="1"/>
          <p:nvPr/>
        </p:nvSpPr>
        <p:spPr>
          <a:xfrm>
            <a:off x="672795" y="5391150"/>
            <a:ext cx="28194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Arial"/>
                <a:cs typeface="Arial"/>
              </a:rPr>
              <a:t>RD</a:t>
            </a:r>
            <a:endParaRPr sz="14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661416" y="5359908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 h="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1418844" y="3657600"/>
            <a:ext cx="685800" cy="1485900"/>
          </a:xfrm>
          <a:custGeom>
            <a:avLst/>
            <a:gdLst/>
            <a:ahLst/>
            <a:cxnLst/>
            <a:rect l="l" t="t" r="r" b="b"/>
            <a:pathLst>
              <a:path w="685800" h="1485900">
                <a:moveTo>
                  <a:pt x="0" y="1485900"/>
                </a:moveTo>
                <a:lnTo>
                  <a:pt x="685800" y="1485900"/>
                </a:lnTo>
                <a:lnTo>
                  <a:pt x="685800" y="0"/>
                </a:lnTo>
                <a:lnTo>
                  <a:pt x="0" y="0"/>
                </a:lnTo>
                <a:lnTo>
                  <a:pt x="0" y="1485900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1418844" y="3657600"/>
            <a:ext cx="685800" cy="1485900"/>
          </a:xfrm>
          <a:custGeom>
            <a:avLst/>
            <a:gdLst/>
            <a:ahLst/>
            <a:cxnLst/>
            <a:rect l="l" t="t" r="r" b="b"/>
            <a:pathLst>
              <a:path w="685800" h="1485900">
                <a:moveTo>
                  <a:pt x="0" y="1485900"/>
                </a:moveTo>
                <a:lnTo>
                  <a:pt x="685800" y="1485900"/>
                </a:lnTo>
                <a:lnTo>
                  <a:pt x="685800" y="0"/>
                </a:lnTo>
                <a:lnTo>
                  <a:pt x="0" y="0"/>
                </a:lnTo>
                <a:lnTo>
                  <a:pt x="0" y="14859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1558544" y="3658742"/>
            <a:ext cx="144780" cy="15049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00000"/>
              </a:lnSpc>
            </a:pPr>
            <a:r>
              <a:rPr dirty="0" smtClean="0" sz="140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  <a:p>
            <a:pPr algn="just" marL="12700" marR="31750">
              <a:lnSpc>
                <a:spcPct val="100000"/>
              </a:lnSpc>
            </a:pPr>
            <a:r>
              <a:rPr dirty="0" smtClean="0" sz="1400">
                <a:latin typeface="Arial"/>
                <a:cs typeface="Arial"/>
              </a:rPr>
              <a:t>d</a:t>
            </a:r>
            <a:r>
              <a:rPr dirty="0" smtClean="0" sz="1400">
                <a:latin typeface="Arial"/>
                <a:cs typeface="Arial"/>
              </a:rPr>
              <a:t> d</a:t>
            </a:r>
            <a:r>
              <a:rPr dirty="0" smtClean="0" sz="1400">
                <a:latin typeface="Arial"/>
                <a:cs typeface="Arial"/>
              </a:rPr>
              <a:t> r</a:t>
            </a:r>
            <a:r>
              <a:rPr dirty="0" smtClean="0" sz="1400">
                <a:latin typeface="Arial"/>
                <a:cs typeface="Arial"/>
              </a:rPr>
              <a:t> e</a:t>
            </a:r>
            <a:r>
              <a:rPr dirty="0" smtClean="0" sz="1400">
                <a:latin typeface="Arial"/>
                <a:cs typeface="Arial"/>
              </a:rPr>
              <a:t> s</a:t>
            </a:r>
            <a:r>
              <a:rPr dirty="0" smtClean="0" sz="1400">
                <a:latin typeface="Arial"/>
                <a:cs typeface="Arial"/>
              </a:rPr>
              <a:t> s</a:t>
            </a:r>
            <a:endParaRPr sz="14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888617" y="3671570"/>
            <a:ext cx="154305" cy="15049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00000"/>
              </a:lnSpc>
            </a:pPr>
            <a:r>
              <a:rPr dirty="0" smtClean="0" sz="1400">
                <a:latin typeface="Arial"/>
                <a:cs typeface="Arial"/>
              </a:rPr>
              <a:t>D</a:t>
            </a:r>
            <a:endParaRPr sz="1400">
              <a:latin typeface="Arial"/>
              <a:cs typeface="Arial"/>
            </a:endParaRPr>
          </a:p>
          <a:p>
            <a:pPr algn="just" marL="12700" marR="41910">
              <a:lnSpc>
                <a:spcPct val="100000"/>
              </a:lnSpc>
            </a:pPr>
            <a:r>
              <a:rPr dirty="0" smtClean="0" sz="1400">
                <a:latin typeface="Arial"/>
                <a:cs typeface="Arial"/>
              </a:rPr>
              <a:t>e</a:t>
            </a:r>
            <a:r>
              <a:rPr dirty="0" smtClean="0" sz="1400">
                <a:latin typeface="Arial"/>
                <a:cs typeface="Arial"/>
              </a:rPr>
              <a:t> c</a:t>
            </a:r>
            <a:r>
              <a:rPr dirty="0" smtClean="0" sz="1400">
                <a:latin typeface="Arial"/>
                <a:cs typeface="Arial"/>
              </a:rPr>
              <a:t> o</a:t>
            </a:r>
            <a:r>
              <a:rPr dirty="0" smtClean="0" sz="1400">
                <a:latin typeface="Arial"/>
                <a:cs typeface="Arial"/>
              </a:rPr>
              <a:t> d</a:t>
            </a:r>
            <a:r>
              <a:rPr dirty="0" smtClean="0" sz="1400">
                <a:latin typeface="Arial"/>
                <a:cs typeface="Arial"/>
              </a:rPr>
              <a:t> e</a:t>
            </a:r>
            <a:r>
              <a:rPr dirty="0" smtClean="0" sz="1400">
                <a:latin typeface="Arial"/>
                <a:cs typeface="Arial"/>
              </a:rPr>
              <a:t> r</a:t>
            </a:r>
            <a:endParaRPr sz="14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075944" y="4152900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 h="0">
                <a:moveTo>
                  <a:pt x="3429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1063752" y="4674108"/>
            <a:ext cx="355091" cy="0"/>
          </a:xfrm>
          <a:custGeom>
            <a:avLst/>
            <a:gdLst/>
            <a:ahLst/>
            <a:cxnLst/>
            <a:rect l="l" t="t" r="r" b="b"/>
            <a:pathLst>
              <a:path w="355091" h="0">
                <a:moveTo>
                  <a:pt x="355091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796544" y="4027170"/>
            <a:ext cx="210820" cy="25590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A</a:t>
            </a:r>
            <a:r>
              <a:rPr dirty="0" smtClean="0" baseline="-21604" sz="1350" spc="30">
                <a:latin typeface="Arial"/>
                <a:cs typeface="Arial"/>
              </a:rPr>
              <a:t>1</a:t>
            </a:r>
            <a:endParaRPr baseline="-21604" sz="135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796544" y="4548123"/>
            <a:ext cx="14478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915416" y="4654295"/>
            <a:ext cx="92075" cy="1498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15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107692" y="4198620"/>
            <a:ext cx="254507" cy="0"/>
          </a:xfrm>
          <a:custGeom>
            <a:avLst/>
            <a:gdLst/>
            <a:ahLst/>
            <a:cxnLst/>
            <a:rect l="l" t="t" r="r" b="b"/>
            <a:pathLst>
              <a:path w="254507" h="0">
                <a:moveTo>
                  <a:pt x="254507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2095500" y="4555235"/>
            <a:ext cx="254507" cy="0"/>
          </a:xfrm>
          <a:custGeom>
            <a:avLst/>
            <a:gdLst/>
            <a:ahLst/>
            <a:cxnLst/>
            <a:rect l="l" t="t" r="r" b="b"/>
            <a:pathLst>
              <a:path w="254507" h="0">
                <a:moveTo>
                  <a:pt x="254507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2083307" y="4910328"/>
            <a:ext cx="252984" cy="0"/>
          </a:xfrm>
          <a:custGeom>
            <a:avLst/>
            <a:gdLst/>
            <a:ahLst/>
            <a:cxnLst/>
            <a:rect l="l" t="t" r="r" b="b"/>
            <a:pathLst>
              <a:path w="252984" h="0">
                <a:moveTo>
                  <a:pt x="252984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2461260" y="3086100"/>
            <a:ext cx="0" cy="140208"/>
          </a:xfrm>
          <a:custGeom>
            <a:avLst/>
            <a:gdLst/>
            <a:ahLst/>
            <a:cxnLst/>
            <a:rect l="l" t="t" r="r" b="b"/>
            <a:pathLst>
              <a:path w="0" h="140208">
                <a:moveTo>
                  <a:pt x="0" y="140208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2461260" y="3086100"/>
            <a:ext cx="2272284" cy="0"/>
          </a:xfrm>
          <a:custGeom>
            <a:avLst/>
            <a:gdLst/>
            <a:ahLst/>
            <a:cxnLst/>
            <a:rect l="l" t="t" r="r" b="b"/>
            <a:pathLst>
              <a:path w="2272284" h="0">
                <a:moveTo>
                  <a:pt x="0" y="0"/>
                </a:moveTo>
                <a:lnTo>
                  <a:pt x="22722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4733544" y="3086100"/>
            <a:ext cx="0" cy="2634996"/>
          </a:xfrm>
          <a:custGeom>
            <a:avLst/>
            <a:gdLst/>
            <a:ahLst/>
            <a:cxnLst/>
            <a:rect l="l" t="t" r="r" b="b"/>
            <a:pathLst>
              <a:path w="0" h="2634996">
                <a:moveTo>
                  <a:pt x="0" y="0"/>
                </a:moveTo>
                <a:lnTo>
                  <a:pt x="0" y="263499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4727447" y="3835908"/>
            <a:ext cx="342900" cy="0"/>
          </a:xfrm>
          <a:custGeom>
            <a:avLst/>
            <a:gdLst/>
            <a:ahLst/>
            <a:cxnLst/>
            <a:rect l="l" t="t" r="r" b="b"/>
            <a:pathLst>
              <a:path w="342900" h="0">
                <a:moveTo>
                  <a:pt x="0" y="0"/>
                </a:moveTo>
                <a:lnTo>
                  <a:pt x="3429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2942844" y="3124200"/>
            <a:ext cx="0" cy="102108"/>
          </a:xfrm>
          <a:custGeom>
            <a:avLst/>
            <a:gdLst/>
            <a:ahLst/>
            <a:cxnLst/>
            <a:rect l="l" t="t" r="r" b="b"/>
            <a:pathLst>
              <a:path w="0" h="102108">
                <a:moveTo>
                  <a:pt x="0" y="102108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2942844" y="3124200"/>
            <a:ext cx="1632204" cy="0"/>
          </a:xfrm>
          <a:custGeom>
            <a:avLst/>
            <a:gdLst/>
            <a:ahLst/>
            <a:cxnLst/>
            <a:rect l="l" t="t" r="r" b="b"/>
            <a:pathLst>
              <a:path w="1632203" h="0">
                <a:moveTo>
                  <a:pt x="0" y="0"/>
                </a:moveTo>
                <a:lnTo>
                  <a:pt x="163220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4575047" y="3124200"/>
            <a:ext cx="0" cy="2564891"/>
          </a:xfrm>
          <a:custGeom>
            <a:avLst/>
            <a:gdLst/>
            <a:ahLst/>
            <a:cxnLst/>
            <a:rect l="l" t="t" r="r" b="b"/>
            <a:pathLst>
              <a:path w="0" h="2564891">
                <a:moveTo>
                  <a:pt x="0" y="0"/>
                </a:moveTo>
                <a:lnTo>
                  <a:pt x="0" y="2564891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4581144" y="4203191"/>
            <a:ext cx="495300" cy="0"/>
          </a:xfrm>
          <a:custGeom>
            <a:avLst/>
            <a:gdLst/>
            <a:ahLst/>
            <a:cxnLst/>
            <a:rect l="l" t="t" r="r" b="b"/>
            <a:pathLst>
              <a:path w="495300" h="0">
                <a:moveTo>
                  <a:pt x="0" y="0"/>
                </a:moveTo>
                <a:lnTo>
                  <a:pt x="4953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3381755" y="3162300"/>
            <a:ext cx="0" cy="57912"/>
          </a:xfrm>
          <a:custGeom>
            <a:avLst/>
            <a:gdLst/>
            <a:ahLst/>
            <a:cxnLst/>
            <a:rect l="l" t="t" r="r" b="b"/>
            <a:pathLst>
              <a:path w="0" h="57912">
                <a:moveTo>
                  <a:pt x="0" y="57912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3381755" y="3156204"/>
            <a:ext cx="1008888" cy="0"/>
          </a:xfrm>
          <a:custGeom>
            <a:avLst/>
            <a:gdLst/>
            <a:ahLst/>
            <a:cxnLst/>
            <a:rect l="l" t="t" r="r" b="b"/>
            <a:pathLst>
              <a:path w="1008888" h="0">
                <a:moveTo>
                  <a:pt x="0" y="0"/>
                </a:moveTo>
                <a:lnTo>
                  <a:pt x="100888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4390644" y="3156204"/>
            <a:ext cx="0" cy="2494788"/>
          </a:xfrm>
          <a:custGeom>
            <a:avLst/>
            <a:gdLst/>
            <a:ahLst/>
            <a:cxnLst/>
            <a:rect l="l" t="t" r="r" b="b"/>
            <a:pathLst>
              <a:path w="0" h="2494788">
                <a:moveTo>
                  <a:pt x="0" y="0"/>
                </a:moveTo>
                <a:lnTo>
                  <a:pt x="0" y="2494788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4390644" y="4565903"/>
            <a:ext cx="705611" cy="0"/>
          </a:xfrm>
          <a:custGeom>
            <a:avLst/>
            <a:gdLst/>
            <a:ahLst/>
            <a:cxnLst/>
            <a:rect l="l" t="t" r="r" b="b"/>
            <a:pathLst>
              <a:path w="705611" h="0">
                <a:moveTo>
                  <a:pt x="0" y="0"/>
                </a:moveTo>
                <a:lnTo>
                  <a:pt x="705611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3838955" y="3188207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0" y="3810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3838955" y="3188207"/>
            <a:ext cx="355092" cy="0"/>
          </a:xfrm>
          <a:custGeom>
            <a:avLst/>
            <a:gdLst/>
            <a:ahLst/>
            <a:cxnLst/>
            <a:rect l="l" t="t" r="r" b="b"/>
            <a:pathLst>
              <a:path w="355092" h="0">
                <a:moveTo>
                  <a:pt x="0" y="0"/>
                </a:moveTo>
                <a:lnTo>
                  <a:pt x="35509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4194047" y="3188207"/>
            <a:ext cx="0" cy="2424683"/>
          </a:xfrm>
          <a:custGeom>
            <a:avLst/>
            <a:gdLst/>
            <a:ahLst/>
            <a:cxnLst/>
            <a:rect l="l" t="t" r="r" b="b"/>
            <a:pathLst>
              <a:path w="0" h="2424683">
                <a:moveTo>
                  <a:pt x="0" y="0"/>
                </a:moveTo>
                <a:lnTo>
                  <a:pt x="0" y="2424683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4187952" y="4965191"/>
            <a:ext cx="902208" cy="0"/>
          </a:xfrm>
          <a:custGeom>
            <a:avLst/>
            <a:gdLst/>
            <a:ahLst/>
            <a:cxnLst/>
            <a:rect l="l" t="t" r="r" b="b"/>
            <a:pathLst>
              <a:path w="902208" h="0">
                <a:moveTo>
                  <a:pt x="0" y="0"/>
                </a:moveTo>
                <a:lnTo>
                  <a:pt x="90220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2461260" y="5588508"/>
            <a:ext cx="0" cy="138683"/>
          </a:xfrm>
          <a:custGeom>
            <a:avLst/>
            <a:gdLst/>
            <a:ahLst/>
            <a:cxnLst/>
            <a:rect l="l" t="t" r="r" b="b"/>
            <a:pathLst>
              <a:path w="0" h="138683">
                <a:moveTo>
                  <a:pt x="0" y="0"/>
                </a:moveTo>
                <a:lnTo>
                  <a:pt x="0" y="138683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2461260" y="5727191"/>
            <a:ext cx="2272284" cy="0"/>
          </a:xfrm>
          <a:custGeom>
            <a:avLst/>
            <a:gdLst/>
            <a:ahLst/>
            <a:cxnLst/>
            <a:rect l="l" t="t" r="r" b="b"/>
            <a:pathLst>
              <a:path w="2272284" h="0">
                <a:moveTo>
                  <a:pt x="0" y="0"/>
                </a:moveTo>
                <a:lnTo>
                  <a:pt x="22722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2942844" y="5588508"/>
            <a:ext cx="0" cy="100583"/>
          </a:xfrm>
          <a:custGeom>
            <a:avLst/>
            <a:gdLst/>
            <a:ahLst/>
            <a:cxnLst/>
            <a:rect l="l" t="t" r="r" b="b"/>
            <a:pathLst>
              <a:path w="0" h="100583">
                <a:moveTo>
                  <a:pt x="0" y="0"/>
                </a:moveTo>
                <a:lnTo>
                  <a:pt x="0" y="100583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2942844" y="5689091"/>
            <a:ext cx="1632204" cy="0"/>
          </a:xfrm>
          <a:custGeom>
            <a:avLst/>
            <a:gdLst/>
            <a:ahLst/>
            <a:cxnLst/>
            <a:rect l="l" t="t" r="r" b="b"/>
            <a:pathLst>
              <a:path w="1632203" h="0">
                <a:moveTo>
                  <a:pt x="0" y="0"/>
                </a:moveTo>
                <a:lnTo>
                  <a:pt x="163220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3381755" y="5594603"/>
            <a:ext cx="0" cy="56387"/>
          </a:xfrm>
          <a:custGeom>
            <a:avLst/>
            <a:gdLst/>
            <a:ahLst/>
            <a:cxnLst/>
            <a:rect l="l" t="t" r="r" b="b"/>
            <a:pathLst>
              <a:path w="0" h="56387">
                <a:moveTo>
                  <a:pt x="0" y="0"/>
                </a:moveTo>
                <a:lnTo>
                  <a:pt x="0" y="56388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3381755" y="5658611"/>
            <a:ext cx="1008888" cy="0"/>
          </a:xfrm>
          <a:custGeom>
            <a:avLst/>
            <a:gdLst/>
            <a:ahLst/>
            <a:cxnLst/>
            <a:rect l="l" t="t" r="r" b="b"/>
            <a:pathLst>
              <a:path w="1008888" h="0">
                <a:moveTo>
                  <a:pt x="0" y="0"/>
                </a:moveTo>
                <a:lnTo>
                  <a:pt x="100888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3838955" y="5588508"/>
            <a:ext cx="0" cy="38100"/>
          </a:xfrm>
          <a:custGeom>
            <a:avLst/>
            <a:gdLst/>
            <a:ahLst/>
            <a:cxnLst/>
            <a:rect l="l" t="t" r="r" b="b"/>
            <a:pathLst>
              <a:path w="0" h="38100">
                <a:moveTo>
                  <a:pt x="0" y="0"/>
                </a:moveTo>
                <a:lnTo>
                  <a:pt x="0" y="3809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3838955" y="5626608"/>
            <a:ext cx="355092" cy="0"/>
          </a:xfrm>
          <a:custGeom>
            <a:avLst/>
            <a:gdLst/>
            <a:ahLst/>
            <a:cxnLst/>
            <a:rect l="l" t="t" r="r" b="b"/>
            <a:pathLst>
              <a:path w="355092" h="0">
                <a:moveTo>
                  <a:pt x="0" y="0"/>
                </a:moveTo>
                <a:lnTo>
                  <a:pt x="35509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 txBox="1"/>
          <p:nvPr/>
        </p:nvSpPr>
        <p:spPr>
          <a:xfrm>
            <a:off x="5191125" y="3536950"/>
            <a:ext cx="219710" cy="1622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ts val="3200"/>
              </a:lnSpc>
            </a:pPr>
            <a:r>
              <a:rPr dirty="0" smtClean="0" sz="1400" spc="-10">
                <a:latin typeface="Arial"/>
                <a:cs typeface="Arial"/>
              </a:rPr>
              <a:t>D</a:t>
            </a:r>
            <a:r>
              <a:rPr dirty="0" smtClean="0" baseline="-21604" sz="1350" spc="30">
                <a:latin typeface="Arial"/>
                <a:cs typeface="Arial"/>
              </a:rPr>
              <a:t>0</a:t>
            </a:r>
            <a:r>
              <a:rPr dirty="0" smtClean="0" baseline="-21604" sz="1350" spc="15">
                <a:latin typeface="Arial"/>
                <a:cs typeface="Arial"/>
              </a:rPr>
              <a:t> </a:t>
            </a:r>
            <a:r>
              <a:rPr dirty="0" smtClean="0" sz="1400" spc="-10">
                <a:latin typeface="Arial"/>
                <a:cs typeface="Arial"/>
              </a:rPr>
              <a:t>D</a:t>
            </a:r>
            <a:r>
              <a:rPr dirty="0" smtClean="0" baseline="-21604" sz="1350" spc="30">
                <a:latin typeface="Arial"/>
                <a:cs typeface="Arial"/>
              </a:rPr>
              <a:t>1</a:t>
            </a:r>
            <a:r>
              <a:rPr dirty="0" smtClean="0" baseline="-21604" sz="1350" spc="15">
                <a:latin typeface="Arial"/>
                <a:cs typeface="Arial"/>
              </a:rPr>
              <a:t> </a:t>
            </a:r>
            <a:r>
              <a:rPr dirty="0" smtClean="0" sz="1400" spc="-10">
                <a:latin typeface="Arial"/>
                <a:cs typeface="Arial"/>
              </a:rPr>
              <a:t>D</a:t>
            </a:r>
            <a:r>
              <a:rPr dirty="0" smtClean="0" baseline="-21604" sz="1350" spc="30">
                <a:latin typeface="Arial"/>
                <a:cs typeface="Arial"/>
              </a:rPr>
              <a:t>2</a:t>
            </a:r>
            <a:r>
              <a:rPr dirty="0" smtClean="0" baseline="-21604" sz="1350" spc="15">
                <a:latin typeface="Arial"/>
                <a:cs typeface="Arial"/>
              </a:rPr>
              <a:t> </a:t>
            </a:r>
            <a:r>
              <a:rPr dirty="0" smtClean="0" sz="1400" spc="-10">
                <a:latin typeface="Arial"/>
                <a:cs typeface="Arial"/>
              </a:rPr>
              <a:t>D</a:t>
            </a:r>
            <a:r>
              <a:rPr dirty="0" smtClean="0" baseline="-21604" sz="1350" spc="30">
                <a:latin typeface="Arial"/>
                <a:cs typeface="Arial"/>
              </a:rPr>
              <a:t>3</a:t>
            </a:r>
            <a:endParaRPr baseline="-21604" sz="1350">
              <a:latin typeface="Arial"/>
              <a:cs typeface="Arial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6728459" y="3531108"/>
            <a:ext cx="1002792" cy="1676400"/>
          </a:xfrm>
          <a:custGeom>
            <a:avLst/>
            <a:gdLst/>
            <a:ahLst/>
            <a:cxnLst/>
            <a:rect l="l" t="t" r="r" b="b"/>
            <a:pathLst>
              <a:path w="1002792" h="1676400">
                <a:moveTo>
                  <a:pt x="0" y="1676400"/>
                </a:moveTo>
                <a:lnTo>
                  <a:pt x="1002792" y="1676400"/>
                </a:lnTo>
                <a:lnTo>
                  <a:pt x="1002792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solidFill>
            <a:srgbClr val="66CC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6728459" y="3531108"/>
            <a:ext cx="1002792" cy="1676400"/>
          </a:xfrm>
          <a:custGeom>
            <a:avLst/>
            <a:gdLst/>
            <a:ahLst/>
            <a:cxnLst/>
            <a:rect l="l" t="t" r="r" b="b"/>
            <a:pathLst>
              <a:path w="1002792" h="1676400">
                <a:moveTo>
                  <a:pt x="0" y="1676400"/>
                </a:moveTo>
                <a:lnTo>
                  <a:pt x="1002792" y="1676400"/>
                </a:lnTo>
                <a:lnTo>
                  <a:pt x="1002792" y="0"/>
                </a:lnTo>
                <a:lnTo>
                  <a:pt x="0" y="0"/>
                </a:lnTo>
                <a:lnTo>
                  <a:pt x="0" y="16764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7737347" y="3835908"/>
            <a:ext cx="240792" cy="0"/>
          </a:xfrm>
          <a:custGeom>
            <a:avLst/>
            <a:gdLst/>
            <a:ahLst/>
            <a:cxnLst/>
            <a:rect l="l" t="t" r="r" b="b"/>
            <a:pathLst>
              <a:path w="240792" h="0">
                <a:moveTo>
                  <a:pt x="0" y="0"/>
                </a:moveTo>
                <a:lnTo>
                  <a:pt x="240792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7731252" y="4203191"/>
            <a:ext cx="254507" cy="0"/>
          </a:xfrm>
          <a:custGeom>
            <a:avLst/>
            <a:gdLst/>
            <a:ahLst/>
            <a:cxnLst/>
            <a:rect l="l" t="t" r="r" b="b"/>
            <a:pathLst>
              <a:path w="254507" h="0">
                <a:moveTo>
                  <a:pt x="0" y="0"/>
                </a:moveTo>
                <a:lnTo>
                  <a:pt x="25450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7731252" y="4965191"/>
            <a:ext cx="266700" cy="0"/>
          </a:xfrm>
          <a:custGeom>
            <a:avLst/>
            <a:gdLst/>
            <a:ahLst/>
            <a:cxnLst/>
            <a:rect l="l" t="t" r="r" b="b"/>
            <a:pathLst>
              <a:path w="266700" h="0">
                <a:moveTo>
                  <a:pt x="0" y="0"/>
                </a:moveTo>
                <a:lnTo>
                  <a:pt x="2667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 txBox="1"/>
          <p:nvPr/>
        </p:nvSpPr>
        <p:spPr>
          <a:xfrm>
            <a:off x="8099806" y="3536950"/>
            <a:ext cx="220345" cy="1622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ts val="3200"/>
              </a:lnSpc>
            </a:pPr>
            <a:r>
              <a:rPr dirty="0" smtClean="0" sz="1400" spc="-5">
                <a:latin typeface="Arial"/>
                <a:cs typeface="Arial"/>
              </a:rPr>
              <a:t>D</a:t>
            </a:r>
            <a:r>
              <a:rPr dirty="0" smtClean="0" baseline="-21604" sz="1350" spc="30">
                <a:latin typeface="Arial"/>
                <a:cs typeface="Arial"/>
              </a:rPr>
              <a:t>0</a:t>
            </a:r>
            <a:r>
              <a:rPr dirty="0" smtClean="0" baseline="-21604" sz="1350" spc="15">
                <a:latin typeface="Arial"/>
                <a:cs typeface="Arial"/>
              </a:rPr>
              <a:t> </a:t>
            </a:r>
            <a:r>
              <a:rPr dirty="0" smtClean="0" sz="1400" spc="-5">
                <a:latin typeface="Arial"/>
                <a:cs typeface="Arial"/>
              </a:rPr>
              <a:t>D</a:t>
            </a:r>
            <a:r>
              <a:rPr dirty="0" smtClean="0" baseline="-21604" sz="1350" spc="30">
                <a:latin typeface="Arial"/>
                <a:cs typeface="Arial"/>
              </a:rPr>
              <a:t>1</a:t>
            </a:r>
            <a:r>
              <a:rPr dirty="0" smtClean="0" baseline="-21604" sz="1350" spc="15">
                <a:latin typeface="Arial"/>
                <a:cs typeface="Arial"/>
              </a:rPr>
              <a:t> </a:t>
            </a:r>
            <a:r>
              <a:rPr dirty="0" smtClean="0" sz="1400" spc="-5">
                <a:latin typeface="Arial"/>
                <a:cs typeface="Arial"/>
              </a:rPr>
              <a:t>D</a:t>
            </a:r>
            <a:r>
              <a:rPr dirty="0" smtClean="0" baseline="-21604" sz="1350" spc="30">
                <a:latin typeface="Arial"/>
                <a:cs typeface="Arial"/>
              </a:rPr>
              <a:t>2</a:t>
            </a:r>
            <a:r>
              <a:rPr dirty="0" smtClean="0" baseline="-21604" sz="1350" spc="15">
                <a:latin typeface="Arial"/>
                <a:cs typeface="Arial"/>
              </a:rPr>
              <a:t> </a:t>
            </a:r>
            <a:r>
              <a:rPr dirty="0" smtClean="0" sz="1400" spc="-5">
                <a:latin typeface="Arial"/>
                <a:cs typeface="Arial"/>
              </a:rPr>
              <a:t>D</a:t>
            </a:r>
            <a:r>
              <a:rPr dirty="0" smtClean="0" baseline="-21604" sz="1350" spc="30">
                <a:latin typeface="Arial"/>
                <a:cs typeface="Arial"/>
              </a:rPr>
              <a:t>3</a:t>
            </a:r>
            <a:endParaRPr baseline="-21604" sz="1350">
              <a:latin typeface="Arial"/>
              <a:cs typeface="Arial"/>
            </a:endParaRPr>
          </a:p>
        </p:txBody>
      </p:sp>
      <p:sp>
        <p:nvSpPr>
          <p:cNvPr id="79" name="object 79"/>
          <p:cNvSpPr/>
          <p:nvPr/>
        </p:nvSpPr>
        <p:spPr>
          <a:xfrm>
            <a:off x="7731252" y="4610100"/>
            <a:ext cx="254507" cy="0"/>
          </a:xfrm>
          <a:custGeom>
            <a:avLst/>
            <a:gdLst/>
            <a:ahLst/>
            <a:cxnLst/>
            <a:rect l="l" t="t" r="r" b="b"/>
            <a:pathLst>
              <a:path w="254507" h="0">
                <a:moveTo>
                  <a:pt x="0" y="0"/>
                </a:moveTo>
                <a:lnTo>
                  <a:pt x="25450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6499859" y="4152900"/>
            <a:ext cx="240791" cy="0"/>
          </a:xfrm>
          <a:custGeom>
            <a:avLst/>
            <a:gdLst/>
            <a:ahLst/>
            <a:cxnLst/>
            <a:rect l="l" t="t" r="r" b="b"/>
            <a:pathLst>
              <a:path w="240792" h="0">
                <a:moveTo>
                  <a:pt x="240791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6486144" y="4674108"/>
            <a:ext cx="242315" cy="0"/>
          </a:xfrm>
          <a:custGeom>
            <a:avLst/>
            <a:gdLst/>
            <a:ahLst/>
            <a:cxnLst/>
            <a:rect l="l" t="t" r="r" b="b"/>
            <a:pathLst>
              <a:path w="242315" h="0">
                <a:moveTo>
                  <a:pt x="242315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 txBox="1"/>
          <p:nvPr/>
        </p:nvSpPr>
        <p:spPr>
          <a:xfrm>
            <a:off x="6220205" y="4027170"/>
            <a:ext cx="210820" cy="25590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A</a:t>
            </a:r>
            <a:r>
              <a:rPr dirty="0" smtClean="0" baseline="-21604" sz="1350" spc="30">
                <a:latin typeface="Arial"/>
                <a:cs typeface="Arial"/>
              </a:rPr>
              <a:t>1</a:t>
            </a:r>
            <a:endParaRPr baseline="-21604" sz="1350">
              <a:latin typeface="Arial"/>
              <a:cs typeface="Arial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6220205" y="4548123"/>
            <a:ext cx="14478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6339078" y="4654295"/>
            <a:ext cx="92075" cy="1498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900" spc="15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85" name="object 85"/>
          <p:cNvSpPr/>
          <p:nvPr/>
        </p:nvSpPr>
        <p:spPr>
          <a:xfrm>
            <a:off x="6915911" y="5210595"/>
            <a:ext cx="73028" cy="74397"/>
          </a:xfrm>
          <a:custGeom>
            <a:avLst/>
            <a:gdLst/>
            <a:ahLst/>
            <a:cxnLst/>
            <a:rect l="l" t="t" r="r" b="b"/>
            <a:pathLst>
              <a:path w="73028" h="74397">
                <a:moveTo>
                  <a:pt x="0" y="37298"/>
                </a:moveTo>
                <a:lnTo>
                  <a:pt x="2721" y="23162"/>
                </a:lnTo>
                <a:lnTo>
                  <a:pt x="10163" y="11490"/>
                </a:lnTo>
                <a:lnTo>
                  <a:pt x="21245" y="3397"/>
                </a:lnTo>
                <a:lnTo>
                  <a:pt x="34884" y="0"/>
                </a:lnTo>
                <a:lnTo>
                  <a:pt x="49395" y="2639"/>
                </a:lnTo>
                <a:lnTo>
                  <a:pt x="61172" y="9918"/>
                </a:lnTo>
                <a:lnTo>
                  <a:pt x="69341" y="20793"/>
                </a:lnTo>
                <a:lnTo>
                  <a:pt x="73028" y="34221"/>
                </a:lnTo>
                <a:lnTo>
                  <a:pt x="70594" y="49485"/>
                </a:lnTo>
                <a:lnTo>
                  <a:pt x="63759" y="61766"/>
                </a:lnTo>
                <a:lnTo>
                  <a:pt x="53482" y="70319"/>
                </a:lnTo>
                <a:lnTo>
                  <a:pt x="40723" y="74397"/>
                </a:lnTo>
                <a:lnTo>
                  <a:pt x="25342" y="72041"/>
                </a:lnTo>
                <a:lnTo>
                  <a:pt x="13078" y="65278"/>
                </a:lnTo>
                <a:lnTo>
                  <a:pt x="4540" y="55063"/>
                </a:lnTo>
                <a:lnTo>
                  <a:pt x="335" y="42348"/>
                </a:lnTo>
                <a:lnTo>
                  <a:pt x="0" y="3729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7426452" y="5210627"/>
            <a:ext cx="74445" cy="74181"/>
          </a:xfrm>
          <a:custGeom>
            <a:avLst/>
            <a:gdLst/>
            <a:ahLst/>
            <a:cxnLst/>
            <a:rect l="l" t="t" r="r" b="b"/>
            <a:pathLst>
              <a:path w="74445" h="74181">
                <a:moveTo>
                  <a:pt x="0" y="37266"/>
                </a:moveTo>
                <a:lnTo>
                  <a:pt x="2728" y="23262"/>
                </a:lnTo>
                <a:lnTo>
                  <a:pt x="10195" y="11662"/>
                </a:lnTo>
                <a:lnTo>
                  <a:pt x="21316" y="3548"/>
                </a:lnTo>
                <a:lnTo>
                  <a:pt x="35012" y="0"/>
                </a:lnTo>
                <a:lnTo>
                  <a:pt x="49881" y="2525"/>
                </a:lnTo>
                <a:lnTo>
                  <a:pt x="61947" y="9544"/>
                </a:lnTo>
                <a:lnTo>
                  <a:pt x="70403" y="20068"/>
                </a:lnTo>
                <a:lnTo>
                  <a:pt x="74445" y="33110"/>
                </a:lnTo>
                <a:lnTo>
                  <a:pt x="72131" y="48609"/>
                </a:lnTo>
                <a:lnTo>
                  <a:pt x="65493" y="61032"/>
                </a:lnTo>
                <a:lnTo>
                  <a:pt x="55453" y="69762"/>
                </a:lnTo>
                <a:lnTo>
                  <a:pt x="42936" y="74181"/>
                </a:lnTo>
                <a:lnTo>
                  <a:pt x="26969" y="72066"/>
                </a:lnTo>
                <a:lnTo>
                  <a:pt x="14271" y="65742"/>
                </a:lnTo>
                <a:lnTo>
                  <a:pt x="5325" y="56091"/>
                </a:lnTo>
                <a:lnTo>
                  <a:pt x="615" y="43990"/>
                </a:lnTo>
                <a:lnTo>
                  <a:pt x="0" y="3726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6957059" y="5283708"/>
            <a:ext cx="0" cy="164591"/>
          </a:xfrm>
          <a:custGeom>
            <a:avLst/>
            <a:gdLst/>
            <a:ahLst/>
            <a:cxnLst/>
            <a:rect l="l" t="t" r="r" b="b"/>
            <a:pathLst>
              <a:path w="0" h="164591">
                <a:moveTo>
                  <a:pt x="0" y="0"/>
                </a:moveTo>
                <a:lnTo>
                  <a:pt x="0" y="164591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7464552" y="5283708"/>
            <a:ext cx="0" cy="164591"/>
          </a:xfrm>
          <a:custGeom>
            <a:avLst/>
            <a:gdLst/>
            <a:ahLst/>
            <a:cxnLst/>
            <a:rect l="l" t="t" r="r" b="b"/>
            <a:pathLst>
              <a:path w="0" h="164591">
                <a:moveTo>
                  <a:pt x="0" y="0"/>
                </a:moveTo>
                <a:lnTo>
                  <a:pt x="0" y="164591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6795516" y="5524500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 h="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 txBox="1"/>
          <p:nvPr/>
        </p:nvSpPr>
        <p:spPr>
          <a:xfrm>
            <a:off x="6807834" y="5556097"/>
            <a:ext cx="839469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524510" algn="l"/>
              </a:tabLst>
            </a:pPr>
            <a:r>
              <a:rPr dirty="0" smtClean="0" sz="1400" spc="-10">
                <a:latin typeface="Arial"/>
                <a:cs typeface="Arial"/>
              </a:rPr>
              <a:t>R</a:t>
            </a:r>
            <a:r>
              <a:rPr dirty="0" smtClean="0" sz="1400" spc="0">
                <a:latin typeface="Arial"/>
                <a:cs typeface="Arial"/>
              </a:rPr>
              <a:t>D	</a:t>
            </a:r>
            <a:r>
              <a:rPr dirty="0" smtClean="0" sz="1400" spc="15">
                <a:latin typeface="Arial"/>
                <a:cs typeface="Arial"/>
              </a:rPr>
              <a:t>WR</a:t>
            </a:r>
            <a:endParaRPr sz="1400">
              <a:latin typeface="Arial"/>
              <a:cs typeface="Arial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7328916" y="5536691"/>
            <a:ext cx="304800" cy="0"/>
          </a:xfrm>
          <a:custGeom>
            <a:avLst/>
            <a:gdLst/>
            <a:ahLst/>
            <a:cxnLst/>
            <a:rect l="l" t="t" r="r" b="b"/>
            <a:pathLst>
              <a:path w="304800" h="0">
                <a:moveTo>
                  <a:pt x="0" y="0"/>
                </a:moveTo>
                <a:lnTo>
                  <a:pt x="3048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615440">
              <a:lnSpc>
                <a:spcPts val="3810"/>
              </a:lnSpc>
            </a:pPr>
            <a:r>
              <a:rPr dirty="0" smtClean="0" sz="3200">
                <a:latin typeface="Arial"/>
                <a:cs typeface="Arial"/>
              </a:rPr>
              <a:t>Dime</a:t>
            </a:r>
            <a:r>
              <a:rPr dirty="0" smtClean="0" sz="3200" spc="-15">
                <a:latin typeface="Arial"/>
                <a:cs typeface="Arial"/>
              </a:rPr>
              <a:t>n</a:t>
            </a:r>
            <a:r>
              <a:rPr dirty="0" smtClean="0" sz="3200" spc="0">
                <a:latin typeface="Arial"/>
                <a:cs typeface="Arial"/>
              </a:rPr>
              <a:t>sions</a:t>
            </a:r>
            <a:r>
              <a:rPr dirty="0" smtClean="0" sz="3200" spc="-1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of</a:t>
            </a:r>
            <a:r>
              <a:rPr dirty="0" smtClean="0" sz="3200" spc="-2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Me</a:t>
            </a:r>
            <a:r>
              <a:rPr dirty="0" smtClean="0" sz="3200" spc="-10">
                <a:latin typeface="Arial"/>
                <a:cs typeface="Arial"/>
              </a:rPr>
              <a:t>m</a:t>
            </a:r>
            <a:r>
              <a:rPr dirty="0" smtClean="0" sz="3200" spc="0">
                <a:latin typeface="Arial"/>
                <a:cs typeface="Arial"/>
              </a:rPr>
              <a:t>ory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027777"/>
            <a:ext cx="7529830" cy="51828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marR="29845" indent="-343535">
              <a:lnSpc>
                <a:spcPct val="96300"/>
              </a:lnSpc>
              <a:buClr>
                <a:srgbClr val="9900CC"/>
              </a:buClr>
              <a:buSzPct val="128846"/>
              <a:buFont typeface="Arial"/>
              <a:buChar char="•"/>
              <a:tabLst>
                <a:tab pos="355600" algn="l"/>
              </a:tabLst>
            </a:pPr>
            <a:r>
              <a:rPr dirty="0" smtClean="0" sz="2600">
                <a:latin typeface="Arial"/>
                <a:cs typeface="Arial"/>
              </a:rPr>
              <a:t>Me</a:t>
            </a:r>
            <a:r>
              <a:rPr dirty="0" smtClean="0" sz="2600" spc="5">
                <a:latin typeface="Arial"/>
                <a:cs typeface="Arial"/>
              </a:rPr>
              <a:t>m</a:t>
            </a:r>
            <a:r>
              <a:rPr dirty="0" smtClean="0" sz="2600" spc="0">
                <a:latin typeface="Arial"/>
                <a:cs typeface="Arial"/>
              </a:rPr>
              <a:t>ory</a:t>
            </a:r>
            <a:r>
              <a:rPr dirty="0" smtClean="0" sz="2600" spc="-2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is</a:t>
            </a:r>
            <a:r>
              <a:rPr dirty="0" smtClean="0" sz="2600" spc="-1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u</a:t>
            </a:r>
            <a:r>
              <a:rPr dirty="0" smtClean="0" sz="2600" spc="5">
                <a:latin typeface="Arial"/>
                <a:cs typeface="Arial"/>
              </a:rPr>
              <a:t>s</a:t>
            </a:r>
            <a:r>
              <a:rPr dirty="0" smtClean="0" sz="2600" spc="0">
                <a:latin typeface="Arial"/>
                <a:cs typeface="Arial"/>
              </a:rPr>
              <a:t>u</a:t>
            </a:r>
            <a:r>
              <a:rPr dirty="0" smtClean="0" sz="2600" spc="5">
                <a:latin typeface="Arial"/>
                <a:cs typeface="Arial"/>
              </a:rPr>
              <a:t>a</a:t>
            </a:r>
            <a:r>
              <a:rPr dirty="0" smtClean="0" sz="2600" spc="0">
                <a:latin typeface="Arial"/>
                <a:cs typeface="Arial"/>
              </a:rPr>
              <a:t>lly</a:t>
            </a:r>
            <a:r>
              <a:rPr dirty="0" smtClean="0" sz="2600" spc="-1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me</a:t>
            </a:r>
            <a:r>
              <a:rPr dirty="0" smtClean="0" sz="2600" spc="5">
                <a:latin typeface="Arial"/>
                <a:cs typeface="Arial"/>
              </a:rPr>
              <a:t>a</a:t>
            </a:r>
            <a:r>
              <a:rPr dirty="0" smtClean="0" sz="2600" spc="0">
                <a:latin typeface="Arial"/>
                <a:cs typeface="Arial"/>
              </a:rPr>
              <a:t>s</a:t>
            </a:r>
            <a:r>
              <a:rPr dirty="0" smtClean="0" sz="2600" spc="5">
                <a:latin typeface="Arial"/>
                <a:cs typeface="Arial"/>
              </a:rPr>
              <a:t>u</a:t>
            </a:r>
            <a:r>
              <a:rPr dirty="0" smtClean="0" sz="2600" spc="0">
                <a:latin typeface="Arial"/>
                <a:cs typeface="Arial"/>
              </a:rPr>
              <a:t>red</a:t>
            </a:r>
            <a:r>
              <a:rPr dirty="0" smtClean="0" sz="2600" spc="-2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by</a:t>
            </a:r>
            <a:r>
              <a:rPr dirty="0" smtClean="0" sz="2600" spc="-1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two n</a:t>
            </a:r>
            <a:r>
              <a:rPr dirty="0" smtClean="0" sz="2600" spc="5">
                <a:latin typeface="Arial"/>
                <a:cs typeface="Arial"/>
              </a:rPr>
              <a:t>u</a:t>
            </a:r>
            <a:r>
              <a:rPr dirty="0" smtClean="0" sz="2600" spc="0">
                <a:latin typeface="Arial"/>
                <a:cs typeface="Arial"/>
              </a:rPr>
              <a:t>mb</a:t>
            </a:r>
            <a:r>
              <a:rPr dirty="0" smtClean="0" sz="2600" spc="5">
                <a:latin typeface="Arial"/>
                <a:cs typeface="Arial"/>
              </a:rPr>
              <a:t>e</a:t>
            </a:r>
            <a:r>
              <a:rPr dirty="0" smtClean="0" sz="2600" spc="0">
                <a:latin typeface="Arial"/>
                <a:cs typeface="Arial"/>
              </a:rPr>
              <a:t>rs:</a:t>
            </a:r>
            <a:r>
              <a:rPr dirty="0" smtClean="0" sz="2600" spc="-2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its</a:t>
            </a:r>
            <a:r>
              <a:rPr dirty="0" smtClean="0" sz="2600" spc="0">
                <a:latin typeface="Arial"/>
                <a:cs typeface="Arial"/>
              </a:rPr>
              <a:t> len</a:t>
            </a:r>
            <a:r>
              <a:rPr dirty="0" smtClean="0" sz="2600" spc="5">
                <a:latin typeface="Arial"/>
                <a:cs typeface="Arial"/>
              </a:rPr>
              <a:t>g</a:t>
            </a:r>
            <a:r>
              <a:rPr dirty="0" smtClean="0" sz="2600" spc="0">
                <a:latin typeface="Arial"/>
                <a:cs typeface="Arial"/>
              </a:rPr>
              <a:t>th and</a:t>
            </a:r>
            <a:r>
              <a:rPr dirty="0" smtClean="0" sz="2600" spc="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i</a:t>
            </a:r>
            <a:r>
              <a:rPr dirty="0" smtClean="0" sz="2600" spc="-15">
                <a:latin typeface="Arial"/>
                <a:cs typeface="Arial"/>
              </a:rPr>
              <a:t>t</a:t>
            </a:r>
            <a:r>
              <a:rPr dirty="0" smtClean="0" sz="2600" spc="0">
                <a:latin typeface="Arial"/>
                <a:cs typeface="Arial"/>
              </a:rPr>
              <a:t>s wi</a:t>
            </a:r>
            <a:r>
              <a:rPr dirty="0" smtClean="0" sz="2600" spc="5">
                <a:latin typeface="Arial"/>
                <a:cs typeface="Arial"/>
              </a:rPr>
              <a:t>d</a:t>
            </a:r>
            <a:r>
              <a:rPr dirty="0" smtClean="0" sz="2600" spc="0">
                <a:latin typeface="Arial"/>
                <a:cs typeface="Arial"/>
              </a:rPr>
              <a:t>th (Len</a:t>
            </a:r>
            <a:r>
              <a:rPr dirty="0" smtClean="0" sz="2600" spc="5">
                <a:latin typeface="Arial"/>
                <a:cs typeface="Arial"/>
              </a:rPr>
              <a:t>g</a:t>
            </a:r>
            <a:r>
              <a:rPr dirty="0" smtClean="0" sz="2600" spc="0">
                <a:latin typeface="Arial"/>
                <a:cs typeface="Arial"/>
              </a:rPr>
              <a:t>th X</a:t>
            </a:r>
            <a:r>
              <a:rPr dirty="0" smtClean="0" sz="2600" spc="-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Width).</a:t>
            </a:r>
            <a:endParaRPr sz="2600">
              <a:latin typeface="Arial"/>
              <a:cs typeface="Arial"/>
            </a:endParaRPr>
          </a:p>
          <a:p>
            <a:pPr lvl="1" marL="1155700" indent="-228600">
              <a:lnSpc>
                <a:spcPct val="100000"/>
              </a:lnSpc>
              <a:spcBef>
                <a:spcPts val="490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mtClean="0" sz="2000">
                <a:latin typeface="Arial"/>
                <a:cs typeface="Arial"/>
              </a:rPr>
              <a:t>The</a:t>
            </a:r>
            <a:r>
              <a:rPr dirty="0" smtClean="0" sz="2000" spc="-2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length</a:t>
            </a:r>
            <a:r>
              <a:rPr dirty="0" smtClean="0" sz="2000" spc="-2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is 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he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to</a:t>
            </a:r>
            <a:r>
              <a:rPr dirty="0" smtClean="0" sz="2000" spc="-15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al</a:t>
            </a:r>
            <a:r>
              <a:rPr dirty="0" smtClean="0" sz="2000" spc="-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number</a:t>
            </a:r>
            <a:r>
              <a:rPr dirty="0" smtClean="0" sz="2000" spc="-4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of</a:t>
            </a:r>
            <a:r>
              <a:rPr dirty="0" smtClean="0" sz="2000" spc="-2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locations.</a:t>
            </a:r>
            <a:endParaRPr sz="2000">
              <a:latin typeface="Arial"/>
              <a:cs typeface="Arial"/>
            </a:endParaRPr>
          </a:p>
          <a:p>
            <a:pPr lvl="1" marL="1155700" indent="-2286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mtClean="0" sz="2000">
                <a:latin typeface="Arial"/>
                <a:cs typeface="Arial"/>
              </a:rPr>
              <a:t>The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width is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the</a:t>
            </a:r>
            <a:r>
              <a:rPr dirty="0" smtClean="0" sz="2000" spc="-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number</a:t>
            </a:r>
            <a:r>
              <a:rPr dirty="0" smtClean="0" sz="2000" spc="-3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of</a:t>
            </a:r>
            <a:r>
              <a:rPr dirty="0" smtClean="0" sz="2000" spc="-2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bits in</a:t>
            </a:r>
            <a:r>
              <a:rPr dirty="0" smtClean="0" sz="2000" spc="-1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ea</a:t>
            </a:r>
            <a:r>
              <a:rPr dirty="0" smtClean="0" sz="2000" spc="5">
                <a:latin typeface="Arial"/>
                <a:cs typeface="Arial"/>
              </a:rPr>
              <a:t>c</a:t>
            </a:r>
            <a:r>
              <a:rPr dirty="0" smtClean="0" sz="2000" spc="0">
                <a:latin typeface="Arial"/>
                <a:cs typeface="Arial"/>
              </a:rPr>
              <a:t>h</a:t>
            </a:r>
            <a:r>
              <a:rPr dirty="0" smtClean="0" sz="2000" spc="-3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location.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</a:pPr>
            <a:endParaRPr sz="1300"/>
          </a:p>
          <a:p>
            <a:pPr algn="ctr" marL="756285" indent="-287020">
              <a:lnSpc>
                <a:spcPct val="100000"/>
              </a:lnSpc>
              <a:buClr>
                <a:srgbClr val="FF0066"/>
              </a:buClr>
              <a:buFont typeface="Arial"/>
              <a:buChar char="–"/>
              <a:tabLst>
                <a:tab pos="756285" algn="l"/>
              </a:tabLst>
            </a:pP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-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length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(</a:t>
            </a:r>
            <a:r>
              <a:rPr dirty="0" smtClean="0" sz="2400" spc="5">
                <a:latin typeface="Arial"/>
                <a:cs typeface="Arial"/>
              </a:rPr>
              <a:t>t</a:t>
            </a:r>
            <a:r>
              <a:rPr dirty="0" smtClean="0" sz="2400" spc="0">
                <a:latin typeface="Arial"/>
                <a:cs typeface="Arial"/>
              </a:rPr>
              <a:t>otal</a:t>
            </a:r>
            <a:r>
              <a:rPr dirty="0" smtClean="0" sz="2400" spc="-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number of </a:t>
            </a:r>
            <a:r>
              <a:rPr dirty="0" smtClean="0" sz="2400" spc="-15">
                <a:latin typeface="Arial"/>
                <a:cs typeface="Arial"/>
              </a:rPr>
              <a:t>l</a:t>
            </a:r>
            <a:r>
              <a:rPr dirty="0" smtClean="0" sz="2400" spc="0">
                <a:latin typeface="Arial"/>
                <a:cs typeface="Arial"/>
              </a:rPr>
              <a:t>ocatio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s)</a:t>
            </a:r>
            <a:r>
              <a:rPr dirty="0" smtClean="0" sz="2400" spc="3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is a</a:t>
            </a:r>
            <a:r>
              <a:rPr dirty="0" smtClean="0" sz="2400" spc="-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function</a:t>
            </a:r>
            <a:endParaRPr sz="2400">
              <a:latin typeface="Arial"/>
              <a:cs typeface="Arial"/>
            </a:endParaRPr>
          </a:p>
          <a:p>
            <a:pPr marL="756285">
              <a:lnSpc>
                <a:spcPct val="100000"/>
              </a:lnSpc>
            </a:pPr>
            <a:r>
              <a:rPr dirty="0" smtClean="0" sz="2400">
                <a:latin typeface="Arial"/>
                <a:cs typeface="Arial"/>
              </a:rPr>
              <a:t>of</a:t>
            </a:r>
            <a:r>
              <a:rPr dirty="0" smtClean="0" sz="2400" spc="-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-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n</a:t>
            </a:r>
            <a:r>
              <a:rPr dirty="0" smtClean="0" sz="2400" spc="-10">
                <a:latin typeface="Arial"/>
                <a:cs typeface="Arial"/>
              </a:rPr>
              <a:t>u</a:t>
            </a:r>
            <a:r>
              <a:rPr dirty="0" smtClean="0" sz="2400" spc="0">
                <a:latin typeface="Arial"/>
                <a:cs typeface="Arial"/>
              </a:rPr>
              <a:t>mber</a:t>
            </a:r>
            <a:r>
              <a:rPr dirty="0" smtClean="0" sz="2400" spc="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of</a:t>
            </a:r>
            <a:r>
              <a:rPr dirty="0" smtClean="0" sz="2400" spc="-2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</a:t>
            </a:r>
            <a:r>
              <a:rPr dirty="0" smtClean="0" sz="2400" spc="-10">
                <a:latin typeface="Arial"/>
                <a:cs typeface="Arial"/>
              </a:rPr>
              <a:t>d</a:t>
            </a:r>
            <a:r>
              <a:rPr dirty="0" smtClean="0" sz="2400" spc="0">
                <a:latin typeface="Arial"/>
                <a:cs typeface="Arial"/>
              </a:rPr>
              <a:t>dress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l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n</a:t>
            </a:r>
            <a:r>
              <a:rPr dirty="0" smtClean="0" sz="2400" spc="-10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s.</a:t>
            </a:r>
            <a:endParaRPr sz="2400">
              <a:latin typeface="Arial"/>
              <a:cs typeface="Arial"/>
            </a:endParaRPr>
          </a:p>
          <a:p>
            <a:pPr algn="ctr" marL="83185">
              <a:lnSpc>
                <a:spcPct val="100000"/>
              </a:lnSpc>
              <a:spcBef>
                <a:spcPts val="484"/>
              </a:spcBef>
            </a:pPr>
            <a:r>
              <a:rPr dirty="0" smtClean="0" sz="2000">
                <a:solidFill>
                  <a:srgbClr val="FF0000"/>
                </a:solidFill>
                <a:latin typeface="Arial"/>
                <a:cs typeface="Arial"/>
              </a:rPr>
              <a:t># of</a:t>
            </a:r>
            <a:r>
              <a:rPr dirty="0" smtClean="0" sz="20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FF0000"/>
                </a:solidFill>
                <a:latin typeface="Arial"/>
                <a:cs typeface="Arial"/>
              </a:rPr>
              <a:t>memory</a:t>
            </a:r>
            <a:r>
              <a:rPr dirty="0" smtClean="0" sz="2000" spc="-3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FF0000"/>
                </a:solidFill>
                <a:latin typeface="Arial"/>
                <a:cs typeface="Arial"/>
              </a:rPr>
              <a:t>locations</a:t>
            </a:r>
            <a:r>
              <a:rPr dirty="0" smtClean="0" sz="2000" spc="-2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FF0000"/>
                </a:solidFill>
                <a:latin typeface="Arial"/>
                <a:cs typeface="Arial"/>
              </a:rPr>
              <a:t>=</a:t>
            </a:r>
            <a:r>
              <a:rPr dirty="0" smtClean="0" sz="2000" spc="-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dirty="0" smtClean="0" baseline="25641" sz="1950" spc="7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dirty="0" smtClean="0" baseline="25641" sz="1950" spc="7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baseline="25641" sz="1950" spc="15">
                <a:solidFill>
                  <a:srgbClr val="FF0000"/>
                </a:solidFill>
                <a:latin typeface="Arial"/>
                <a:cs typeface="Arial"/>
              </a:rPr>
              <a:t>#</a:t>
            </a:r>
            <a:r>
              <a:rPr dirty="0" smtClean="0" baseline="25641" sz="1950" spc="15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baseline="25641" sz="1950" spc="15">
                <a:solidFill>
                  <a:srgbClr val="FF0000"/>
                </a:solidFill>
                <a:latin typeface="Arial"/>
                <a:cs typeface="Arial"/>
              </a:rPr>
              <a:t>of</a:t>
            </a:r>
            <a:r>
              <a:rPr dirty="0" smtClean="0" baseline="25641" sz="1950" spc="7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baseline="25641" sz="1950" spc="22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dirty="0" smtClean="0" baseline="25641" sz="1950" spc="15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mtClean="0" baseline="25641" sz="1950" spc="22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dirty="0" smtClean="0" baseline="25641" sz="1950" spc="15">
                <a:solidFill>
                  <a:srgbClr val="FF0000"/>
                </a:solidFill>
                <a:latin typeface="Arial"/>
                <a:cs typeface="Arial"/>
              </a:rPr>
              <a:t>re</a:t>
            </a:r>
            <a:r>
              <a:rPr dirty="0" smtClean="0" baseline="25641" sz="1950" spc="22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mtClean="0" baseline="25641" sz="1950" spc="15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mtClean="0" baseline="25641" sz="1950" spc="-37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dirty="0" smtClean="0" baseline="25641" sz="1950" spc="7">
                <a:solidFill>
                  <a:srgbClr val="FF0000"/>
                </a:solidFill>
                <a:latin typeface="Arial"/>
                <a:cs typeface="Arial"/>
              </a:rPr>
              <a:t>lin</a:t>
            </a:r>
            <a:r>
              <a:rPr dirty="0" smtClean="0" baseline="25641" sz="1950" spc="22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dirty="0" smtClean="0" baseline="25641" sz="1950" spc="22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dirty="0" smtClean="0" baseline="25641" sz="1950" spc="7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baseline="25641" sz="195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19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lvl="1" marL="1155700" indent="-228600">
              <a:lnSpc>
                <a:spcPct val="100000"/>
              </a:lnSpc>
              <a:buFont typeface="Arial"/>
              <a:buChar char="•"/>
              <a:tabLst>
                <a:tab pos="1155700" algn="l"/>
              </a:tabLst>
            </a:pPr>
            <a:r>
              <a:rPr dirty="0" smtClean="0" sz="2000">
                <a:latin typeface="Arial"/>
                <a:cs typeface="Arial"/>
              </a:rPr>
              <a:t>So,</a:t>
            </a:r>
            <a:r>
              <a:rPr dirty="0" smtClean="0" sz="2000" spc="-1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a</a:t>
            </a:r>
            <a:r>
              <a:rPr dirty="0" smtClean="0" sz="2000" spc="-2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memory</a:t>
            </a:r>
            <a:r>
              <a:rPr dirty="0" smtClean="0" sz="2000" spc="-3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c</a:t>
            </a:r>
            <a:r>
              <a:rPr dirty="0" smtClean="0" sz="2000" spc="5">
                <a:latin typeface="Arial"/>
                <a:cs typeface="Arial"/>
              </a:rPr>
              <a:t>h</a:t>
            </a:r>
            <a:r>
              <a:rPr dirty="0" smtClean="0" sz="2000" spc="0">
                <a:latin typeface="Arial"/>
                <a:cs typeface="Arial"/>
              </a:rPr>
              <a:t>ip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with 10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a</a:t>
            </a:r>
            <a:r>
              <a:rPr dirty="0" smtClean="0" sz="2000" spc="5">
                <a:latin typeface="Arial"/>
                <a:cs typeface="Arial"/>
              </a:rPr>
              <a:t>d</a:t>
            </a:r>
            <a:r>
              <a:rPr dirty="0" smtClean="0" sz="2000" spc="0">
                <a:latin typeface="Arial"/>
                <a:cs typeface="Arial"/>
              </a:rPr>
              <a:t>d</a:t>
            </a:r>
            <a:r>
              <a:rPr dirty="0" smtClean="0" sz="2000" spc="10">
                <a:latin typeface="Arial"/>
                <a:cs typeface="Arial"/>
              </a:rPr>
              <a:t>r</a:t>
            </a:r>
            <a:r>
              <a:rPr dirty="0" smtClean="0" sz="2000" spc="0">
                <a:latin typeface="Arial"/>
                <a:cs typeface="Arial"/>
              </a:rPr>
              <a:t>e</a:t>
            </a:r>
            <a:r>
              <a:rPr dirty="0" smtClean="0" sz="2000" spc="10">
                <a:latin typeface="Arial"/>
                <a:cs typeface="Arial"/>
              </a:rPr>
              <a:t>s</a:t>
            </a:r>
            <a:r>
              <a:rPr dirty="0" smtClean="0" sz="2000" spc="0">
                <a:latin typeface="Arial"/>
                <a:cs typeface="Arial"/>
              </a:rPr>
              <a:t>s</a:t>
            </a:r>
            <a:r>
              <a:rPr dirty="0" smtClean="0" sz="2000" spc="-3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lines</a:t>
            </a:r>
            <a:r>
              <a:rPr dirty="0" smtClean="0" sz="2000" spc="-10">
                <a:latin typeface="Arial"/>
                <a:cs typeface="Arial"/>
              </a:rPr>
              <a:t> </a:t>
            </a:r>
            <a:r>
              <a:rPr dirty="0" smtClean="0" sz="2000" spc="5">
                <a:latin typeface="Arial"/>
                <a:cs typeface="Arial"/>
              </a:rPr>
              <a:t>w</a:t>
            </a:r>
            <a:r>
              <a:rPr dirty="0" smtClean="0" sz="2000" spc="0">
                <a:latin typeface="Arial"/>
                <a:cs typeface="Arial"/>
              </a:rPr>
              <a:t>o</a:t>
            </a:r>
            <a:r>
              <a:rPr dirty="0" smtClean="0" sz="2000" spc="5">
                <a:latin typeface="Arial"/>
                <a:cs typeface="Arial"/>
              </a:rPr>
              <a:t>u</a:t>
            </a:r>
            <a:r>
              <a:rPr dirty="0" smtClean="0" sz="2000" spc="0">
                <a:latin typeface="Arial"/>
                <a:cs typeface="Arial"/>
              </a:rPr>
              <a:t>ld h</a:t>
            </a:r>
            <a:r>
              <a:rPr dirty="0" smtClean="0" sz="2000" spc="5">
                <a:latin typeface="Arial"/>
                <a:cs typeface="Arial"/>
              </a:rPr>
              <a:t>a</a:t>
            </a:r>
            <a:r>
              <a:rPr dirty="0" smtClean="0" sz="2000" spc="0">
                <a:latin typeface="Arial"/>
                <a:cs typeface="Arial"/>
              </a:rPr>
              <a:t>ve</a:t>
            </a:r>
            <a:endParaRPr sz="2000">
              <a:latin typeface="Arial"/>
              <a:cs typeface="Arial"/>
            </a:endParaRPr>
          </a:p>
          <a:p>
            <a:pPr algn="ctr" marL="82550">
              <a:lnSpc>
                <a:spcPct val="100000"/>
              </a:lnSpc>
              <a:spcBef>
                <a:spcPts val="480"/>
              </a:spcBef>
            </a:pPr>
            <a:r>
              <a:rPr dirty="0" smtClean="0" sz="2000">
                <a:solidFill>
                  <a:srgbClr val="990000"/>
                </a:solidFill>
                <a:latin typeface="Arial"/>
                <a:cs typeface="Arial"/>
              </a:rPr>
              <a:t>2</a:t>
            </a:r>
            <a:r>
              <a:rPr dirty="0" smtClean="0" baseline="25641" sz="1950" spc="15">
                <a:solidFill>
                  <a:srgbClr val="990000"/>
                </a:solidFill>
                <a:latin typeface="Arial"/>
                <a:cs typeface="Arial"/>
              </a:rPr>
              <a:t>10</a:t>
            </a:r>
            <a:r>
              <a:rPr dirty="0" smtClean="0" baseline="25641" sz="1950" spc="1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mtClean="0" sz="2000" spc="10">
                <a:solidFill>
                  <a:srgbClr val="990000"/>
                </a:solidFill>
                <a:latin typeface="Arial"/>
                <a:cs typeface="Arial"/>
              </a:rPr>
              <a:t>=</a:t>
            </a:r>
            <a:r>
              <a:rPr dirty="0" smtClean="0" sz="2000" spc="-1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990000"/>
                </a:solidFill>
                <a:latin typeface="Arial"/>
                <a:cs typeface="Arial"/>
              </a:rPr>
              <a:t>1024</a:t>
            </a:r>
            <a:r>
              <a:rPr dirty="0" smtClean="0" sz="2000" spc="-3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990000"/>
                </a:solidFill>
                <a:latin typeface="Arial"/>
                <a:cs typeface="Arial"/>
              </a:rPr>
              <a:t>locations</a:t>
            </a:r>
            <a:r>
              <a:rPr dirty="0" smtClean="0" sz="2000" spc="-2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mtClean="0" sz="2000" spc="5">
                <a:solidFill>
                  <a:srgbClr val="990000"/>
                </a:solidFill>
                <a:latin typeface="Arial"/>
                <a:cs typeface="Arial"/>
              </a:rPr>
              <a:t>(</a:t>
            </a:r>
            <a:r>
              <a:rPr dirty="0" smtClean="0" sz="2000" spc="0">
                <a:solidFill>
                  <a:srgbClr val="990000"/>
                </a:solidFill>
                <a:latin typeface="Arial"/>
                <a:cs typeface="Arial"/>
              </a:rPr>
              <a:t>1</a:t>
            </a:r>
            <a:r>
              <a:rPr dirty="0" smtClean="0" sz="2000" spc="-5">
                <a:solidFill>
                  <a:srgbClr val="990000"/>
                </a:solidFill>
                <a:latin typeface="Arial"/>
                <a:cs typeface="Arial"/>
              </a:rPr>
              <a:t>K)</a:t>
            </a:r>
            <a:endParaRPr sz="200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22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lvl="1" marL="1155700" marR="113664" indent="-228600">
              <a:lnSpc>
                <a:spcPct val="100000"/>
              </a:lnSpc>
              <a:buFont typeface="Arial"/>
              <a:buChar char="•"/>
              <a:tabLst>
                <a:tab pos="1155700" algn="l"/>
              </a:tabLst>
            </a:pPr>
            <a:r>
              <a:rPr dirty="0" smtClean="0" sz="2000">
                <a:latin typeface="Arial"/>
                <a:cs typeface="Arial"/>
              </a:rPr>
              <a:t>Loo</a:t>
            </a:r>
            <a:r>
              <a:rPr dirty="0" smtClean="0" sz="2000" spc="10">
                <a:latin typeface="Arial"/>
                <a:cs typeface="Arial"/>
              </a:rPr>
              <a:t>k</a:t>
            </a:r>
            <a:r>
              <a:rPr dirty="0" smtClean="0" sz="2000" spc="0">
                <a:latin typeface="Arial"/>
                <a:cs typeface="Arial"/>
              </a:rPr>
              <a:t>ing</a:t>
            </a:r>
            <a:r>
              <a:rPr dirty="0" smtClean="0" sz="2000" spc="-2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at</a:t>
            </a:r>
            <a:r>
              <a:rPr dirty="0" smtClean="0" sz="2000" spc="-1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it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from</a:t>
            </a:r>
            <a:r>
              <a:rPr dirty="0" smtClean="0" sz="2000" spc="-3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the</a:t>
            </a:r>
            <a:r>
              <a:rPr dirty="0" smtClean="0" sz="2000" spc="-2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other</a:t>
            </a:r>
            <a:r>
              <a:rPr dirty="0" smtClean="0" sz="2000" spc="-2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side,</a:t>
            </a:r>
            <a:r>
              <a:rPr dirty="0" smtClean="0" sz="2000" spc="-2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a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memory</a:t>
            </a:r>
            <a:r>
              <a:rPr dirty="0" smtClean="0" sz="2000" spc="-3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c</a:t>
            </a:r>
            <a:r>
              <a:rPr dirty="0" smtClean="0" sz="2000" spc="5">
                <a:latin typeface="Arial"/>
                <a:cs typeface="Arial"/>
              </a:rPr>
              <a:t>h</a:t>
            </a:r>
            <a:r>
              <a:rPr dirty="0" smtClean="0" sz="2000" spc="0">
                <a:latin typeface="Arial"/>
                <a:cs typeface="Arial"/>
              </a:rPr>
              <a:t>ip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with</a:t>
            </a:r>
            <a:r>
              <a:rPr dirty="0" smtClean="0" sz="2000" spc="1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4K</a:t>
            </a:r>
            <a:r>
              <a:rPr dirty="0" smtClean="0" sz="2000" spc="0">
                <a:latin typeface="Arial"/>
                <a:cs typeface="Arial"/>
              </a:rPr>
              <a:t> locations</a:t>
            </a:r>
            <a:r>
              <a:rPr dirty="0" smtClean="0" sz="2000" spc="-2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would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need</a:t>
            </a:r>
            <a:endParaRPr sz="2000">
              <a:latin typeface="Arial"/>
              <a:cs typeface="Arial"/>
            </a:endParaRPr>
          </a:p>
          <a:p>
            <a:pPr algn="ctr" marL="83185">
              <a:lnSpc>
                <a:spcPct val="100000"/>
              </a:lnSpc>
              <a:spcBef>
                <a:spcPts val="480"/>
              </a:spcBef>
            </a:pPr>
            <a:r>
              <a:rPr dirty="0" smtClean="0" sz="2000">
                <a:solidFill>
                  <a:srgbClr val="990000"/>
                </a:solidFill>
                <a:latin typeface="Arial"/>
                <a:cs typeface="Arial"/>
              </a:rPr>
              <a:t>Log</a:t>
            </a:r>
            <a:r>
              <a:rPr dirty="0" smtClean="0" baseline="-21367" sz="1950" spc="15">
                <a:solidFill>
                  <a:srgbClr val="990000"/>
                </a:solidFill>
                <a:latin typeface="Arial"/>
                <a:cs typeface="Arial"/>
              </a:rPr>
              <a:t>2</a:t>
            </a:r>
            <a:r>
              <a:rPr dirty="0" smtClean="0" baseline="-21367" sz="1950" spc="254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990000"/>
                </a:solidFill>
                <a:latin typeface="Arial"/>
                <a:cs typeface="Arial"/>
              </a:rPr>
              <a:t>4096</a:t>
            </a:r>
            <a:r>
              <a:rPr dirty="0" smtClean="0" sz="2000" spc="5">
                <a:solidFill>
                  <a:srgbClr val="990000"/>
                </a:solidFill>
                <a:latin typeface="Arial"/>
                <a:cs typeface="Arial"/>
              </a:rPr>
              <a:t>=</a:t>
            </a:r>
            <a:r>
              <a:rPr dirty="0" smtClean="0" sz="2000" spc="0">
                <a:solidFill>
                  <a:srgbClr val="990000"/>
                </a:solidFill>
                <a:latin typeface="Arial"/>
                <a:cs typeface="Arial"/>
              </a:rPr>
              <a:t>12</a:t>
            </a:r>
            <a:r>
              <a:rPr dirty="0" smtClean="0" sz="2000" spc="-4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990000"/>
                </a:solidFill>
                <a:latin typeface="Arial"/>
                <a:cs typeface="Arial"/>
              </a:rPr>
              <a:t>add</a:t>
            </a:r>
            <a:r>
              <a:rPr dirty="0" smtClean="0" sz="2000" spc="5">
                <a:solidFill>
                  <a:srgbClr val="990000"/>
                </a:solidFill>
                <a:latin typeface="Arial"/>
                <a:cs typeface="Arial"/>
              </a:rPr>
              <a:t>r</a:t>
            </a:r>
            <a:r>
              <a:rPr dirty="0" smtClean="0" sz="2000" spc="0">
                <a:solidFill>
                  <a:srgbClr val="990000"/>
                </a:solidFill>
                <a:latin typeface="Arial"/>
                <a:cs typeface="Arial"/>
              </a:rPr>
              <a:t>e</a:t>
            </a:r>
            <a:r>
              <a:rPr dirty="0" smtClean="0" sz="2000" spc="5">
                <a:solidFill>
                  <a:srgbClr val="990000"/>
                </a:solidFill>
                <a:latin typeface="Arial"/>
                <a:cs typeface="Arial"/>
              </a:rPr>
              <a:t>s</a:t>
            </a:r>
            <a:r>
              <a:rPr dirty="0" smtClean="0" sz="2000" spc="0">
                <a:solidFill>
                  <a:srgbClr val="990000"/>
                </a:solidFill>
                <a:latin typeface="Arial"/>
                <a:cs typeface="Arial"/>
              </a:rPr>
              <a:t>s</a:t>
            </a:r>
            <a:r>
              <a:rPr dirty="0" smtClean="0" sz="2000" spc="-35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dirty="0" smtClean="0" sz="2000" spc="0">
                <a:solidFill>
                  <a:srgbClr val="990000"/>
                </a:solidFill>
                <a:latin typeface="Arial"/>
                <a:cs typeface="Arial"/>
              </a:rPr>
              <a:t>lines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650364">
              <a:lnSpc>
                <a:spcPct val="100000"/>
              </a:lnSpc>
            </a:pPr>
            <a:r>
              <a:rPr dirty="0" smtClean="0" sz="3200">
                <a:latin typeface="Arial"/>
                <a:cs typeface="Arial"/>
              </a:rPr>
              <a:t>The</a:t>
            </a:r>
            <a:r>
              <a:rPr dirty="0" smtClean="0" sz="3200" spc="-25">
                <a:latin typeface="Arial"/>
                <a:cs typeface="Arial"/>
              </a:rPr>
              <a:t> </a:t>
            </a:r>
            <a:r>
              <a:rPr dirty="0" smtClean="0" sz="3200" spc="-10">
                <a:latin typeface="Arial"/>
                <a:cs typeface="Arial"/>
              </a:rPr>
              <a:t>808</a:t>
            </a:r>
            <a:r>
              <a:rPr dirty="0" smtClean="0" sz="3200" spc="0">
                <a:latin typeface="Arial"/>
                <a:cs typeface="Arial"/>
              </a:rPr>
              <a:t>5</a:t>
            </a:r>
            <a:r>
              <a:rPr dirty="0" smtClean="0" sz="3200" spc="-1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a</a:t>
            </a:r>
            <a:r>
              <a:rPr dirty="0" smtClean="0" sz="3200" spc="-10">
                <a:latin typeface="Arial"/>
                <a:cs typeface="Arial"/>
              </a:rPr>
              <a:t>n</a:t>
            </a:r>
            <a:r>
              <a:rPr dirty="0" smtClean="0" sz="3200" spc="0">
                <a:latin typeface="Arial"/>
                <a:cs typeface="Arial"/>
              </a:rPr>
              <a:t>d </a:t>
            </a:r>
            <a:r>
              <a:rPr dirty="0" smtClean="0" sz="3200" spc="-15">
                <a:latin typeface="Arial"/>
                <a:cs typeface="Arial"/>
              </a:rPr>
              <a:t>M</a:t>
            </a:r>
            <a:r>
              <a:rPr dirty="0" smtClean="0" sz="3200" spc="0">
                <a:latin typeface="Arial"/>
                <a:cs typeface="Arial"/>
              </a:rPr>
              <a:t>e</a:t>
            </a:r>
            <a:r>
              <a:rPr dirty="0" smtClean="0" sz="3200" spc="-10">
                <a:latin typeface="Arial"/>
                <a:cs typeface="Arial"/>
              </a:rPr>
              <a:t>m</a:t>
            </a:r>
            <a:r>
              <a:rPr dirty="0" smtClean="0" sz="3200" spc="0">
                <a:latin typeface="Arial"/>
                <a:cs typeface="Arial"/>
              </a:rPr>
              <a:t>ory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355600" marR="12700" indent="-343535">
              <a:lnSpc>
                <a:spcPct val="96300"/>
              </a:lnSpc>
              <a:buClr>
                <a:srgbClr val="9900CC"/>
              </a:buClr>
              <a:buSzPct val="128846"/>
              <a:buFont typeface="Arial"/>
              <a:buChar char="•"/>
              <a:tabLst>
                <a:tab pos="355600" algn="l"/>
                <a:tab pos="1085215" algn="l"/>
                <a:tab pos="1978660" algn="l"/>
                <a:tab pos="2672080" algn="l"/>
                <a:tab pos="3197860" algn="l"/>
                <a:tab pos="4535170" algn="l"/>
                <a:tab pos="5464810" algn="l"/>
                <a:tab pos="6284595" algn="l"/>
                <a:tab pos="7437120" algn="l"/>
              </a:tabLst>
            </a:pPr>
            <a:r>
              <a:rPr dirty="0" smtClean="0" sz="2600" spc="5">
                <a:latin typeface="Arial"/>
                <a:cs typeface="Arial"/>
              </a:rPr>
              <a:t>Th</a:t>
            </a:r>
            <a:r>
              <a:rPr dirty="0" smtClean="0" sz="2600" spc="0">
                <a:latin typeface="Arial"/>
                <a:cs typeface="Arial"/>
              </a:rPr>
              <a:t>e	</a:t>
            </a:r>
            <a:r>
              <a:rPr dirty="0" smtClean="0" sz="2600" spc="0">
                <a:latin typeface="Arial"/>
                <a:cs typeface="Arial"/>
              </a:rPr>
              <a:t>8</a:t>
            </a:r>
            <a:r>
              <a:rPr dirty="0" smtClean="0" sz="2600" spc="5">
                <a:latin typeface="Arial"/>
                <a:cs typeface="Arial"/>
              </a:rPr>
              <a:t>0</a:t>
            </a:r>
            <a:r>
              <a:rPr dirty="0" smtClean="0" sz="2600" spc="-10">
                <a:latin typeface="Arial"/>
                <a:cs typeface="Arial"/>
              </a:rPr>
              <a:t>8</a:t>
            </a:r>
            <a:r>
              <a:rPr dirty="0" smtClean="0" sz="2600" spc="0">
                <a:latin typeface="Arial"/>
                <a:cs typeface="Arial"/>
              </a:rPr>
              <a:t>5	</a:t>
            </a:r>
            <a:r>
              <a:rPr dirty="0" smtClean="0" sz="2600" spc="0">
                <a:latin typeface="Arial"/>
                <a:cs typeface="Arial"/>
              </a:rPr>
              <a:t>has	</a:t>
            </a:r>
            <a:r>
              <a:rPr dirty="0" smtClean="0" sz="2600" spc="0">
                <a:latin typeface="Arial"/>
                <a:cs typeface="Arial"/>
              </a:rPr>
              <a:t>16	</a:t>
            </a:r>
            <a:r>
              <a:rPr dirty="0" smtClean="0" sz="2600" spc="0">
                <a:latin typeface="Arial"/>
                <a:cs typeface="Arial"/>
              </a:rPr>
              <a:t>a</a:t>
            </a:r>
            <a:r>
              <a:rPr dirty="0" smtClean="0" sz="2600" spc="5">
                <a:latin typeface="Arial"/>
                <a:cs typeface="Arial"/>
              </a:rPr>
              <a:t>d</a:t>
            </a:r>
            <a:r>
              <a:rPr dirty="0" smtClean="0" sz="2600" spc="0">
                <a:latin typeface="Arial"/>
                <a:cs typeface="Arial"/>
              </a:rPr>
              <a:t>dress	</a:t>
            </a:r>
            <a:r>
              <a:rPr dirty="0" smtClean="0" sz="2600" spc="0">
                <a:latin typeface="Arial"/>
                <a:cs typeface="Arial"/>
              </a:rPr>
              <a:t>l</a:t>
            </a:r>
            <a:r>
              <a:rPr dirty="0" smtClean="0" sz="2600" spc="-20">
                <a:latin typeface="Arial"/>
                <a:cs typeface="Arial"/>
              </a:rPr>
              <a:t>i</a:t>
            </a:r>
            <a:r>
              <a:rPr dirty="0" smtClean="0" sz="2600" spc="0">
                <a:latin typeface="Arial"/>
                <a:cs typeface="Arial"/>
              </a:rPr>
              <a:t>n</a:t>
            </a:r>
            <a:r>
              <a:rPr dirty="0" smtClean="0" sz="2600" spc="5">
                <a:latin typeface="Arial"/>
                <a:cs typeface="Arial"/>
              </a:rPr>
              <a:t>e</a:t>
            </a:r>
            <a:r>
              <a:rPr dirty="0" smtClean="0" sz="2600" spc="5">
                <a:latin typeface="Arial"/>
                <a:cs typeface="Arial"/>
              </a:rPr>
              <a:t>s</a:t>
            </a:r>
            <a:r>
              <a:rPr dirty="0" smtClean="0" sz="2600" spc="0">
                <a:latin typeface="Arial"/>
                <a:cs typeface="Arial"/>
              </a:rPr>
              <a:t>.	</a:t>
            </a:r>
            <a:r>
              <a:rPr dirty="0" smtClean="0" sz="2600" spc="5">
                <a:latin typeface="Arial"/>
                <a:cs typeface="Arial"/>
              </a:rPr>
              <a:t>Tha</a:t>
            </a:r>
            <a:r>
              <a:rPr dirty="0" smtClean="0" sz="2600" spc="0">
                <a:latin typeface="Arial"/>
                <a:cs typeface="Arial"/>
              </a:rPr>
              <a:t>t	</a:t>
            </a:r>
            <a:r>
              <a:rPr dirty="0" smtClean="0" sz="2600" spc="0">
                <a:latin typeface="Arial"/>
                <a:cs typeface="Arial"/>
              </a:rPr>
              <a:t>m</a:t>
            </a:r>
            <a:r>
              <a:rPr dirty="0" smtClean="0" sz="2600" spc="10">
                <a:latin typeface="Arial"/>
                <a:cs typeface="Arial"/>
              </a:rPr>
              <a:t>e</a:t>
            </a:r>
            <a:r>
              <a:rPr dirty="0" smtClean="0" sz="2600" spc="0">
                <a:latin typeface="Arial"/>
                <a:cs typeface="Arial"/>
              </a:rPr>
              <a:t>ans	</a:t>
            </a:r>
            <a:r>
              <a:rPr dirty="0" smtClean="0" sz="2600" spc="-5">
                <a:latin typeface="Arial"/>
                <a:cs typeface="Arial"/>
              </a:rPr>
              <a:t>it</a:t>
            </a:r>
            <a:r>
              <a:rPr dirty="0" smtClean="0" sz="2600" spc="-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c</a:t>
            </a:r>
            <a:r>
              <a:rPr dirty="0" smtClean="0" sz="2600" spc="5">
                <a:latin typeface="Arial"/>
                <a:cs typeface="Arial"/>
              </a:rPr>
              <a:t>a</a:t>
            </a:r>
            <a:r>
              <a:rPr dirty="0" smtClean="0" sz="2600" spc="0">
                <a:latin typeface="Arial"/>
                <a:cs typeface="Arial"/>
              </a:rPr>
              <a:t>n</a:t>
            </a:r>
            <a:r>
              <a:rPr dirty="0" smtClean="0" sz="2600" spc="-1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a</a:t>
            </a:r>
            <a:r>
              <a:rPr dirty="0" smtClean="0" sz="2600" spc="5">
                <a:latin typeface="Arial"/>
                <a:cs typeface="Arial"/>
              </a:rPr>
              <a:t>d</a:t>
            </a:r>
            <a:r>
              <a:rPr dirty="0" smtClean="0" sz="2600" spc="0">
                <a:latin typeface="Arial"/>
                <a:cs typeface="Arial"/>
              </a:rPr>
              <a:t>dre</a:t>
            </a:r>
            <a:r>
              <a:rPr dirty="0" smtClean="0" sz="2600" spc="5">
                <a:latin typeface="Arial"/>
                <a:cs typeface="Arial"/>
              </a:rPr>
              <a:t>s</a:t>
            </a:r>
            <a:r>
              <a:rPr dirty="0" smtClean="0" sz="2600" spc="0">
                <a:latin typeface="Arial"/>
                <a:cs typeface="Arial"/>
              </a:rPr>
              <a:t>s</a:t>
            </a:r>
            <a:endParaRPr sz="26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24"/>
              </a:spcBef>
              <a:buClr>
                <a:srgbClr val="9900CC"/>
              </a:buClr>
              <a:buFont typeface="Arial"/>
              <a:buChar char="•"/>
            </a:pPr>
            <a:endParaRPr sz="600"/>
          </a:p>
          <a:p>
            <a:pPr marL="927100">
              <a:lnSpc>
                <a:spcPct val="100000"/>
              </a:lnSpc>
            </a:pPr>
            <a:r>
              <a:rPr dirty="0" smtClean="0" sz="2600">
                <a:latin typeface="Arial"/>
                <a:cs typeface="Arial"/>
              </a:rPr>
              <a:t>2</a:t>
            </a:r>
            <a:r>
              <a:rPr dirty="0" smtClean="0" baseline="26143" sz="2550" spc="0">
                <a:latin typeface="Arial"/>
                <a:cs typeface="Arial"/>
              </a:rPr>
              <a:t>1</a:t>
            </a:r>
            <a:r>
              <a:rPr dirty="0" smtClean="0" baseline="26143" sz="2550" spc="7">
                <a:latin typeface="Arial"/>
                <a:cs typeface="Arial"/>
              </a:rPr>
              <a:t>6</a:t>
            </a:r>
            <a:r>
              <a:rPr dirty="0" smtClean="0" baseline="26143" sz="2550" spc="22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=</a:t>
            </a:r>
            <a:r>
              <a:rPr dirty="0" smtClean="0" sz="2600" spc="-1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64K me</a:t>
            </a:r>
            <a:r>
              <a:rPr dirty="0" smtClean="0" sz="2600" spc="5">
                <a:latin typeface="Arial"/>
                <a:cs typeface="Arial"/>
              </a:rPr>
              <a:t>m</a:t>
            </a:r>
            <a:r>
              <a:rPr dirty="0" smtClean="0" sz="2600" spc="0">
                <a:latin typeface="Arial"/>
                <a:cs typeface="Arial"/>
              </a:rPr>
              <a:t>ory</a:t>
            </a:r>
            <a:r>
              <a:rPr dirty="0" smtClean="0" sz="2600" spc="-2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lo</a:t>
            </a:r>
            <a:r>
              <a:rPr dirty="0" smtClean="0" sz="2600" spc="5">
                <a:latin typeface="Arial"/>
                <a:cs typeface="Arial"/>
              </a:rPr>
              <a:t>c</a:t>
            </a:r>
            <a:r>
              <a:rPr dirty="0" smtClean="0" sz="2600" spc="0">
                <a:latin typeface="Arial"/>
                <a:cs typeface="Arial"/>
              </a:rPr>
              <a:t>ation</a:t>
            </a:r>
            <a:r>
              <a:rPr dirty="0" smtClean="0" sz="2600" spc="15">
                <a:latin typeface="Arial"/>
                <a:cs typeface="Arial"/>
              </a:rPr>
              <a:t>s</a:t>
            </a:r>
            <a:r>
              <a:rPr dirty="0" smtClean="0" sz="2600" spc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34"/>
              </a:spcBef>
            </a:pPr>
            <a:endParaRPr sz="550"/>
          </a:p>
          <a:p>
            <a:pPr algn="just" marL="756285" marR="13970" indent="-287020">
              <a:lnSpc>
                <a:spcPct val="100000"/>
              </a:lnSpc>
            </a:pPr>
            <a:r>
              <a:rPr dirty="0" smtClean="0" sz="2400">
                <a:solidFill>
                  <a:srgbClr val="FF0066"/>
                </a:solidFill>
                <a:latin typeface="Arial"/>
                <a:cs typeface="Arial"/>
              </a:rPr>
              <a:t>–</a:t>
            </a:r>
            <a:r>
              <a:rPr dirty="0" smtClean="0" sz="2400" spc="25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The</a:t>
            </a:r>
            <a:r>
              <a:rPr dirty="0" smtClean="0" sz="2400" spc="0">
                <a:latin typeface="Arial"/>
                <a:cs typeface="Arial"/>
              </a:rPr>
              <a:t>n  </a:t>
            </a:r>
            <a:r>
              <a:rPr dirty="0" smtClean="0" sz="2400" spc="-22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t  </a:t>
            </a:r>
            <a:r>
              <a:rPr dirty="0" smtClean="0" sz="2400" spc="-22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will  </a:t>
            </a:r>
            <a:r>
              <a:rPr dirty="0" smtClean="0" sz="2400" spc="-22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need  </a:t>
            </a:r>
            <a:r>
              <a:rPr dirty="0" smtClean="0" sz="2400" spc="-22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1  </a:t>
            </a:r>
            <a:r>
              <a:rPr dirty="0" smtClean="0" sz="2400" spc="-22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memory  </a:t>
            </a:r>
            <a:r>
              <a:rPr dirty="0" smtClean="0" sz="2400" spc="-23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chip  </a:t>
            </a:r>
            <a:r>
              <a:rPr dirty="0" smtClean="0" sz="2400" spc="-225">
                <a:latin typeface="Arial"/>
                <a:cs typeface="Arial"/>
              </a:rPr>
              <a:t> </a:t>
            </a:r>
            <a:r>
              <a:rPr dirty="0" smtClean="0" sz="2400" spc="5">
                <a:latin typeface="Arial"/>
                <a:cs typeface="Arial"/>
              </a:rPr>
              <a:t>w</a:t>
            </a:r>
            <a:r>
              <a:rPr dirty="0" smtClean="0" sz="2400" spc="0">
                <a:latin typeface="Arial"/>
                <a:cs typeface="Arial"/>
              </a:rPr>
              <a:t>ith  </a:t>
            </a:r>
            <a:r>
              <a:rPr dirty="0" smtClean="0" sz="2400" spc="-22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6</a:t>
            </a:r>
            <a:r>
              <a:rPr dirty="0" smtClean="0" sz="2400" spc="0">
                <a:latin typeface="Arial"/>
                <a:cs typeface="Arial"/>
              </a:rPr>
              <a:t>4  </a:t>
            </a:r>
            <a:r>
              <a:rPr dirty="0" smtClean="0" sz="2400" spc="-229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k</a:t>
            </a:r>
            <a:r>
              <a:rPr dirty="0" smtClean="0" sz="2400" spc="0">
                <a:latin typeface="Arial"/>
                <a:cs typeface="Arial"/>
              </a:rPr>
              <a:t> l</a:t>
            </a:r>
            <a:r>
              <a:rPr dirty="0" smtClean="0" sz="2400" spc="-10">
                <a:latin typeface="Arial"/>
                <a:cs typeface="Arial"/>
              </a:rPr>
              <a:t>o</a:t>
            </a:r>
            <a:r>
              <a:rPr dirty="0" smtClean="0" sz="2400" spc="5">
                <a:latin typeface="Arial"/>
                <a:cs typeface="Arial"/>
              </a:rPr>
              <a:t>c</a:t>
            </a:r>
            <a:r>
              <a:rPr dirty="0" smtClean="0" sz="2400" spc="0">
                <a:latin typeface="Arial"/>
                <a:cs typeface="Arial"/>
              </a:rPr>
              <a:t>ations,</a:t>
            </a:r>
            <a:r>
              <a:rPr dirty="0" smtClean="0" sz="2400" spc="29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r</a:t>
            </a:r>
            <a:r>
              <a:rPr dirty="0" smtClean="0" sz="2400" spc="30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2</a:t>
            </a:r>
            <a:r>
              <a:rPr dirty="0" smtClean="0" sz="2400" spc="30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ch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ps</a:t>
            </a:r>
            <a:r>
              <a:rPr dirty="0" smtClean="0" sz="2400" spc="29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with</a:t>
            </a:r>
            <a:r>
              <a:rPr dirty="0" smtClean="0" sz="2400" spc="30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3</a:t>
            </a:r>
            <a:r>
              <a:rPr dirty="0" smtClean="0" sz="2400" spc="0">
                <a:latin typeface="Arial"/>
                <a:cs typeface="Arial"/>
              </a:rPr>
              <a:t>2</a:t>
            </a:r>
            <a:r>
              <a:rPr dirty="0" smtClean="0" sz="2400" spc="30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K</a:t>
            </a:r>
            <a:r>
              <a:rPr dirty="0" smtClean="0" sz="2400" spc="295">
                <a:latin typeface="Arial"/>
                <a:cs typeface="Arial"/>
              </a:rPr>
              <a:t> 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n</a:t>
            </a:r>
            <a:r>
              <a:rPr dirty="0" smtClean="0" sz="2400" spc="30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-10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ch,</a:t>
            </a:r>
            <a:r>
              <a:rPr dirty="0" smtClean="0" sz="2400" spc="30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r</a:t>
            </a:r>
            <a:r>
              <a:rPr dirty="0" smtClean="0" sz="2400" spc="29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4</a:t>
            </a:r>
            <a:r>
              <a:rPr dirty="0" smtClean="0" sz="2400" spc="30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w</a:t>
            </a:r>
            <a:r>
              <a:rPr dirty="0" smtClean="0" sz="2400" spc="-15">
                <a:latin typeface="Arial"/>
                <a:cs typeface="Arial"/>
              </a:rPr>
              <a:t>i</a:t>
            </a:r>
            <a:r>
              <a:rPr dirty="0" smtClean="0" sz="2400" spc="10">
                <a:latin typeface="Arial"/>
                <a:cs typeface="Arial"/>
              </a:rPr>
              <a:t>t</a:t>
            </a:r>
            <a:r>
              <a:rPr dirty="0" smtClean="0" sz="2400" spc="0">
                <a:latin typeface="Arial"/>
                <a:cs typeface="Arial"/>
              </a:rPr>
              <a:t>h</a:t>
            </a:r>
            <a:r>
              <a:rPr dirty="0" smtClean="0" sz="2400" spc="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1</a:t>
            </a:r>
            <a:r>
              <a:rPr dirty="0" smtClean="0" sz="2400" spc="0">
                <a:latin typeface="Arial"/>
                <a:cs typeface="Arial"/>
              </a:rPr>
              <a:t>6 K each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or</a:t>
            </a:r>
            <a:r>
              <a:rPr dirty="0" smtClean="0" sz="2400" spc="1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1</a:t>
            </a:r>
            <a:r>
              <a:rPr dirty="0" smtClean="0" sz="2400" spc="0">
                <a:latin typeface="Arial"/>
                <a:cs typeface="Arial"/>
              </a:rPr>
              <a:t>6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f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-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4 K</a:t>
            </a:r>
            <a:r>
              <a:rPr dirty="0" smtClean="0" sz="2400" spc="-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chi</a:t>
            </a:r>
            <a:r>
              <a:rPr dirty="0" smtClean="0" sz="2400" spc="-10">
                <a:latin typeface="Arial"/>
                <a:cs typeface="Arial"/>
              </a:rPr>
              <a:t>p</a:t>
            </a:r>
            <a:r>
              <a:rPr dirty="0" smtClean="0" sz="2400" spc="0">
                <a:latin typeface="Arial"/>
                <a:cs typeface="Arial"/>
              </a:rPr>
              <a:t>s,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etc.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21"/>
              </a:spcBef>
            </a:pPr>
            <a:endParaRPr sz="1300"/>
          </a:p>
          <a:p>
            <a:pPr marL="355600" indent="-343535">
              <a:lnSpc>
                <a:spcPct val="100000"/>
              </a:lnSpc>
              <a:buClr>
                <a:srgbClr val="9900CC"/>
              </a:buClr>
              <a:buSzPct val="128846"/>
              <a:buFont typeface="Arial"/>
              <a:buChar char="•"/>
              <a:tabLst>
                <a:tab pos="355600" algn="l"/>
              </a:tabLst>
            </a:pPr>
            <a:r>
              <a:rPr dirty="0" smtClean="0" sz="2600">
                <a:latin typeface="Arial"/>
                <a:cs typeface="Arial"/>
              </a:rPr>
              <a:t>How</a:t>
            </a:r>
            <a:r>
              <a:rPr dirty="0" smtClean="0" sz="2600" spc="9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wou</a:t>
            </a:r>
            <a:r>
              <a:rPr dirty="0" smtClean="0" sz="2600" spc="-15">
                <a:latin typeface="Arial"/>
                <a:cs typeface="Arial"/>
              </a:rPr>
              <a:t>l</a:t>
            </a:r>
            <a:r>
              <a:rPr dirty="0" smtClean="0" sz="2600" spc="0">
                <a:latin typeface="Arial"/>
                <a:cs typeface="Arial"/>
              </a:rPr>
              <a:t>d</a:t>
            </a:r>
            <a:r>
              <a:rPr dirty="0" smtClean="0" sz="2600" spc="95">
                <a:latin typeface="Arial"/>
                <a:cs typeface="Arial"/>
              </a:rPr>
              <a:t> </a:t>
            </a:r>
            <a:r>
              <a:rPr dirty="0" smtClean="0" sz="2600" spc="5">
                <a:latin typeface="Arial"/>
                <a:cs typeface="Arial"/>
              </a:rPr>
              <a:t>w</a:t>
            </a:r>
            <a:r>
              <a:rPr dirty="0" smtClean="0" sz="2600" spc="0">
                <a:latin typeface="Arial"/>
                <a:cs typeface="Arial"/>
              </a:rPr>
              <a:t>e</a:t>
            </a:r>
            <a:r>
              <a:rPr dirty="0" smtClean="0" sz="2600" spc="95">
                <a:latin typeface="Arial"/>
                <a:cs typeface="Arial"/>
              </a:rPr>
              <a:t> </a:t>
            </a:r>
            <a:r>
              <a:rPr dirty="0" smtClean="0" sz="2600" spc="-10">
                <a:latin typeface="Arial"/>
                <a:cs typeface="Arial"/>
              </a:rPr>
              <a:t>u</a:t>
            </a:r>
            <a:r>
              <a:rPr dirty="0" smtClean="0" sz="2600" spc="0">
                <a:latin typeface="Arial"/>
                <a:cs typeface="Arial"/>
              </a:rPr>
              <a:t>se</a:t>
            </a:r>
            <a:r>
              <a:rPr dirty="0" smtClean="0" sz="2600" spc="10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the</a:t>
            </a:r>
            <a:r>
              <a:rPr dirty="0" smtClean="0" sz="2600" spc="5">
                <a:latin typeface="Arial"/>
                <a:cs typeface="Arial"/>
              </a:rPr>
              <a:t>s</a:t>
            </a:r>
            <a:r>
              <a:rPr dirty="0" smtClean="0" sz="2600" spc="0">
                <a:latin typeface="Arial"/>
                <a:cs typeface="Arial"/>
              </a:rPr>
              <a:t>e</a:t>
            </a:r>
            <a:r>
              <a:rPr dirty="0" smtClean="0" sz="2600" spc="10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a</a:t>
            </a:r>
            <a:r>
              <a:rPr dirty="0" smtClean="0" sz="2600" spc="5">
                <a:latin typeface="Arial"/>
                <a:cs typeface="Arial"/>
              </a:rPr>
              <a:t>d</a:t>
            </a:r>
            <a:r>
              <a:rPr dirty="0" smtClean="0" sz="2600" spc="-10">
                <a:latin typeface="Arial"/>
                <a:cs typeface="Arial"/>
              </a:rPr>
              <a:t>d</a:t>
            </a:r>
            <a:r>
              <a:rPr dirty="0" smtClean="0" sz="2600" spc="-20">
                <a:latin typeface="Arial"/>
                <a:cs typeface="Arial"/>
              </a:rPr>
              <a:t>r</a:t>
            </a:r>
            <a:r>
              <a:rPr dirty="0" smtClean="0" sz="2600" spc="0">
                <a:latin typeface="Arial"/>
                <a:cs typeface="Arial"/>
              </a:rPr>
              <a:t>ess</a:t>
            </a:r>
            <a:r>
              <a:rPr dirty="0" smtClean="0" sz="2600" spc="10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lines</a:t>
            </a:r>
            <a:r>
              <a:rPr dirty="0" smtClean="0" sz="2600" spc="100">
                <a:latin typeface="Arial"/>
                <a:cs typeface="Arial"/>
              </a:rPr>
              <a:t> </a:t>
            </a:r>
            <a:r>
              <a:rPr dirty="0" smtClean="0" sz="2600" spc="-20">
                <a:latin typeface="Arial"/>
                <a:cs typeface="Arial"/>
              </a:rPr>
              <a:t>t</a:t>
            </a:r>
            <a:r>
              <a:rPr dirty="0" smtClean="0" sz="2600" spc="0">
                <a:latin typeface="Arial"/>
                <a:cs typeface="Arial"/>
              </a:rPr>
              <a:t>o</a:t>
            </a:r>
            <a:r>
              <a:rPr dirty="0" smtClean="0" sz="2600" spc="10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c</a:t>
            </a:r>
            <a:r>
              <a:rPr dirty="0" smtClean="0" sz="2600" spc="5">
                <a:latin typeface="Arial"/>
                <a:cs typeface="Arial"/>
              </a:rPr>
              <a:t>o</a:t>
            </a:r>
            <a:r>
              <a:rPr dirty="0" smtClean="0" sz="2600" spc="0">
                <a:latin typeface="Arial"/>
                <a:cs typeface="Arial"/>
              </a:rPr>
              <a:t>ntrol</a:t>
            </a:r>
            <a:endParaRPr sz="2600">
              <a:latin typeface="Arial"/>
              <a:cs typeface="Arial"/>
            </a:endParaRPr>
          </a:p>
          <a:p>
            <a:pPr marL="355600">
              <a:lnSpc>
                <a:spcPts val="2970"/>
              </a:lnSpc>
            </a:pPr>
            <a:r>
              <a:rPr dirty="0" smtClean="0" sz="2600">
                <a:latin typeface="Arial"/>
                <a:cs typeface="Arial"/>
              </a:rPr>
              <a:t>the</a:t>
            </a:r>
            <a:r>
              <a:rPr dirty="0" smtClean="0" sz="2600" spc="-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multiple</a:t>
            </a:r>
            <a:r>
              <a:rPr dirty="0" smtClean="0" sz="2600" spc="-1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c</a:t>
            </a:r>
            <a:r>
              <a:rPr dirty="0" smtClean="0" sz="2600" spc="10">
                <a:latin typeface="Arial"/>
                <a:cs typeface="Arial"/>
              </a:rPr>
              <a:t>h</a:t>
            </a:r>
            <a:r>
              <a:rPr dirty="0" smtClean="0" sz="2600" spc="0">
                <a:latin typeface="Arial"/>
                <a:cs typeface="Arial"/>
              </a:rPr>
              <a:t>ip</a:t>
            </a:r>
            <a:r>
              <a:rPr dirty="0" smtClean="0" sz="2600" spc="10">
                <a:latin typeface="Arial"/>
                <a:cs typeface="Arial"/>
              </a:rPr>
              <a:t>s</a:t>
            </a:r>
            <a:r>
              <a:rPr dirty="0" smtClean="0" sz="2600" spc="0">
                <a:latin typeface="Arial"/>
                <a:cs typeface="Arial"/>
              </a:rPr>
              <a:t>?</a:t>
            </a:r>
            <a:endParaRPr sz="2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653665">
              <a:lnSpc>
                <a:spcPct val="100000"/>
              </a:lnSpc>
            </a:pPr>
            <a:r>
              <a:rPr dirty="0" smtClean="0" sz="3200">
                <a:latin typeface="Arial"/>
                <a:cs typeface="Arial"/>
              </a:rPr>
              <a:t>Chip</a:t>
            </a:r>
            <a:r>
              <a:rPr dirty="0" smtClean="0" sz="3200" spc="-1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Se</a:t>
            </a:r>
            <a:r>
              <a:rPr dirty="0" smtClean="0" sz="3200" spc="-15">
                <a:latin typeface="Arial"/>
                <a:cs typeface="Arial"/>
              </a:rPr>
              <a:t>l</a:t>
            </a:r>
            <a:r>
              <a:rPr dirty="0" smtClean="0" sz="3200" spc="0">
                <a:latin typeface="Arial"/>
                <a:cs typeface="Arial"/>
              </a:rPr>
              <a:t>ect</a:t>
            </a:r>
            <a:endParaRPr sz="32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494150"/>
            <a:ext cx="7615555" cy="32365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355600" marR="13970" indent="-343535">
              <a:lnSpc>
                <a:spcPct val="98200"/>
              </a:lnSpc>
              <a:buClr>
                <a:srgbClr val="9900CC"/>
              </a:buClr>
              <a:buSzPct val="129166"/>
              <a:buFont typeface="Arial"/>
              <a:buChar char="•"/>
              <a:tabLst>
                <a:tab pos="355600" algn="l"/>
                <a:tab pos="1576070" algn="l"/>
                <a:tab pos="2372360" algn="l"/>
                <a:tab pos="3608070" algn="l"/>
                <a:tab pos="4301490" algn="l"/>
                <a:tab pos="4926330" algn="l"/>
                <a:tab pos="5231130" algn="l"/>
                <a:tab pos="5789295" algn="l"/>
                <a:tab pos="6653530" algn="l"/>
              </a:tabLst>
            </a:pPr>
            <a:r>
              <a:rPr dirty="0" smtClean="0" sz="2400">
                <a:latin typeface="Arial"/>
                <a:cs typeface="Arial"/>
              </a:rPr>
              <a:t>Usua</a:t>
            </a:r>
            <a:r>
              <a:rPr dirty="0" smtClean="0" sz="2400" spc="5">
                <a:latin typeface="Arial"/>
                <a:cs typeface="Arial"/>
              </a:rPr>
              <a:t>l</a:t>
            </a:r>
            <a:r>
              <a:rPr dirty="0" smtClean="0" sz="2400" spc="0">
                <a:latin typeface="Arial"/>
                <a:cs typeface="Arial"/>
              </a:rPr>
              <a:t>ly,	</a:t>
            </a:r>
            <a:r>
              <a:rPr dirty="0" smtClean="0" sz="2400" spc="0">
                <a:latin typeface="Arial"/>
                <a:cs typeface="Arial"/>
              </a:rPr>
              <a:t>each	</a:t>
            </a:r>
            <a:r>
              <a:rPr dirty="0" smtClean="0" sz="2400" spc="0">
                <a:latin typeface="Arial"/>
                <a:cs typeface="Arial"/>
              </a:rPr>
              <a:t>memory	</a:t>
            </a:r>
            <a:r>
              <a:rPr dirty="0" smtClean="0" sz="2400" spc="0">
                <a:latin typeface="Arial"/>
                <a:cs typeface="Arial"/>
              </a:rPr>
              <a:t>chip	</a:t>
            </a:r>
            <a:r>
              <a:rPr dirty="0" smtClean="0" sz="2400" spc="0">
                <a:latin typeface="Arial"/>
                <a:cs typeface="Arial"/>
              </a:rPr>
              <a:t>has	</a:t>
            </a:r>
            <a:r>
              <a:rPr dirty="0" smtClean="0" sz="2400" spc="0">
                <a:latin typeface="Arial"/>
                <a:cs typeface="Arial"/>
              </a:rPr>
              <a:t>a	</a:t>
            </a:r>
            <a:r>
              <a:rPr dirty="0" smtClean="0" sz="2400" spc="-5">
                <a:latin typeface="Arial"/>
                <a:cs typeface="Arial"/>
              </a:rPr>
              <a:t>C</a:t>
            </a:r>
            <a:r>
              <a:rPr dirty="0" smtClean="0" sz="2400" spc="0">
                <a:latin typeface="Arial"/>
                <a:cs typeface="Arial"/>
              </a:rPr>
              <a:t>S	</a:t>
            </a:r>
            <a:r>
              <a:rPr dirty="0" smtClean="0" sz="2400" spc="0">
                <a:latin typeface="Arial"/>
                <a:cs typeface="Arial"/>
              </a:rPr>
              <a:t>(</a:t>
            </a:r>
            <a:r>
              <a:rPr dirty="0" smtClean="0" sz="2400" spc="-5" u="heavy">
                <a:solidFill>
                  <a:srgbClr val="990000"/>
                </a:solidFill>
                <a:latin typeface="Arial"/>
                <a:cs typeface="Arial"/>
              </a:rPr>
              <a:t>C</a:t>
            </a:r>
            <a:r>
              <a:rPr dirty="0" smtClean="0" sz="2400" spc="0">
                <a:latin typeface="Arial"/>
                <a:cs typeface="Arial"/>
              </a:rPr>
              <a:t>hip	</a:t>
            </a:r>
            <a:r>
              <a:rPr dirty="0" smtClean="0" sz="2400" spc="-5" u="heavy">
                <a:solidFill>
                  <a:srgbClr val="990000"/>
                </a:solidFill>
                <a:latin typeface="Arial"/>
                <a:cs typeface="Arial"/>
              </a:rPr>
              <a:t>S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-10">
                <a:latin typeface="Arial"/>
                <a:cs typeface="Arial"/>
              </a:rPr>
              <a:t>l</a:t>
            </a:r>
            <a:r>
              <a:rPr dirty="0" smtClean="0" sz="2400" spc="0">
                <a:latin typeface="Arial"/>
                <a:cs typeface="Arial"/>
              </a:rPr>
              <a:t>ect)</a:t>
            </a:r>
            <a:r>
              <a:rPr dirty="0" smtClean="0" sz="2400" spc="0">
                <a:latin typeface="Arial"/>
                <a:cs typeface="Arial"/>
              </a:rPr>
              <a:t> inpu</a:t>
            </a:r>
            <a:r>
              <a:rPr dirty="0" smtClean="0" sz="2400" spc="-5">
                <a:latin typeface="Arial"/>
                <a:cs typeface="Arial"/>
              </a:rPr>
              <a:t>t</a:t>
            </a:r>
            <a:r>
              <a:rPr dirty="0" smtClean="0" sz="2400" spc="0">
                <a:latin typeface="Arial"/>
                <a:cs typeface="Arial"/>
              </a:rPr>
              <a:t>. </a:t>
            </a:r>
            <a:r>
              <a:rPr dirty="0" smtClean="0" sz="2400" spc="-17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Th</a:t>
            </a:r>
            <a:r>
              <a:rPr dirty="0" smtClean="0" sz="2400" spc="0">
                <a:latin typeface="Arial"/>
                <a:cs typeface="Arial"/>
              </a:rPr>
              <a:t>e </a:t>
            </a:r>
            <a:r>
              <a:rPr dirty="0" smtClean="0" sz="2400" spc="-16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ch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p </a:t>
            </a:r>
            <a:r>
              <a:rPr dirty="0" smtClean="0" sz="2400" spc="-16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will </a:t>
            </a:r>
            <a:r>
              <a:rPr dirty="0" smtClean="0" sz="2400" spc="-17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only </a:t>
            </a:r>
            <a:r>
              <a:rPr dirty="0" smtClean="0" sz="2400" spc="-16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w</a:t>
            </a:r>
            <a:r>
              <a:rPr dirty="0" smtClean="0" sz="2400" spc="-10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rk </a:t>
            </a:r>
            <a:r>
              <a:rPr dirty="0" smtClean="0" sz="2400" spc="-170">
                <a:latin typeface="Arial"/>
                <a:cs typeface="Arial"/>
              </a:rPr>
              <a:t> 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f </a:t>
            </a:r>
            <a:r>
              <a:rPr dirty="0" smtClean="0" sz="2400" spc="-15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n </a:t>
            </a:r>
            <a:r>
              <a:rPr dirty="0" smtClean="0" sz="2400" spc="-17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acti</a:t>
            </a:r>
            <a:r>
              <a:rPr dirty="0" smtClean="0" sz="2400" spc="-10">
                <a:latin typeface="Arial"/>
                <a:cs typeface="Arial"/>
              </a:rPr>
              <a:t>v</a:t>
            </a:r>
            <a:r>
              <a:rPr dirty="0" smtClean="0" sz="2400" spc="0">
                <a:latin typeface="Arial"/>
                <a:cs typeface="Arial"/>
              </a:rPr>
              <a:t>e </a:t>
            </a:r>
            <a:r>
              <a:rPr dirty="0" smtClean="0" sz="2400" spc="-16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si</a:t>
            </a:r>
            <a:r>
              <a:rPr dirty="0" smtClean="0" sz="2400" spc="-10">
                <a:latin typeface="Arial"/>
                <a:cs typeface="Arial"/>
              </a:rPr>
              <a:t>g</a:t>
            </a:r>
            <a:r>
              <a:rPr dirty="0" smtClean="0" sz="2400" spc="0">
                <a:latin typeface="Arial"/>
                <a:cs typeface="Arial"/>
              </a:rPr>
              <a:t>nal </a:t>
            </a:r>
            <a:r>
              <a:rPr dirty="0" smtClean="0" sz="2400" spc="-160">
                <a:latin typeface="Arial"/>
                <a:cs typeface="Arial"/>
              </a:rPr>
              <a:t> </a:t>
            </a:r>
            <a:r>
              <a:rPr dirty="0" smtClean="0" sz="2400" spc="-10">
                <a:latin typeface="Arial"/>
                <a:cs typeface="Arial"/>
              </a:rPr>
              <a:t>is</a:t>
            </a:r>
            <a:r>
              <a:rPr dirty="0" smtClean="0" sz="2400" spc="-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ap</a:t>
            </a:r>
            <a:r>
              <a:rPr dirty="0" smtClean="0" sz="2400" spc="-10">
                <a:latin typeface="Arial"/>
                <a:cs typeface="Arial"/>
              </a:rPr>
              <a:t>p</a:t>
            </a:r>
            <a:r>
              <a:rPr dirty="0" smtClean="0" sz="2400" spc="0">
                <a:latin typeface="Arial"/>
                <a:cs typeface="Arial"/>
              </a:rPr>
              <a:t>l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ed</a:t>
            </a:r>
            <a:r>
              <a:rPr dirty="0" smtClean="0" sz="2400" spc="3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n that i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put.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1000"/>
              </a:lnSpc>
              <a:buClr>
                <a:srgbClr val="9900CC"/>
              </a:buClr>
              <a:buFont typeface="Arial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9900CC"/>
              </a:buClr>
              <a:buFont typeface="Arial"/>
              <a:buChar char="•"/>
            </a:pPr>
            <a:endParaRPr sz="1000"/>
          </a:p>
          <a:p>
            <a:pPr>
              <a:lnSpc>
                <a:spcPts val="1400"/>
              </a:lnSpc>
              <a:spcBef>
                <a:spcPts val="2"/>
              </a:spcBef>
              <a:buClr>
                <a:srgbClr val="9900CC"/>
              </a:buClr>
              <a:buFont typeface="Arial"/>
              <a:buChar char="•"/>
            </a:pPr>
            <a:endParaRPr sz="1400"/>
          </a:p>
          <a:p>
            <a:pPr algn="just" marL="355600" marR="12700" indent="-343535">
              <a:lnSpc>
                <a:spcPct val="98100"/>
              </a:lnSpc>
              <a:buClr>
                <a:srgbClr val="9900CC"/>
              </a:buClr>
              <a:buSzPct val="129166"/>
              <a:buFont typeface="Arial"/>
              <a:buChar char="•"/>
              <a:tabLst>
                <a:tab pos="355600" algn="l"/>
              </a:tabLst>
            </a:pPr>
            <a:r>
              <a:rPr dirty="0" smtClean="0" sz="2400" spc="-5">
                <a:latin typeface="Arial"/>
                <a:cs typeface="Arial"/>
              </a:rPr>
              <a:t>T</a:t>
            </a:r>
            <a:r>
              <a:rPr dirty="0" smtClean="0" sz="2400" spc="0">
                <a:latin typeface="Arial"/>
                <a:cs typeface="Arial"/>
              </a:rPr>
              <a:t>o</a:t>
            </a:r>
            <a:r>
              <a:rPr dirty="0" smtClean="0" sz="2400" spc="24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</a:t>
            </a:r>
            <a:r>
              <a:rPr dirty="0" smtClean="0" sz="2400" spc="-10">
                <a:latin typeface="Arial"/>
                <a:cs typeface="Arial"/>
              </a:rPr>
              <a:t>l</a:t>
            </a:r>
            <a:r>
              <a:rPr dirty="0" smtClean="0" sz="2400" spc="0">
                <a:latin typeface="Arial"/>
                <a:cs typeface="Arial"/>
              </a:rPr>
              <a:t>low</a:t>
            </a:r>
            <a:r>
              <a:rPr dirty="0" smtClean="0" sz="2400" spc="24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24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use</a:t>
            </a:r>
            <a:r>
              <a:rPr dirty="0" smtClean="0" sz="2400" spc="24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f</a:t>
            </a:r>
            <a:r>
              <a:rPr dirty="0" smtClean="0" sz="2400" spc="225">
                <a:latin typeface="Arial"/>
                <a:cs typeface="Arial"/>
              </a:rPr>
              <a:t> </a:t>
            </a:r>
            <a:r>
              <a:rPr dirty="0" smtClean="0" sz="2400" spc="-10">
                <a:latin typeface="Arial"/>
                <a:cs typeface="Arial"/>
              </a:rPr>
              <a:t>m</a:t>
            </a:r>
            <a:r>
              <a:rPr dirty="0" smtClean="0" sz="2400" spc="0">
                <a:latin typeface="Arial"/>
                <a:cs typeface="Arial"/>
              </a:rPr>
              <a:t>u</a:t>
            </a:r>
            <a:r>
              <a:rPr dirty="0" smtClean="0" sz="2400" spc="-10">
                <a:latin typeface="Arial"/>
                <a:cs typeface="Arial"/>
              </a:rPr>
              <a:t>l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ple</a:t>
            </a:r>
            <a:r>
              <a:rPr dirty="0" smtClean="0" sz="2400" spc="25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chi</a:t>
            </a:r>
            <a:r>
              <a:rPr dirty="0" smtClean="0" sz="2400" spc="10">
                <a:latin typeface="Arial"/>
                <a:cs typeface="Arial"/>
              </a:rPr>
              <a:t>p</a:t>
            </a:r>
            <a:r>
              <a:rPr dirty="0" smtClean="0" sz="2400" spc="0">
                <a:latin typeface="Arial"/>
                <a:cs typeface="Arial"/>
              </a:rPr>
              <a:t>s</a:t>
            </a:r>
            <a:r>
              <a:rPr dirty="0" smtClean="0" sz="2400" spc="24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n</a:t>
            </a:r>
            <a:r>
              <a:rPr dirty="0" smtClean="0" sz="2400" spc="229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240">
                <a:latin typeface="Arial"/>
                <a:cs typeface="Arial"/>
              </a:rPr>
              <a:t> </a:t>
            </a:r>
            <a:r>
              <a:rPr dirty="0" smtClean="0" sz="2400" spc="-10">
                <a:latin typeface="Arial"/>
                <a:cs typeface="Arial"/>
              </a:rPr>
              <a:t>m</a:t>
            </a:r>
            <a:r>
              <a:rPr dirty="0" smtClean="0" sz="2400" spc="0">
                <a:latin typeface="Arial"/>
                <a:cs typeface="Arial"/>
              </a:rPr>
              <a:t>ake</a:t>
            </a:r>
            <a:r>
              <a:rPr dirty="0" smtClean="0" sz="2400" spc="24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u</a:t>
            </a:r>
            <a:r>
              <a:rPr dirty="0" smtClean="0" sz="2400" spc="0">
                <a:latin typeface="Arial"/>
                <a:cs typeface="Arial"/>
              </a:rPr>
              <a:t>p</a:t>
            </a:r>
            <a:r>
              <a:rPr dirty="0" smtClean="0" sz="2400" spc="24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of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memory, </a:t>
            </a:r>
            <a:r>
              <a:rPr dirty="0" smtClean="0" sz="2400" spc="-21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w</a:t>
            </a:r>
            <a:r>
              <a:rPr dirty="0" smtClean="0" sz="2400" spc="0">
                <a:latin typeface="Arial"/>
                <a:cs typeface="Arial"/>
              </a:rPr>
              <a:t>e </a:t>
            </a:r>
            <a:r>
              <a:rPr dirty="0" smtClean="0" sz="2400" spc="-2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need </a:t>
            </a:r>
            <a:r>
              <a:rPr dirty="0" smtClean="0" sz="2400" spc="-2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to </a:t>
            </a:r>
            <a:r>
              <a:rPr dirty="0" smtClean="0" sz="2400" spc="-22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use </a:t>
            </a:r>
            <a:r>
              <a:rPr dirty="0" smtClean="0" sz="2400" spc="-2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 </a:t>
            </a:r>
            <a:r>
              <a:rPr dirty="0" smtClean="0" sz="2400" spc="-2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number </a:t>
            </a:r>
            <a:r>
              <a:rPr dirty="0" smtClean="0" sz="2400" spc="-21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f </a:t>
            </a:r>
            <a:r>
              <a:rPr dirty="0" smtClean="0" sz="2400" spc="-229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 </a:t>
            </a:r>
            <a:r>
              <a:rPr dirty="0" smtClean="0" sz="2400" spc="-22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ad</a:t>
            </a:r>
            <a:r>
              <a:rPr dirty="0" smtClean="0" sz="2400" spc="-10">
                <a:latin typeface="Arial"/>
                <a:cs typeface="Arial"/>
              </a:rPr>
              <a:t>d</a:t>
            </a:r>
            <a:r>
              <a:rPr dirty="0" smtClean="0" sz="2400" spc="0">
                <a:latin typeface="Arial"/>
                <a:cs typeface="Arial"/>
              </a:rPr>
              <a:t>ress</a:t>
            </a:r>
            <a:r>
              <a:rPr dirty="0" smtClean="0" sz="2400" spc="0">
                <a:latin typeface="Arial"/>
                <a:cs typeface="Arial"/>
              </a:rPr>
              <a:t> l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nes</a:t>
            </a:r>
            <a:r>
              <a:rPr dirty="0" smtClean="0" sz="2400" spc="2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for</a:t>
            </a:r>
            <a:r>
              <a:rPr dirty="0" smtClean="0" sz="2400" spc="-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 purpose</a:t>
            </a:r>
            <a:r>
              <a:rPr dirty="0" smtClean="0" sz="2400" spc="1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f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“</a:t>
            </a:r>
            <a:r>
              <a:rPr dirty="0" smtClean="0" sz="2400" spc="0">
                <a:latin typeface="Arial"/>
                <a:cs typeface="Arial"/>
              </a:rPr>
              <a:t>chip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selec</a:t>
            </a:r>
            <a:r>
              <a:rPr dirty="0" smtClean="0" sz="2400" spc="5">
                <a:latin typeface="Arial"/>
                <a:cs typeface="Arial"/>
              </a:rPr>
              <a:t>t</a:t>
            </a:r>
            <a:r>
              <a:rPr dirty="0" smtClean="0" sz="2400" spc="0">
                <a:latin typeface="Arial"/>
                <a:cs typeface="Arial"/>
              </a:rPr>
              <a:t>io</a:t>
            </a:r>
            <a:r>
              <a:rPr dirty="0" smtClean="0" sz="2400" spc="-2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”</a:t>
            </a:r>
            <a:r>
              <a:rPr dirty="0" smtClean="0" sz="2400" spc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550"/>
          </a:p>
          <a:p>
            <a:pPr marL="469900">
              <a:lnSpc>
                <a:spcPct val="100000"/>
              </a:lnSpc>
            </a:pPr>
            <a:r>
              <a:rPr dirty="0" smtClean="0" sz="2400">
                <a:solidFill>
                  <a:srgbClr val="FF0066"/>
                </a:solidFill>
                <a:latin typeface="Arial"/>
                <a:cs typeface="Arial"/>
              </a:rPr>
              <a:t>–</a:t>
            </a:r>
            <a:r>
              <a:rPr dirty="0" smtClean="0" sz="2400" spc="25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</a:t>
            </a:r>
            <a:r>
              <a:rPr dirty="0" smtClean="0" sz="2400" spc="-10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se</a:t>
            </a:r>
            <a:r>
              <a:rPr dirty="0" smtClean="0" sz="2400" spc="229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add</a:t>
            </a:r>
            <a:r>
              <a:rPr dirty="0" smtClean="0" sz="2400" spc="5">
                <a:latin typeface="Arial"/>
                <a:cs typeface="Arial"/>
              </a:rPr>
              <a:t>r</a:t>
            </a:r>
            <a:r>
              <a:rPr dirty="0" smtClean="0" sz="2400" spc="0">
                <a:latin typeface="Arial"/>
                <a:cs typeface="Arial"/>
              </a:rPr>
              <a:t>ess</a:t>
            </a:r>
            <a:r>
              <a:rPr dirty="0" smtClean="0" sz="2400" spc="23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l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nes</a:t>
            </a:r>
            <a:r>
              <a:rPr dirty="0" smtClean="0" sz="2400" spc="22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are</a:t>
            </a:r>
            <a:r>
              <a:rPr dirty="0" smtClean="0" sz="2400" spc="229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deco</a:t>
            </a:r>
            <a:r>
              <a:rPr dirty="0" smtClean="0" sz="2400" spc="10">
                <a:latin typeface="Arial"/>
                <a:cs typeface="Arial"/>
              </a:rPr>
              <a:t>d</a:t>
            </a:r>
            <a:r>
              <a:rPr dirty="0" smtClean="0" sz="2400" spc="5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d</a:t>
            </a:r>
            <a:r>
              <a:rPr dirty="0" smtClean="0" sz="2400" spc="2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to</a:t>
            </a:r>
            <a:r>
              <a:rPr dirty="0" smtClean="0" sz="2400" spc="229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ge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erate</a:t>
            </a:r>
            <a:r>
              <a:rPr dirty="0" smtClean="0" sz="2400" spc="22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08505" y="4629277"/>
            <a:ext cx="307340" cy="46735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-16203" sz="3600" spc="-7">
                <a:latin typeface="Arial"/>
                <a:cs typeface="Arial"/>
              </a:rPr>
              <a:t>2</a:t>
            </a:r>
            <a:r>
              <a:rPr dirty="0" smtClean="0" sz="1600" spc="-10"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27605" y="4720717"/>
            <a:ext cx="6452870" cy="3759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539875" algn="l"/>
                <a:tab pos="2099310" algn="l"/>
                <a:tab pos="3046730" algn="l"/>
                <a:tab pos="3539490" algn="l"/>
                <a:tab pos="4098925" algn="l"/>
                <a:tab pos="5338445" algn="l"/>
                <a:tab pos="6184265" algn="l"/>
              </a:tabLst>
            </a:pPr>
            <a:r>
              <a:rPr dirty="0" smtClean="0" sz="2400">
                <a:latin typeface="Arial"/>
                <a:cs typeface="Arial"/>
              </a:rPr>
              <a:t>nec</a:t>
            </a:r>
            <a:r>
              <a:rPr dirty="0" smtClean="0" sz="2400" spc="-10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ss</a:t>
            </a:r>
            <a:r>
              <a:rPr dirty="0" smtClean="0" sz="2400" spc="5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ry	</a:t>
            </a:r>
            <a:r>
              <a:rPr dirty="0" smtClean="0" sz="2400" spc="-5">
                <a:latin typeface="Arial"/>
                <a:cs typeface="Arial"/>
              </a:rPr>
              <a:t>C</a:t>
            </a:r>
            <a:r>
              <a:rPr dirty="0" smtClean="0" sz="2400" spc="0">
                <a:latin typeface="Arial"/>
                <a:cs typeface="Arial"/>
              </a:rPr>
              <a:t>S	</a:t>
            </a:r>
            <a:r>
              <a:rPr dirty="0" smtClean="0" sz="2400" spc="0">
                <a:latin typeface="Arial"/>
                <a:cs typeface="Arial"/>
              </a:rPr>
              <a:t>i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puts	</a:t>
            </a:r>
            <a:r>
              <a:rPr dirty="0" smtClean="0" sz="2400" spc="0">
                <a:latin typeface="Arial"/>
                <a:cs typeface="Arial"/>
              </a:rPr>
              <a:t>for	</a:t>
            </a:r>
            <a:r>
              <a:rPr dirty="0" smtClean="0" sz="2400" spc="0">
                <a:latin typeface="Arial"/>
                <a:cs typeface="Arial"/>
              </a:rPr>
              <a:t>the	</a:t>
            </a:r>
            <a:r>
              <a:rPr dirty="0" smtClean="0" sz="2400" spc="0">
                <a:latin typeface="Arial"/>
                <a:cs typeface="Arial"/>
              </a:rPr>
              <a:t>memory	</a:t>
            </a:r>
            <a:r>
              <a:rPr dirty="0" smtClean="0" sz="2400" spc="0">
                <a:latin typeface="Arial"/>
                <a:cs typeface="Arial"/>
              </a:rPr>
              <a:t>c</a:t>
            </a:r>
            <a:r>
              <a:rPr dirty="0" smtClean="0" sz="2400" spc="-15">
                <a:latin typeface="Arial"/>
                <a:cs typeface="Arial"/>
              </a:rPr>
              <a:t>h</a:t>
            </a:r>
            <a:r>
              <a:rPr dirty="0" smtClean="0" sz="2400" spc="0">
                <a:latin typeface="Arial"/>
                <a:cs typeface="Arial"/>
              </a:rPr>
              <a:t>i</a:t>
            </a:r>
            <a:r>
              <a:rPr dirty="0" smtClean="0" sz="2400" spc="-10">
                <a:latin typeface="Arial"/>
                <a:cs typeface="Arial"/>
              </a:rPr>
              <a:t>p</a:t>
            </a:r>
            <a:r>
              <a:rPr dirty="0" smtClean="0" sz="2400" spc="0">
                <a:latin typeface="Arial"/>
                <a:cs typeface="Arial"/>
              </a:rPr>
              <a:t>s	</a:t>
            </a:r>
            <a:r>
              <a:rPr dirty="0" smtClean="0" sz="2400" spc="0"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08505" y="5086477"/>
            <a:ext cx="1193800" cy="3759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 spc="-5">
                <a:latin typeface="Arial"/>
                <a:cs typeface="Arial"/>
              </a:rPr>
              <a:t>b</a:t>
            </a:r>
            <a:r>
              <a:rPr dirty="0" smtClean="0" sz="2400" spc="0">
                <a:latin typeface="Arial"/>
                <a:cs typeface="Arial"/>
              </a:rPr>
              <a:t>e us</a:t>
            </a:r>
            <a:r>
              <a:rPr dirty="0" smtClean="0" sz="2400" spc="-10">
                <a:latin typeface="Arial"/>
                <a:cs typeface="Arial"/>
              </a:rPr>
              <a:t>e</a:t>
            </a:r>
            <a:r>
              <a:rPr dirty="0" smtClean="0" sz="2400" spc="-5">
                <a:latin typeface="Arial"/>
                <a:cs typeface="Arial"/>
              </a:rPr>
              <a:t>d</a:t>
            </a:r>
            <a:r>
              <a:rPr dirty="0" smtClean="0" sz="2400" spc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536065">
              <a:lnSpc>
                <a:spcPct val="100000"/>
              </a:lnSpc>
            </a:pPr>
            <a:r>
              <a:rPr dirty="0" smtClean="0" sz="3200">
                <a:latin typeface="Arial"/>
                <a:cs typeface="Arial"/>
              </a:rPr>
              <a:t>Chip Se</a:t>
            </a:r>
            <a:r>
              <a:rPr dirty="0" smtClean="0" sz="3200" spc="-15">
                <a:latin typeface="Arial"/>
                <a:cs typeface="Arial"/>
              </a:rPr>
              <a:t>l</a:t>
            </a:r>
            <a:r>
              <a:rPr dirty="0" smtClean="0" sz="3200" spc="0">
                <a:latin typeface="Arial"/>
                <a:cs typeface="Arial"/>
              </a:rPr>
              <a:t>ection Examp</a:t>
            </a:r>
            <a:r>
              <a:rPr dirty="0" smtClean="0" sz="3200" spc="-15">
                <a:latin typeface="Arial"/>
                <a:cs typeface="Arial"/>
              </a:rPr>
              <a:t>l</a:t>
            </a:r>
            <a:r>
              <a:rPr dirty="0" smtClean="0" sz="3200" spc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2044" y="1543700"/>
            <a:ext cx="7159625" cy="35953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99085" marR="13970" indent="-287020">
              <a:lnSpc>
                <a:spcPct val="100099"/>
              </a:lnSpc>
              <a:buClr>
                <a:srgbClr val="FF0066"/>
              </a:buClr>
              <a:buFont typeface="Arial"/>
              <a:buChar char="–"/>
              <a:tabLst>
                <a:tab pos="299085" algn="l"/>
                <a:tab pos="1234440" algn="l"/>
              </a:tabLst>
            </a:pPr>
            <a:r>
              <a:rPr dirty="0" smtClean="0" sz="2400" spc="0">
                <a:latin typeface="Arial"/>
                <a:cs typeface="Arial"/>
              </a:rPr>
              <a:t>Ass</a:t>
            </a:r>
            <a:r>
              <a:rPr dirty="0" smtClean="0" sz="2400" spc="-10">
                <a:latin typeface="Arial"/>
                <a:cs typeface="Arial"/>
              </a:rPr>
              <a:t>u</a:t>
            </a:r>
            <a:r>
              <a:rPr dirty="0" smtClean="0" sz="2400" spc="0">
                <a:latin typeface="Arial"/>
                <a:cs typeface="Arial"/>
              </a:rPr>
              <a:t>me </a:t>
            </a:r>
            <a:r>
              <a:rPr dirty="0" smtClean="0" sz="2400" spc="-3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that </a:t>
            </a:r>
            <a:r>
              <a:rPr dirty="0" smtClean="0" sz="2400" spc="-31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w</a:t>
            </a:r>
            <a:r>
              <a:rPr dirty="0" smtClean="0" sz="2400" spc="0">
                <a:latin typeface="Arial"/>
                <a:cs typeface="Arial"/>
              </a:rPr>
              <a:t>e </a:t>
            </a:r>
            <a:r>
              <a:rPr dirty="0" smtClean="0" sz="2400" spc="-32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need </a:t>
            </a:r>
            <a:r>
              <a:rPr dirty="0" smtClean="0" sz="2400" spc="-3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to </a:t>
            </a:r>
            <a:r>
              <a:rPr dirty="0" smtClean="0" sz="2400" spc="-3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bu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ld </a:t>
            </a:r>
            <a:r>
              <a:rPr dirty="0" smtClean="0" sz="2400" spc="-3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 </a:t>
            </a:r>
            <a:r>
              <a:rPr dirty="0" smtClean="0" sz="2400" spc="-32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memory </a:t>
            </a:r>
            <a:r>
              <a:rPr dirty="0" smtClean="0" sz="2400" spc="-32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system</a:t>
            </a:r>
            <a:r>
              <a:rPr dirty="0" smtClean="0" sz="2400" spc="0">
                <a:latin typeface="Arial"/>
                <a:cs typeface="Arial"/>
              </a:rPr>
              <a:t> made	</a:t>
            </a:r>
            <a:r>
              <a:rPr dirty="0" smtClean="0" sz="2400" spc="-5">
                <a:latin typeface="Arial"/>
                <a:cs typeface="Arial"/>
              </a:rPr>
              <a:t>u</a:t>
            </a:r>
            <a:r>
              <a:rPr dirty="0" smtClean="0" sz="2400" spc="0">
                <a:latin typeface="Arial"/>
                <a:cs typeface="Arial"/>
              </a:rPr>
              <a:t>p </a:t>
            </a:r>
            <a:r>
              <a:rPr dirty="0" smtClean="0" sz="2400" spc="2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f </a:t>
            </a:r>
            <a:r>
              <a:rPr dirty="0" smtClean="0" sz="2400" spc="3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4 </a:t>
            </a:r>
            <a:r>
              <a:rPr dirty="0" smtClean="0" sz="2400" spc="1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f </a:t>
            </a:r>
            <a:r>
              <a:rPr dirty="0" smtClean="0" sz="2400" spc="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-15">
                <a:latin typeface="Arial"/>
                <a:cs typeface="Arial"/>
              </a:rPr>
              <a:t>h</a:t>
            </a:r>
            <a:r>
              <a:rPr dirty="0" smtClean="0" sz="2400" spc="0">
                <a:latin typeface="Arial"/>
                <a:cs typeface="Arial"/>
              </a:rPr>
              <a:t>e </a:t>
            </a:r>
            <a:r>
              <a:rPr dirty="0" smtClean="0" sz="2400" spc="3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4 </a:t>
            </a:r>
            <a:r>
              <a:rPr dirty="0" smtClean="0" sz="2400" spc="3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X </a:t>
            </a:r>
            <a:r>
              <a:rPr dirty="0" smtClean="0" sz="2400" spc="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4 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memory </a:t>
            </a:r>
            <a:r>
              <a:rPr dirty="0" smtClean="0" sz="2400" spc="30">
                <a:latin typeface="Arial"/>
                <a:cs typeface="Arial"/>
              </a:rPr>
              <a:t> </a:t>
            </a:r>
            <a:r>
              <a:rPr dirty="0" smtClean="0" sz="2400" spc="-10">
                <a:latin typeface="Arial"/>
                <a:cs typeface="Arial"/>
              </a:rPr>
              <a:t>c</a:t>
            </a:r>
            <a:r>
              <a:rPr dirty="0" smtClean="0" sz="2400" spc="0">
                <a:latin typeface="Arial"/>
                <a:cs typeface="Arial"/>
              </a:rPr>
              <a:t>hips </a:t>
            </a:r>
            <a:r>
              <a:rPr dirty="0" smtClean="0" sz="2400" spc="25">
                <a:latin typeface="Arial"/>
                <a:cs typeface="Arial"/>
              </a:rPr>
              <a:t> </a:t>
            </a:r>
            <a:r>
              <a:rPr dirty="0" smtClean="0" sz="2400" spc="-10">
                <a:latin typeface="Arial"/>
                <a:cs typeface="Arial"/>
              </a:rPr>
              <a:t>we</a:t>
            </a:r>
            <a:r>
              <a:rPr dirty="0" smtClean="0" sz="2400" spc="-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des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gn</a:t>
            </a:r>
            <a:r>
              <a:rPr dirty="0" smtClean="0" sz="2400" spc="-10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d</a:t>
            </a:r>
            <a:r>
              <a:rPr dirty="0" smtClean="0" sz="2400" spc="3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earl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5">
                <a:latin typeface="Arial"/>
                <a:cs typeface="Arial"/>
              </a:rPr>
              <a:t>r</a:t>
            </a:r>
            <a:r>
              <a:rPr dirty="0" smtClean="0" sz="2400" spc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1000"/>
              </a:lnSpc>
              <a:buClr>
                <a:srgbClr val="FF0066"/>
              </a:buClr>
              <a:buFont typeface="Arial"/>
              <a:buChar char="–"/>
            </a:pPr>
            <a:endParaRPr sz="1000"/>
          </a:p>
          <a:p>
            <a:pPr>
              <a:lnSpc>
                <a:spcPts val="1000"/>
              </a:lnSpc>
              <a:buClr>
                <a:srgbClr val="FF0066"/>
              </a:buClr>
              <a:buFont typeface="Arial"/>
              <a:buChar char="–"/>
            </a:pPr>
            <a:endParaRPr sz="1000"/>
          </a:p>
          <a:p>
            <a:pPr>
              <a:lnSpc>
                <a:spcPts val="1000"/>
              </a:lnSpc>
              <a:buClr>
                <a:srgbClr val="FF0066"/>
              </a:buClr>
              <a:buFont typeface="Arial"/>
              <a:buChar char="–"/>
            </a:pPr>
            <a:endParaRPr sz="1000"/>
          </a:p>
          <a:p>
            <a:pPr>
              <a:lnSpc>
                <a:spcPts val="1000"/>
              </a:lnSpc>
              <a:spcBef>
                <a:spcPts val="31"/>
              </a:spcBef>
              <a:buClr>
                <a:srgbClr val="FF0066"/>
              </a:buClr>
              <a:buFont typeface="Arial"/>
              <a:buChar char="–"/>
            </a:pPr>
            <a:endParaRPr sz="1000"/>
          </a:p>
          <a:p>
            <a:pPr marL="299085" indent="-287020">
              <a:lnSpc>
                <a:spcPct val="100000"/>
              </a:lnSpc>
              <a:buClr>
                <a:srgbClr val="FF0066"/>
              </a:buClr>
              <a:buFont typeface="Arial"/>
              <a:buChar char="–"/>
              <a:tabLst>
                <a:tab pos="299085" algn="l"/>
                <a:tab pos="908685" algn="l"/>
                <a:tab pos="1484630" algn="l"/>
                <a:tab pos="2315210" algn="l"/>
                <a:tab pos="2722245" algn="l"/>
                <a:tab pos="3365500" algn="l"/>
                <a:tab pos="3686810" algn="l"/>
                <a:tab pos="4653280" algn="l"/>
                <a:tab pos="5313680" algn="l"/>
                <a:tab pos="5634990" algn="l"/>
                <a:tab pos="6891020" algn="l"/>
              </a:tabLst>
            </a:pPr>
            <a:r>
              <a:rPr dirty="0" smtClean="0" sz="2400" spc="0">
                <a:latin typeface="Arial"/>
                <a:cs typeface="Arial"/>
              </a:rPr>
              <a:t>We	</a:t>
            </a:r>
            <a:r>
              <a:rPr dirty="0" smtClean="0" sz="2400" spc="0">
                <a:latin typeface="Arial"/>
                <a:cs typeface="Arial"/>
              </a:rPr>
              <a:t>wi</a:t>
            </a:r>
            <a:r>
              <a:rPr dirty="0" smtClean="0" sz="2400" spc="5">
                <a:latin typeface="Arial"/>
                <a:cs typeface="Arial"/>
              </a:rPr>
              <a:t>l</a:t>
            </a:r>
            <a:r>
              <a:rPr dirty="0" smtClean="0" sz="2400" spc="0">
                <a:latin typeface="Arial"/>
                <a:cs typeface="Arial"/>
              </a:rPr>
              <a:t>l	</a:t>
            </a:r>
            <a:r>
              <a:rPr dirty="0" smtClean="0" sz="2400" spc="0">
                <a:latin typeface="Arial"/>
                <a:cs typeface="Arial"/>
              </a:rPr>
              <a:t>need	</a:t>
            </a:r>
            <a:r>
              <a:rPr dirty="0" smtClean="0" sz="2400" spc="0">
                <a:latin typeface="Arial"/>
                <a:cs typeface="Arial"/>
              </a:rPr>
              <a:t>to	</a:t>
            </a:r>
            <a:r>
              <a:rPr dirty="0" smtClean="0" sz="2400" spc="0">
                <a:latin typeface="Arial"/>
                <a:cs typeface="Arial"/>
              </a:rPr>
              <a:t>use	</a:t>
            </a:r>
            <a:r>
              <a:rPr dirty="0" smtClean="0" sz="2400" spc="0">
                <a:latin typeface="Arial"/>
                <a:cs typeface="Arial"/>
              </a:rPr>
              <a:t>2	</a:t>
            </a:r>
            <a:r>
              <a:rPr dirty="0" smtClean="0" sz="2400" spc="0">
                <a:latin typeface="Arial"/>
                <a:cs typeface="Arial"/>
              </a:rPr>
              <a:t>inputs	</a:t>
            </a:r>
            <a:r>
              <a:rPr dirty="0" smtClean="0" sz="2400" spc="-5">
                <a:latin typeface="Arial"/>
                <a:cs typeface="Arial"/>
              </a:rPr>
              <a:t>an</a:t>
            </a:r>
            <a:r>
              <a:rPr dirty="0" smtClean="0" sz="2400" spc="0">
                <a:latin typeface="Arial"/>
                <a:cs typeface="Arial"/>
              </a:rPr>
              <a:t>d	</a:t>
            </a:r>
            <a:r>
              <a:rPr dirty="0" smtClean="0" sz="2400" spc="0">
                <a:latin typeface="Arial"/>
                <a:cs typeface="Arial"/>
              </a:rPr>
              <a:t>a	</a:t>
            </a:r>
            <a:r>
              <a:rPr dirty="0" smtClean="0" sz="2400" spc="0">
                <a:latin typeface="Arial"/>
                <a:cs typeface="Arial"/>
              </a:rPr>
              <a:t>dec</a:t>
            </a:r>
            <a:r>
              <a:rPr dirty="0" smtClean="0" sz="2400" spc="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der	</a:t>
            </a:r>
            <a:r>
              <a:rPr dirty="0" smtClean="0" sz="2400" spc="0"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  <a:p>
            <a:pPr marL="299085">
              <a:lnSpc>
                <a:spcPct val="100000"/>
              </a:lnSpc>
            </a:pPr>
            <a:r>
              <a:rPr dirty="0" smtClean="0" sz="2400">
                <a:latin typeface="Arial"/>
                <a:cs typeface="Arial"/>
              </a:rPr>
              <a:t>i</a:t>
            </a:r>
            <a:r>
              <a:rPr dirty="0" smtClean="0" sz="2400" spc="-10">
                <a:latin typeface="Arial"/>
                <a:cs typeface="Arial"/>
              </a:rPr>
              <a:t>d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tify</a:t>
            </a:r>
            <a:r>
              <a:rPr dirty="0" smtClean="0" sz="2400" spc="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w</a:t>
            </a:r>
            <a:r>
              <a:rPr dirty="0" smtClean="0" sz="2400" spc="-10">
                <a:latin typeface="Arial"/>
                <a:cs typeface="Arial"/>
              </a:rPr>
              <a:t>h</a:t>
            </a:r>
            <a:r>
              <a:rPr dirty="0" smtClean="0" sz="2400" spc="0">
                <a:latin typeface="Arial"/>
                <a:cs typeface="Arial"/>
              </a:rPr>
              <a:t>ich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ch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p</a:t>
            </a:r>
            <a:r>
              <a:rPr dirty="0" smtClean="0" sz="2400" spc="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w</a:t>
            </a:r>
            <a:r>
              <a:rPr dirty="0" smtClean="0" sz="2400" spc="-1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ll</a:t>
            </a:r>
            <a:r>
              <a:rPr dirty="0" smtClean="0" sz="2400" spc="3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b</a:t>
            </a:r>
            <a:r>
              <a:rPr dirty="0" smtClean="0" sz="2400" spc="0">
                <a:latin typeface="Arial"/>
                <a:cs typeface="Arial"/>
              </a:rPr>
              <a:t>e used</a:t>
            </a:r>
            <a:r>
              <a:rPr dirty="0" smtClean="0" sz="2400" spc="-1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w</a:t>
            </a:r>
            <a:r>
              <a:rPr dirty="0" smtClean="0" sz="2400" spc="-10">
                <a:latin typeface="Arial"/>
                <a:cs typeface="Arial"/>
              </a:rPr>
              <a:t>h</a:t>
            </a:r>
            <a:r>
              <a:rPr dirty="0" smtClean="0" sz="2400" spc="0">
                <a:latin typeface="Arial"/>
                <a:cs typeface="Arial"/>
              </a:rPr>
              <a:t>at time.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33"/>
              </a:spcBef>
            </a:pPr>
            <a:endParaRPr sz="1000"/>
          </a:p>
          <a:p>
            <a:pPr algn="just" marL="299085" marR="14604" indent="-287020">
              <a:lnSpc>
                <a:spcPct val="100000"/>
              </a:lnSpc>
              <a:buClr>
                <a:srgbClr val="FF0066"/>
              </a:buClr>
              <a:buFont typeface="Arial"/>
              <a:buChar char="–"/>
              <a:tabLst>
                <a:tab pos="299085" algn="l"/>
              </a:tabLst>
            </a:pPr>
            <a:r>
              <a:rPr dirty="0" smtClean="0" sz="2400" spc="-5">
                <a:latin typeface="Arial"/>
                <a:cs typeface="Arial"/>
              </a:rPr>
              <a:t>Th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27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resulting</a:t>
            </a:r>
            <a:r>
              <a:rPr dirty="0" smtClean="0" sz="2400" spc="28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design</a:t>
            </a:r>
            <a:r>
              <a:rPr dirty="0" smtClean="0" sz="2400" spc="28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wou</a:t>
            </a:r>
            <a:r>
              <a:rPr dirty="0" smtClean="0" sz="2400" spc="5">
                <a:latin typeface="Arial"/>
                <a:cs typeface="Arial"/>
              </a:rPr>
              <a:t>l</a:t>
            </a:r>
            <a:r>
              <a:rPr dirty="0" smtClean="0" sz="2400" spc="0">
                <a:latin typeface="Arial"/>
                <a:cs typeface="Arial"/>
              </a:rPr>
              <a:t>d</a:t>
            </a:r>
            <a:r>
              <a:rPr dirty="0" smtClean="0" sz="2400" spc="28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now</a:t>
            </a:r>
            <a:r>
              <a:rPr dirty="0" smtClean="0" sz="2400" spc="29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l</a:t>
            </a:r>
            <a:r>
              <a:rPr dirty="0" smtClean="0" sz="2400" spc="-10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ok</a:t>
            </a:r>
            <a:r>
              <a:rPr dirty="0" smtClean="0" sz="2400" spc="27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like</a:t>
            </a:r>
            <a:r>
              <a:rPr dirty="0" smtClean="0" sz="2400" spc="27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28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one</a:t>
            </a:r>
            <a:r>
              <a:rPr dirty="0" smtClean="0" sz="2400" spc="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n the</a:t>
            </a:r>
            <a:r>
              <a:rPr dirty="0" smtClean="0" sz="2400" spc="-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foll</a:t>
            </a:r>
            <a:r>
              <a:rPr dirty="0" smtClean="0" sz="2400" spc="-10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w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ng</a:t>
            </a:r>
            <a:r>
              <a:rPr dirty="0" smtClean="0" sz="2400" spc="5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sl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d</a:t>
            </a:r>
            <a:r>
              <a:rPr dirty="0" smtClean="0" sz="2400" spc="-5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536065">
              <a:lnSpc>
                <a:spcPct val="100000"/>
              </a:lnSpc>
            </a:pPr>
            <a:r>
              <a:rPr dirty="0" smtClean="0" sz="3200">
                <a:latin typeface="Arial"/>
                <a:cs typeface="Arial"/>
              </a:rPr>
              <a:t>Chip Se</a:t>
            </a:r>
            <a:r>
              <a:rPr dirty="0" smtClean="0" sz="3200" spc="-15">
                <a:latin typeface="Arial"/>
                <a:cs typeface="Arial"/>
              </a:rPr>
              <a:t>l</a:t>
            </a:r>
            <a:r>
              <a:rPr dirty="0" smtClean="0" sz="3200" spc="0">
                <a:latin typeface="Arial"/>
                <a:cs typeface="Arial"/>
              </a:rPr>
              <a:t>ection Examp</a:t>
            </a:r>
            <a:r>
              <a:rPr dirty="0" smtClean="0" sz="3200" spc="-15">
                <a:latin typeface="Arial"/>
                <a:cs typeface="Arial"/>
              </a:rPr>
              <a:t>l</a:t>
            </a:r>
            <a:r>
              <a:rPr dirty="0" smtClean="0" sz="3200" spc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224783" y="2775204"/>
            <a:ext cx="577595" cy="827532"/>
          </a:xfrm>
          <a:custGeom>
            <a:avLst/>
            <a:gdLst/>
            <a:ahLst/>
            <a:cxnLst/>
            <a:rect l="l" t="t" r="r" b="b"/>
            <a:pathLst>
              <a:path w="577596" h="827532">
                <a:moveTo>
                  <a:pt x="0" y="827532"/>
                </a:moveTo>
                <a:lnTo>
                  <a:pt x="577595" y="827532"/>
                </a:lnTo>
                <a:lnTo>
                  <a:pt x="577595" y="0"/>
                </a:lnTo>
                <a:lnTo>
                  <a:pt x="0" y="0"/>
                </a:lnTo>
                <a:lnTo>
                  <a:pt x="0" y="827532"/>
                </a:lnTo>
                <a:close/>
              </a:path>
            </a:pathLst>
          </a:custGeom>
          <a:solidFill>
            <a:srgbClr val="99FF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224783" y="2775204"/>
            <a:ext cx="577595" cy="827532"/>
          </a:xfrm>
          <a:custGeom>
            <a:avLst/>
            <a:gdLst/>
            <a:ahLst/>
            <a:cxnLst/>
            <a:rect l="l" t="t" r="r" b="b"/>
            <a:pathLst>
              <a:path w="577596" h="827532">
                <a:moveTo>
                  <a:pt x="0" y="827532"/>
                </a:moveTo>
                <a:lnTo>
                  <a:pt x="577595" y="827532"/>
                </a:lnTo>
                <a:lnTo>
                  <a:pt x="577595" y="0"/>
                </a:lnTo>
                <a:lnTo>
                  <a:pt x="0" y="0"/>
                </a:lnTo>
                <a:lnTo>
                  <a:pt x="0" y="82753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417823" y="3458464"/>
            <a:ext cx="166370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spc="-10">
                <a:latin typeface="Arial"/>
                <a:cs typeface="Arial"/>
              </a:rPr>
              <a:t>CS</a:t>
            </a:r>
            <a:endParaRPr sz="8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12921" y="2810764"/>
            <a:ext cx="425450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spc="-5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D  </a:t>
            </a:r>
            <a:r>
              <a:rPr dirty="0" smtClean="0" sz="800" spc="-60">
                <a:latin typeface="Arial"/>
                <a:cs typeface="Arial"/>
              </a:rPr>
              <a:t> </a:t>
            </a:r>
            <a:r>
              <a:rPr dirty="0" smtClean="0" sz="800" spc="20">
                <a:latin typeface="Arial"/>
                <a:cs typeface="Arial"/>
              </a:rPr>
              <a:t>WR</a:t>
            </a:r>
            <a:endParaRPr sz="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57550" y="3027669"/>
            <a:ext cx="163195" cy="3714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765" marR="12700" indent="-12700">
              <a:lnSpc>
                <a:spcPct val="147300"/>
              </a:lnSpc>
            </a:pPr>
            <a:r>
              <a:rPr dirty="0" smtClean="0" sz="800">
                <a:latin typeface="Arial"/>
                <a:cs typeface="Arial"/>
              </a:rPr>
              <a:t>A0</a:t>
            </a:r>
            <a:r>
              <a:rPr dirty="0" smtClean="0" sz="800">
                <a:latin typeface="Arial"/>
                <a:cs typeface="Arial"/>
              </a:rPr>
              <a:t> A1</a:t>
            </a:r>
            <a:endParaRPr sz="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32047" y="3445764"/>
            <a:ext cx="138684" cy="0"/>
          </a:xfrm>
          <a:custGeom>
            <a:avLst/>
            <a:gdLst/>
            <a:ahLst/>
            <a:cxnLst/>
            <a:rect l="l" t="t" r="r" b="b"/>
            <a:pathLst>
              <a:path w="138684" h="0">
                <a:moveTo>
                  <a:pt x="0" y="0"/>
                </a:moveTo>
                <a:lnTo>
                  <a:pt x="1386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325367" y="2805683"/>
            <a:ext cx="138684" cy="0"/>
          </a:xfrm>
          <a:custGeom>
            <a:avLst/>
            <a:gdLst/>
            <a:ahLst/>
            <a:cxnLst/>
            <a:rect l="l" t="t" r="r" b="b"/>
            <a:pathLst>
              <a:path w="138684" h="0">
                <a:moveTo>
                  <a:pt x="0" y="0"/>
                </a:moveTo>
                <a:lnTo>
                  <a:pt x="1386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3549396" y="2807207"/>
            <a:ext cx="138683" cy="0"/>
          </a:xfrm>
          <a:custGeom>
            <a:avLst/>
            <a:gdLst/>
            <a:ahLst/>
            <a:cxnLst/>
            <a:rect l="l" t="t" r="r" b="b"/>
            <a:pathLst>
              <a:path w="138683" h="0">
                <a:moveTo>
                  <a:pt x="0" y="0"/>
                </a:moveTo>
                <a:lnTo>
                  <a:pt x="13868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470147" y="3598235"/>
            <a:ext cx="74445" cy="74181"/>
          </a:xfrm>
          <a:custGeom>
            <a:avLst/>
            <a:gdLst/>
            <a:ahLst/>
            <a:cxnLst/>
            <a:rect l="l" t="t" r="r" b="b"/>
            <a:pathLst>
              <a:path w="74445" h="74181">
                <a:moveTo>
                  <a:pt x="0" y="37266"/>
                </a:moveTo>
                <a:lnTo>
                  <a:pt x="2728" y="23262"/>
                </a:lnTo>
                <a:lnTo>
                  <a:pt x="10195" y="11662"/>
                </a:lnTo>
                <a:lnTo>
                  <a:pt x="21316" y="3548"/>
                </a:lnTo>
                <a:lnTo>
                  <a:pt x="35012" y="0"/>
                </a:lnTo>
                <a:lnTo>
                  <a:pt x="49881" y="2525"/>
                </a:lnTo>
                <a:lnTo>
                  <a:pt x="61947" y="9544"/>
                </a:lnTo>
                <a:lnTo>
                  <a:pt x="70403" y="20068"/>
                </a:lnTo>
                <a:lnTo>
                  <a:pt x="74445" y="33110"/>
                </a:lnTo>
                <a:lnTo>
                  <a:pt x="72131" y="48609"/>
                </a:lnTo>
                <a:lnTo>
                  <a:pt x="65493" y="61032"/>
                </a:lnTo>
                <a:lnTo>
                  <a:pt x="55453" y="69762"/>
                </a:lnTo>
                <a:lnTo>
                  <a:pt x="42936" y="74181"/>
                </a:lnTo>
                <a:lnTo>
                  <a:pt x="26969" y="72066"/>
                </a:lnTo>
                <a:lnTo>
                  <a:pt x="14271" y="65742"/>
                </a:lnTo>
                <a:lnTo>
                  <a:pt x="5325" y="56091"/>
                </a:lnTo>
                <a:lnTo>
                  <a:pt x="615" y="43990"/>
                </a:lnTo>
                <a:lnTo>
                  <a:pt x="0" y="3726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590544" y="2703647"/>
            <a:ext cx="74445" cy="74181"/>
          </a:xfrm>
          <a:custGeom>
            <a:avLst/>
            <a:gdLst/>
            <a:ahLst/>
            <a:cxnLst/>
            <a:rect l="l" t="t" r="r" b="b"/>
            <a:pathLst>
              <a:path w="74445" h="74181">
                <a:moveTo>
                  <a:pt x="0" y="37266"/>
                </a:moveTo>
                <a:lnTo>
                  <a:pt x="2728" y="23262"/>
                </a:lnTo>
                <a:lnTo>
                  <a:pt x="10195" y="11662"/>
                </a:lnTo>
                <a:lnTo>
                  <a:pt x="21316" y="3548"/>
                </a:lnTo>
                <a:lnTo>
                  <a:pt x="35012" y="0"/>
                </a:lnTo>
                <a:lnTo>
                  <a:pt x="49881" y="2525"/>
                </a:lnTo>
                <a:lnTo>
                  <a:pt x="61947" y="9544"/>
                </a:lnTo>
                <a:lnTo>
                  <a:pt x="70403" y="20068"/>
                </a:lnTo>
                <a:lnTo>
                  <a:pt x="74445" y="33110"/>
                </a:lnTo>
                <a:lnTo>
                  <a:pt x="72131" y="48609"/>
                </a:lnTo>
                <a:lnTo>
                  <a:pt x="65493" y="61032"/>
                </a:lnTo>
                <a:lnTo>
                  <a:pt x="55453" y="69762"/>
                </a:lnTo>
                <a:lnTo>
                  <a:pt x="42936" y="74181"/>
                </a:lnTo>
                <a:lnTo>
                  <a:pt x="26969" y="72066"/>
                </a:lnTo>
                <a:lnTo>
                  <a:pt x="14271" y="65742"/>
                </a:lnTo>
                <a:lnTo>
                  <a:pt x="5325" y="56091"/>
                </a:lnTo>
                <a:lnTo>
                  <a:pt x="615" y="43990"/>
                </a:lnTo>
                <a:lnTo>
                  <a:pt x="0" y="3726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354323" y="2697551"/>
            <a:ext cx="74445" cy="74181"/>
          </a:xfrm>
          <a:custGeom>
            <a:avLst/>
            <a:gdLst/>
            <a:ahLst/>
            <a:cxnLst/>
            <a:rect l="l" t="t" r="r" b="b"/>
            <a:pathLst>
              <a:path w="74445" h="74181">
                <a:moveTo>
                  <a:pt x="0" y="37266"/>
                </a:moveTo>
                <a:lnTo>
                  <a:pt x="2728" y="23262"/>
                </a:lnTo>
                <a:lnTo>
                  <a:pt x="10195" y="11662"/>
                </a:lnTo>
                <a:lnTo>
                  <a:pt x="21316" y="3548"/>
                </a:lnTo>
                <a:lnTo>
                  <a:pt x="35012" y="0"/>
                </a:lnTo>
                <a:lnTo>
                  <a:pt x="49881" y="2525"/>
                </a:lnTo>
                <a:lnTo>
                  <a:pt x="61947" y="9544"/>
                </a:lnTo>
                <a:lnTo>
                  <a:pt x="70403" y="20068"/>
                </a:lnTo>
                <a:lnTo>
                  <a:pt x="74445" y="33110"/>
                </a:lnTo>
                <a:lnTo>
                  <a:pt x="72131" y="48609"/>
                </a:lnTo>
                <a:lnTo>
                  <a:pt x="65493" y="61032"/>
                </a:lnTo>
                <a:lnTo>
                  <a:pt x="55453" y="69762"/>
                </a:lnTo>
                <a:lnTo>
                  <a:pt x="42936" y="74181"/>
                </a:lnTo>
                <a:lnTo>
                  <a:pt x="26969" y="72066"/>
                </a:lnTo>
                <a:lnTo>
                  <a:pt x="14271" y="65742"/>
                </a:lnTo>
                <a:lnTo>
                  <a:pt x="5325" y="56091"/>
                </a:lnTo>
                <a:lnTo>
                  <a:pt x="615" y="43990"/>
                </a:lnTo>
                <a:lnTo>
                  <a:pt x="0" y="3726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4416552" y="2776727"/>
            <a:ext cx="577596" cy="827532"/>
          </a:xfrm>
          <a:custGeom>
            <a:avLst/>
            <a:gdLst/>
            <a:ahLst/>
            <a:cxnLst/>
            <a:rect l="l" t="t" r="r" b="b"/>
            <a:pathLst>
              <a:path w="577596" h="827532">
                <a:moveTo>
                  <a:pt x="0" y="827532"/>
                </a:moveTo>
                <a:lnTo>
                  <a:pt x="577596" y="827532"/>
                </a:lnTo>
                <a:lnTo>
                  <a:pt x="577596" y="0"/>
                </a:lnTo>
                <a:lnTo>
                  <a:pt x="0" y="0"/>
                </a:lnTo>
                <a:lnTo>
                  <a:pt x="0" y="827532"/>
                </a:lnTo>
                <a:close/>
              </a:path>
            </a:pathLst>
          </a:custGeom>
          <a:solidFill>
            <a:srgbClr val="99FF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4416552" y="2776727"/>
            <a:ext cx="577596" cy="827532"/>
          </a:xfrm>
          <a:custGeom>
            <a:avLst/>
            <a:gdLst/>
            <a:ahLst/>
            <a:cxnLst/>
            <a:rect l="l" t="t" r="r" b="b"/>
            <a:pathLst>
              <a:path w="577596" h="827532">
                <a:moveTo>
                  <a:pt x="0" y="827532"/>
                </a:moveTo>
                <a:lnTo>
                  <a:pt x="577596" y="827532"/>
                </a:lnTo>
                <a:lnTo>
                  <a:pt x="577596" y="0"/>
                </a:lnTo>
                <a:lnTo>
                  <a:pt x="0" y="0"/>
                </a:lnTo>
                <a:lnTo>
                  <a:pt x="0" y="82753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4610227" y="3460241"/>
            <a:ext cx="166370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spc="-5">
                <a:latin typeface="Arial"/>
                <a:cs typeface="Arial"/>
              </a:rPr>
              <a:t>CS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505325" y="2812288"/>
            <a:ext cx="425450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spc="-5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D  </a:t>
            </a:r>
            <a:r>
              <a:rPr dirty="0" smtClean="0" sz="800" spc="-60">
                <a:latin typeface="Arial"/>
                <a:cs typeface="Arial"/>
              </a:rPr>
              <a:t> </a:t>
            </a:r>
            <a:r>
              <a:rPr dirty="0" smtClean="0" sz="800" spc="20">
                <a:latin typeface="Arial"/>
                <a:cs typeface="Arial"/>
              </a:rPr>
              <a:t>WR</a:t>
            </a:r>
            <a:endParaRPr sz="8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449826" y="3086861"/>
            <a:ext cx="163830" cy="3136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>
                <a:latin typeface="Arial"/>
                <a:cs typeface="Arial"/>
              </a:rPr>
              <a:t>A0</a:t>
            </a:r>
            <a:endParaRPr sz="800">
              <a:latin typeface="Arial"/>
              <a:cs typeface="Arial"/>
            </a:endParaRPr>
          </a:p>
          <a:p>
            <a:pPr marL="24765">
              <a:lnSpc>
                <a:spcPct val="100000"/>
              </a:lnSpc>
              <a:spcBef>
                <a:spcPts val="455"/>
              </a:spcBef>
            </a:pPr>
            <a:r>
              <a:rPr dirty="0" smtClean="0" sz="800">
                <a:latin typeface="Arial"/>
                <a:cs typeface="Arial"/>
              </a:rPr>
              <a:t>A1</a:t>
            </a:r>
            <a:endParaRPr sz="8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623815" y="3448811"/>
            <a:ext cx="138684" cy="0"/>
          </a:xfrm>
          <a:custGeom>
            <a:avLst/>
            <a:gdLst/>
            <a:ahLst/>
            <a:cxnLst/>
            <a:rect l="l" t="t" r="r" b="b"/>
            <a:pathLst>
              <a:path w="138684" h="0">
                <a:moveTo>
                  <a:pt x="0" y="0"/>
                </a:moveTo>
                <a:lnTo>
                  <a:pt x="1386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4518659" y="2807207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 h="0">
                <a:moveTo>
                  <a:pt x="0" y="0"/>
                </a:moveTo>
                <a:lnTo>
                  <a:pt x="13716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4741164" y="2808732"/>
            <a:ext cx="138684" cy="0"/>
          </a:xfrm>
          <a:custGeom>
            <a:avLst/>
            <a:gdLst/>
            <a:ahLst/>
            <a:cxnLst/>
            <a:rect l="l" t="t" r="r" b="b"/>
            <a:pathLst>
              <a:path w="138684" h="0">
                <a:moveTo>
                  <a:pt x="0" y="0"/>
                </a:moveTo>
                <a:lnTo>
                  <a:pt x="1386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4661915" y="3601250"/>
            <a:ext cx="74545" cy="72884"/>
          </a:xfrm>
          <a:custGeom>
            <a:avLst/>
            <a:gdLst/>
            <a:ahLst/>
            <a:cxnLst/>
            <a:rect l="l" t="t" r="r" b="b"/>
            <a:pathLst>
              <a:path w="74545" h="72884">
                <a:moveTo>
                  <a:pt x="0" y="36537"/>
                </a:moveTo>
                <a:lnTo>
                  <a:pt x="2783" y="22673"/>
                </a:lnTo>
                <a:lnTo>
                  <a:pt x="10390" y="11240"/>
                </a:lnTo>
                <a:lnTo>
                  <a:pt x="21705" y="3322"/>
                </a:lnTo>
                <a:lnTo>
                  <a:pt x="35613" y="0"/>
                </a:lnTo>
                <a:lnTo>
                  <a:pt x="50397" y="2576"/>
                </a:lnTo>
                <a:lnTo>
                  <a:pt x="62413" y="9686"/>
                </a:lnTo>
                <a:lnTo>
                  <a:pt x="70763" y="20321"/>
                </a:lnTo>
                <a:lnTo>
                  <a:pt x="74545" y="33469"/>
                </a:lnTo>
                <a:lnTo>
                  <a:pt x="72054" y="48478"/>
                </a:lnTo>
                <a:lnTo>
                  <a:pt x="65059" y="60529"/>
                </a:lnTo>
                <a:lnTo>
                  <a:pt x="54551" y="68905"/>
                </a:lnTo>
                <a:lnTo>
                  <a:pt x="41520" y="72884"/>
                </a:lnTo>
                <a:lnTo>
                  <a:pt x="25882" y="70584"/>
                </a:lnTo>
                <a:lnTo>
                  <a:pt x="13387" y="63983"/>
                </a:lnTo>
                <a:lnTo>
                  <a:pt x="4667" y="54002"/>
                </a:lnTo>
                <a:lnTo>
                  <a:pt x="353" y="41563"/>
                </a:lnTo>
                <a:lnTo>
                  <a:pt x="0" y="3653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4783835" y="2705171"/>
            <a:ext cx="74445" cy="74181"/>
          </a:xfrm>
          <a:custGeom>
            <a:avLst/>
            <a:gdLst/>
            <a:ahLst/>
            <a:cxnLst/>
            <a:rect l="l" t="t" r="r" b="b"/>
            <a:pathLst>
              <a:path w="74445" h="74181">
                <a:moveTo>
                  <a:pt x="0" y="37266"/>
                </a:moveTo>
                <a:lnTo>
                  <a:pt x="2728" y="23262"/>
                </a:lnTo>
                <a:lnTo>
                  <a:pt x="10195" y="11662"/>
                </a:lnTo>
                <a:lnTo>
                  <a:pt x="21316" y="3548"/>
                </a:lnTo>
                <a:lnTo>
                  <a:pt x="35012" y="0"/>
                </a:lnTo>
                <a:lnTo>
                  <a:pt x="49881" y="2525"/>
                </a:lnTo>
                <a:lnTo>
                  <a:pt x="61947" y="9544"/>
                </a:lnTo>
                <a:lnTo>
                  <a:pt x="70403" y="20068"/>
                </a:lnTo>
                <a:lnTo>
                  <a:pt x="74445" y="33110"/>
                </a:lnTo>
                <a:lnTo>
                  <a:pt x="72131" y="48609"/>
                </a:lnTo>
                <a:lnTo>
                  <a:pt x="65493" y="61032"/>
                </a:lnTo>
                <a:lnTo>
                  <a:pt x="55453" y="69762"/>
                </a:lnTo>
                <a:lnTo>
                  <a:pt x="42936" y="74181"/>
                </a:lnTo>
                <a:lnTo>
                  <a:pt x="26969" y="72066"/>
                </a:lnTo>
                <a:lnTo>
                  <a:pt x="14271" y="65742"/>
                </a:lnTo>
                <a:lnTo>
                  <a:pt x="5325" y="56091"/>
                </a:lnTo>
                <a:lnTo>
                  <a:pt x="615" y="43990"/>
                </a:lnTo>
                <a:lnTo>
                  <a:pt x="0" y="3726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4546091" y="2699075"/>
            <a:ext cx="74445" cy="74181"/>
          </a:xfrm>
          <a:custGeom>
            <a:avLst/>
            <a:gdLst/>
            <a:ahLst/>
            <a:cxnLst/>
            <a:rect l="l" t="t" r="r" b="b"/>
            <a:pathLst>
              <a:path w="74445" h="74181">
                <a:moveTo>
                  <a:pt x="0" y="37266"/>
                </a:moveTo>
                <a:lnTo>
                  <a:pt x="2728" y="23262"/>
                </a:lnTo>
                <a:lnTo>
                  <a:pt x="10195" y="11662"/>
                </a:lnTo>
                <a:lnTo>
                  <a:pt x="21316" y="3548"/>
                </a:lnTo>
                <a:lnTo>
                  <a:pt x="35012" y="0"/>
                </a:lnTo>
                <a:lnTo>
                  <a:pt x="49881" y="2525"/>
                </a:lnTo>
                <a:lnTo>
                  <a:pt x="61947" y="9544"/>
                </a:lnTo>
                <a:lnTo>
                  <a:pt x="70403" y="20068"/>
                </a:lnTo>
                <a:lnTo>
                  <a:pt x="74445" y="33110"/>
                </a:lnTo>
                <a:lnTo>
                  <a:pt x="72131" y="48609"/>
                </a:lnTo>
                <a:lnTo>
                  <a:pt x="65493" y="61032"/>
                </a:lnTo>
                <a:lnTo>
                  <a:pt x="55453" y="69762"/>
                </a:lnTo>
                <a:lnTo>
                  <a:pt x="42936" y="74181"/>
                </a:lnTo>
                <a:lnTo>
                  <a:pt x="26969" y="72066"/>
                </a:lnTo>
                <a:lnTo>
                  <a:pt x="14271" y="65742"/>
                </a:lnTo>
                <a:lnTo>
                  <a:pt x="5325" y="56091"/>
                </a:lnTo>
                <a:lnTo>
                  <a:pt x="615" y="43990"/>
                </a:lnTo>
                <a:lnTo>
                  <a:pt x="0" y="3726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5608320" y="2778251"/>
            <a:ext cx="577596" cy="827532"/>
          </a:xfrm>
          <a:custGeom>
            <a:avLst/>
            <a:gdLst/>
            <a:ahLst/>
            <a:cxnLst/>
            <a:rect l="l" t="t" r="r" b="b"/>
            <a:pathLst>
              <a:path w="577596" h="827532">
                <a:moveTo>
                  <a:pt x="0" y="827532"/>
                </a:moveTo>
                <a:lnTo>
                  <a:pt x="577596" y="827532"/>
                </a:lnTo>
                <a:lnTo>
                  <a:pt x="577596" y="0"/>
                </a:lnTo>
                <a:lnTo>
                  <a:pt x="0" y="0"/>
                </a:lnTo>
                <a:lnTo>
                  <a:pt x="0" y="827532"/>
                </a:lnTo>
                <a:close/>
              </a:path>
            </a:pathLst>
          </a:custGeom>
          <a:solidFill>
            <a:srgbClr val="99FF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5608320" y="2778251"/>
            <a:ext cx="577596" cy="827532"/>
          </a:xfrm>
          <a:custGeom>
            <a:avLst/>
            <a:gdLst/>
            <a:ahLst/>
            <a:cxnLst/>
            <a:rect l="l" t="t" r="r" b="b"/>
            <a:pathLst>
              <a:path w="577596" h="827532">
                <a:moveTo>
                  <a:pt x="0" y="827532"/>
                </a:moveTo>
                <a:lnTo>
                  <a:pt x="577596" y="827532"/>
                </a:lnTo>
                <a:lnTo>
                  <a:pt x="577596" y="0"/>
                </a:lnTo>
                <a:lnTo>
                  <a:pt x="0" y="0"/>
                </a:lnTo>
                <a:lnTo>
                  <a:pt x="0" y="82753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5802629" y="3461765"/>
            <a:ext cx="166370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spc="-5">
                <a:latin typeface="Arial"/>
                <a:cs typeface="Arial"/>
              </a:rPr>
              <a:t>CS</a:t>
            </a:r>
            <a:endParaRPr sz="8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97728" y="2813811"/>
            <a:ext cx="424815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spc="-5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D  </a:t>
            </a:r>
            <a:r>
              <a:rPr dirty="0" smtClean="0" sz="800" spc="-60">
                <a:latin typeface="Arial"/>
                <a:cs typeface="Arial"/>
              </a:rPr>
              <a:t> </a:t>
            </a:r>
            <a:r>
              <a:rPr dirty="0" smtClean="0" sz="800" spc="15">
                <a:latin typeface="Arial"/>
                <a:cs typeface="Arial"/>
              </a:rPr>
              <a:t>WR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5642228" y="3031464"/>
            <a:ext cx="163830" cy="3702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765" marR="12700" indent="-12700">
              <a:lnSpc>
                <a:spcPct val="147000"/>
              </a:lnSpc>
            </a:pPr>
            <a:r>
              <a:rPr dirty="0" smtClean="0" sz="800">
                <a:latin typeface="Arial"/>
                <a:cs typeface="Arial"/>
              </a:rPr>
              <a:t>A0</a:t>
            </a:r>
            <a:r>
              <a:rPr dirty="0" smtClean="0" sz="800">
                <a:latin typeface="Arial"/>
                <a:cs typeface="Arial"/>
              </a:rPr>
              <a:t> A1</a:t>
            </a:r>
            <a:endParaRPr sz="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5817108" y="3450335"/>
            <a:ext cx="137159" cy="0"/>
          </a:xfrm>
          <a:custGeom>
            <a:avLst/>
            <a:gdLst/>
            <a:ahLst/>
            <a:cxnLst/>
            <a:rect l="l" t="t" r="r" b="b"/>
            <a:pathLst>
              <a:path w="137159" h="0">
                <a:moveTo>
                  <a:pt x="0" y="0"/>
                </a:moveTo>
                <a:lnTo>
                  <a:pt x="137159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5710428" y="2808732"/>
            <a:ext cx="138684" cy="0"/>
          </a:xfrm>
          <a:custGeom>
            <a:avLst/>
            <a:gdLst/>
            <a:ahLst/>
            <a:cxnLst/>
            <a:rect l="l" t="t" r="r" b="b"/>
            <a:pathLst>
              <a:path w="138684" h="0">
                <a:moveTo>
                  <a:pt x="0" y="0"/>
                </a:moveTo>
                <a:lnTo>
                  <a:pt x="13868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5934455" y="2810255"/>
            <a:ext cx="137160" cy="0"/>
          </a:xfrm>
          <a:custGeom>
            <a:avLst/>
            <a:gdLst/>
            <a:ahLst/>
            <a:cxnLst/>
            <a:rect l="l" t="t" r="r" b="b"/>
            <a:pathLst>
              <a:path w="137160" h="0">
                <a:moveTo>
                  <a:pt x="0" y="0"/>
                </a:moveTo>
                <a:lnTo>
                  <a:pt x="13716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5855208" y="3602807"/>
            <a:ext cx="74445" cy="74181"/>
          </a:xfrm>
          <a:custGeom>
            <a:avLst/>
            <a:gdLst/>
            <a:ahLst/>
            <a:cxnLst/>
            <a:rect l="l" t="t" r="r" b="b"/>
            <a:pathLst>
              <a:path w="74445" h="74181">
                <a:moveTo>
                  <a:pt x="0" y="37266"/>
                </a:moveTo>
                <a:lnTo>
                  <a:pt x="2728" y="23262"/>
                </a:lnTo>
                <a:lnTo>
                  <a:pt x="10195" y="11662"/>
                </a:lnTo>
                <a:lnTo>
                  <a:pt x="21316" y="3548"/>
                </a:lnTo>
                <a:lnTo>
                  <a:pt x="35012" y="0"/>
                </a:lnTo>
                <a:lnTo>
                  <a:pt x="49881" y="2525"/>
                </a:lnTo>
                <a:lnTo>
                  <a:pt x="61947" y="9544"/>
                </a:lnTo>
                <a:lnTo>
                  <a:pt x="70403" y="20068"/>
                </a:lnTo>
                <a:lnTo>
                  <a:pt x="74445" y="33110"/>
                </a:lnTo>
                <a:lnTo>
                  <a:pt x="72131" y="48609"/>
                </a:lnTo>
                <a:lnTo>
                  <a:pt x="65493" y="61032"/>
                </a:lnTo>
                <a:lnTo>
                  <a:pt x="55453" y="69762"/>
                </a:lnTo>
                <a:lnTo>
                  <a:pt x="42936" y="74181"/>
                </a:lnTo>
                <a:lnTo>
                  <a:pt x="26969" y="72066"/>
                </a:lnTo>
                <a:lnTo>
                  <a:pt x="14271" y="65742"/>
                </a:lnTo>
                <a:lnTo>
                  <a:pt x="5325" y="56091"/>
                </a:lnTo>
                <a:lnTo>
                  <a:pt x="615" y="43990"/>
                </a:lnTo>
                <a:lnTo>
                  <a:pt x="0" y="3726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5975603" y="2706695"/>
            <a:ext cx="74445" cy="74181"/>
          </a:xfrm>
          <a:custGeom>
            <a:avLst/>
            <a:gdLst/>
            <a:ahLst/>
            <a:cxnLst/>
            <a:rect l="l" t="t" r="r" b="b"/>
            <a:pathLst>
              <a:path w="74445" h="74181">
                <a:moveTo>
                  <a:pt x="0" y="37266"/>
                </a:moveTo>
                <a:lnTo>
                  <a:pt x="2728" y="23262"/>
                </a:lnTo>
                <a:lnTo>
                  <a:pt x="10195" y="11662"/>
                </a:lnTo>
                <a:lnTo>
                  <a:pt x="21316" y="3548"/>
                </a:lnTo>
                <a:lnTo>
                  <a:pt x="35012" y="0"/>
                </a:lnTo>
                <a:lnTo>
                  <a:pt x="49881" y="2525"/>
                </a:lnTo>
                <a:lnTo>
                  <a:pt x="61947" y="9544"/>
                </a:lnTo>
                <a:lnTo>
                  <a:pt x="70403" y="20068"/>
                </a:lnTo>
                <a:lnTo>
                  <a:pt x="74445" y="33110"/>
                </a:lnTo>
                <a:lnTo>
                  <a:pt x="72131" y="48609"/>
                </a:lnTo>
                <a:lnTo>
                  <a:pt x="65493" y="61032"/>
                </a:lnTo>
                <a:lnTo>
                  <a:pt x="55453" y="69762"/>
                </a:lnTo>
                <a:lnTo>
                  <a:pt x="42936" y="74181"/>
                </a:lnTo>
                <a:lnTo>
                  <a:pt x="26969" y="72066"/>
                </a:lnTo>
                <a:lnTo>
                  <a:pt x="14271" y="65742"/>
                </a:lnTo>
                <a:lnTo>
                  <a:pt x="5325" y="56091"/>
                </a:lnTo>
                <a:lnTo>
                  <a:pt x="615" y="43990"/>
                </a:lnTo>
                <a:lnTo>
                  <a:pt x="0" y="3726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5739384" y="2700599"/>
            <a:ext cx="74445" cy="74181"/>
          </a:xfrm>
          <a:custGeom>
            <a:avLst/>
            <a:gdLst/>
            <a:ahLst/>
            <a:cxnLst/>
            <a:rect l="l" t="t" r="r" b="b"/>
            <a:pathLst>
              <a:path w="74445" h="74181">
                <a:moveTo>
                  <a:pt x="0" y="37266"/>
                </a:moveTo>
                <a:lnTo>
                  <a:pt x="2728" y="23262"/>
                </a:lnTo>
                <a:lnTo>
                  <a:pt x="10195" y="11662"/>
                </a:lnTo>
                <a:lnTo>
                  <a:pt x="21316" y="3548"/>
                </a:lnTo>
                <a:lnTo>
                  <a:pt x="35012" y="0"/>
                </a:lnTo>
                <a:lnTo>
                  <a:pt x="49881" y="2525"/>
                </a:lnTo>
                <a:lnTo>
                  <a:pt x="61947" y="9544"/>
                </a:lnTo>
                <a:lnTo>
                  <a:pt x="70403" y="20068"/>
                </a:lnTo>
                <a:lnTo>
                  <a:pt x="74445" y="33110"/>
                </a:lnTo>
                <a:lnTo>
                  <a:pt x="72131" y="48609"/>
                </a:lnTo>
                <a:lnTo>
                  <a:pt x="65493" y="61032"/>
                </a:lnTo>
                <a:lnTo>
                  <a:pt x="55453" y="69762"/>
                </a:lnTo>
                <a:lnTo>
                  <a:pt x="42936" y="74181"/>
                </a:lnTo>
                <a:lnTo>
                  <a:pt x="26969" y="72066"/>
                </a:lnTo>
                <a:lnTo>
                  <a:pt x="14271" y="65742"/>
                </a:lnTo>
                <a:lnTo>
                  <a:pt x="5325" y="56091"/>
                </a:lnTo>
                <a:lnTo>
                  <a:pt x="615" y="43990"/>
                </a:lnTo>
                <a:lnTo>
                  <a:pt x="0" y="3726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6801611" y="2779776"/>
            <a:ext cx="577596" cy="827532"/>
          </a:xfrm>
          <a:custGeom>
            <a:avLst/>
            <a:gdLst/>
            <a:ahLst/>
            <a:cxnLst/>
            <a:rect l="l" t="t" r="r" b="b"/>
            <a:pathLst>
              <a:path w="577596" h="827531">
                <a:moveTo>
                  <a:pt x="0" y="827532"/>
                </a:moveTo>
                <a:lnTo>
                  <a:pt x="577596" y="827532"/>
                </a:lnTo>
                <a:lnTo>
                  <a:pt x="577596" y="0"/>
                </a:lnTo>
                <a:lnTo>
                  <a:pt x="0" y="0"/>
                </a:lnTo>
                <a:lnTo>
                  <a:pt x="0" y="827532"/>
                </a:lnTo>
                <a:close/>
              </a:path>
            </a:pathLst>
          </a:custGeom>
          <a:solidFill>
            <a:srgbClr val="99FF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6801611" y="2779776"/>
            <a:ext cx="577596" cy="827532"/>
          </a:xfrm>
          <a:custGeom>
            <a:avLst/>
            <a:gdLst/>
            <a:ahLst/>
            <a:cxnLst/>
            <a:rect l="l" t="t" r="r" b="b"/>
            <a:pathLst>
              <a:path w="577596" h="827531">
                <a:moveTo>
                  <a:pt x="0" y="827532"/>
                </a:moveTo>
                <a:lnTo>
                  <a:pt x="577596" y="827532"/>
                </a:lnTo>
                <a:lnTo>
                  <a:pt x="577596" y="0"/>
                </a:lnTo>
                <a:lnTo>
                  <a:pt x="0" y="0"/>
                </a:lnTo>
                <a:lnTo>
                  <a:pt x="0" y="82753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 txBox="1"/>
          <p:nvPr/>
        </p:nvSpPr>
        <p:spPr>
          <a:xfrm>
            <a:off x="6994906" y="3463290"/>
            <a:ext cx="166370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spc="-5">
                <a:latin typeface="Arial"/>
                <a:cs typeface="Arial"/>
              </a:rPr>
              <a:t>CS</a:t>
            </a:r>
            <a:endParaRPr sz="800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6890131" y="2815590"/>
            <a:ext cx="425450" cy="133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800" spc="-10">
                <a:latin typeface="Arial"/>
                <a:cs typeface="Arial"/>
              </a:rPr>
              <a:t>R</a:t>
            </a:r>
            <a:r>
              <a:rPr dirty="0" smtClean="0" sz="800" spc="0">
                <a:latin typeface="Arial"/>
                <a:cs typeface="Arial"/>
              </a:rPr>
              <a:t>D  </a:t>
            </a:r>
            <a:r>
              <a:rPr dirty="0" smtClean="0" sz="800" spc="-65">
                <a:latin typeface="Arial"/>
                <a:cs typeface="Arial"/>
              </a:rPr>
              <a:t> </a:t>
            </a:r>
            <a:r>
              <a:rPr dirty="0" smtClean="0" sz="800" spc="20">
                <a:latin typeface="Arial"/>
                <a:cs typeface="Arial"/>
              </a:rPr>
              <a:t>WR</a:t>
            </a:r>
            <a:endParaRPr sz="8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834631" y="3032744"/>
            <a:ext cx="163830" cy="3708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765" marR="12700" indent="-12700">
              <a:lnSpc>
                <a:spcPct val="147200"/>
              </a:lnSpc>
            </a:pPr>
            <a:r>
              <a:rPr dirty="0" smtClean="0" sz="800">
                <a:latin typeface="Arial"/>
                <a:cs typeface="Arial"/>
              </a:rPr>
              <a:t>A0</a:t>
            </a:r>
            <a:r>
              <a:rPr dirty="0" smtClean="0" sz="800">
                <a:latin typeface="Arial"/>
                <a:cs typeface="Arial"/>
              </a:rPr>
              <a:t> </a:t>
            </a:r>
            <a:r>
              <a:rPr dirty="0" smtClean="0" sz="800" spc="5">
                <a:latin typeface="Arial"/>
                <a:cs typeface="Arial"/>
              </a:rPr>
              <a:t>A</a:t>
            </a:r>
            <a:r>
              <a:rPr dirty="0" smtClean="0" sz="800" spc="0">
                <a:latin typeface="Arial"/>
                <a:cs typeface="Arial"/>
              </a:rPr>
              <a:t>1</a:t>
            </a:r>
            <a:endParaRPr sz="800">
              <a:latin typeface="Arial"/>
              <a:cs typeface="Arial"/>
            </a:endParaRPr>
          </a:p>
        </p:txBody>
      </p:sp>
      <p:sp>
        <p:nvSpPr>
          <p:cNvPr id="41" name="object 41"/>
          <p:cNvSpPr/>
          <p:nvPr/>
        </p:nvSpPr>
        <p:spPr>
          <a:xfrm>
            <a:off x="7008876" y="3451859"/>
            <a:ext cx="138683" cy="0"/>
          </a:xfrm>
          <a:custGeom>
            <a:avLst/>
            <a:gdLst/>
            <a:ahLst/>
            <a:cxnLst/>
            <a:rect l="l" t="t" r="r" b="b"/>
            <a:pathLst>
              <a:path w="138683" h="0">
                <a:moveTo>
                  <a:pt x="0" y="0"/>
                </a:moveTo>
                <a:lnTo>
                  <a:pt x="13868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6902195" y="2810255"/>
            <a:ext cx="138683" cy="0"/>
          </a:xfrm>
          <a:custGeom>
            <a:avLst/>
            <a:gdLst/>
            <a:ahLst/>
            <a:cxnLst/>
            <a:rect l="l" t="t" r="r" b="b"/>
            <a:pathLst>
              <a:path w="138683" h="0">
                <a:moveTo>
                  <a:pt x="0" y="0"/>
                </a:moveTo>
                <a:lnTo>
                  <a:pt x="13868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7126223" y="2811779"/>
            <a:ext cx="138683" cy="0"/>
          </a:xfrm>
          <a:custGeom>
            <a:avLst/>
            <a:gdLst/>
            <a:ahLst/>
            <a:cxnLst/>
            <a:rect l="l" t="t" r="r" b="b"/>
            <a:pathLst>
              <a:path w="138683" h="0">
                <a:moveTo>
                  <a:pt x="0" y="0"/>
                </a:moveTo>
                <a:lnTo>
                  <a:pt x="13868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7046976" y="3604331"/>
            <a:ext cx="74445" cy="74181"/>
          </a:xfrm>
          <a:custGeom>
            <a:avLst/>
            <a:gdLst/>
            <a:ahLst/>
            <a:cxnLst/>
            <a:rect l="l" t="t" r="r" b="b"/>
            <a:pathLst>
              <a:path w="74445" h="74181">
                <a:moveTo>
                  <a:pt x="0" y="37266"/>
                </a:moveTo>
                <a:lnTo>
                  <a:pt x="2728" y="23262"/>
                </a:lnTo>
                <a:lnTo>
                  <a:pt x="10195" y="11662"/>
                </a:lnTo>
                <a:lnTo>
                  <a:pt x="21316" y="3548"/>
                </a:lnTo>
                <a:lnTo>
                  <a:pt x="35012" y="0"/>
                </a:lnTo>
                <a:lnTo>
                  <a:pt x="49881" y="2525"/>
                </a:lnTo>
                <a:lnTo>
                  <a:pt x="61947" y="9544"/>
                </a:lnTo>
                <a:lnTo>
                  <a:pt x="70403" y="20068"/>
                </a:lnTo>
                <a:lnTo>
                  <a:pt x="74445" y="33110"/>
                </a:lnTo>
                <a:lnTo>
                  <a:pt x="72131" y="48609"/>
                </a:lnTo>
                <a:lnTo>
                  <a:pt x="65493" y="61032"/>
                </a:lnTo>
                <a:lnTo>
                  <a:pt x="55453" y="69762"/>
                </a:lnTo>
                <a:lnTo>
                  <a:pt x="42936" y="74181"/>
                </a:lnTo>
                <a:lnTo>
                  <a:pt x="26969" y="72066"/>
                </a:lnTo>
                <a:lnTo>
                  <a:pt x="14271" y="65742"/>
                </a:lnTo>
                <a:lnTo>
                  <a:pt x="5325" y="56091"/>
                </a:lnTo>
                <a:lnTo>
                  <a:pt x="615" y="43990"/>
                </a:lnTo>
                <a:lnTo>
                  <a:pt x="0" y="37266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7167371" y="2708219"/>
            <a:ext cx="74445" cy="74181"/>
          </a:xfrm>
          <a:custGeom>
            <a:avLst/>
            <a:gdLst/>
            <a:ahLst/>
            <a:cxnLst/>
            <a:rect l="l" t="t" r="r" b="b"/>
            <a:pathLst>
              <a:path w="74445" h="74181">
                <a:moveTo>
                  <a:pt x="0" y="37266"/>
                </a:moveTo>
                <a:lnTo>
                  <a:pt x="2728" y="23262"/>
                </a:lnTo>
                <a:lnTo>
                  <a:pt x="10195" y="11662"/>
                </a:lnTo>
                <a:lnTo>
                  <a:pt x="21316" y="3548"/>
                </a:lnTo>
                <a:lnTo>
                  <a:pt x="35012" y="0"/>
                </a:lnTo>
                <a:lnTo>
                  <a:pt x="49881" y="2525"/>
                </a:lnTo>
                <a:lnTo>
                  <a:pt x="61947" y="9544"/>
                </a:lnTo>
                <a:lnTo>
                  <a:pt x="70403" y="20068"/>
                </a:lnTo>
                <a:lnTo>
                  <a:pt x="74445" y="33110"/>
                </a:lnTo>
                <a:lnTo>
                  <a:pt x="72131" y="48609"/>
                </a:lnTo>
                <a:lnTo>
                  <a:pt x="65493" y="61032"/>
                </a:lnTo>
                <a:lnTo>
                  <a:pt x="55453" y="69762"/>
                </a:lnTo>
                <a:lnTo>
                  <a:pt x="42936" y="74181"/>
                </a:lnTo>
                <a:lnTo>
                  <a:pt x="26969" y="72066"/>
                </a:lnTo>
                <a:lnTo>
                  <a:pt x="14271" y="65742"/>
                </a:lnTo>
                <a:lnTo>
                  <a:pt x="5325" y="56091"/>
                </a:lnTo>
                <a:lnTo>
                  <a:pt x="615" y="43990"/>
                </a:lnTo>
                <a:lnTo>
                  <a:pt x="0" y="37266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6931152" y="2702123"/>
            <a:ext cx="74445" cy="74181"/>
          </a:xfrm>
          <a:custGeom>
            <a:avLst/>
            <a:gdLst/>
            <a:ahLst/>
            <a:cxnLst/>
            <a:rect l="l" t="t" r="r" b="b"/>
            <a:pathLst>
              <a:path w="74445" h="74181">
                <a:moveTo>
                  <a:pt x="0" y="37266"/>
                </a:moveTo>
                <a:lnTo>
                  <a:pt x="2728" y="23262"/>
                </a:lnTo>
                <a:lnTo>
                  <a:pt x="10195" y="11662"/>
                </a:lnTo>
                <a:lnTo>
                  <a:pt x="21316" y="3548"/>
                </a:lnTo>
                <a:lnTo>
                  <a:pt x="35012" y="0"/>
                </a:lnTo>
                <a:lnTo>
                  <a:pt x="49881" y="2525"/>
                </a:lnTo>
                <a:lnTo>
                  <a:pt x="61947" y="9544"/>
                </a:lnTo>
                <a:lnTo>
                  <a:pt x="70403" y="20068"/>
                </a:lnTo>
                <a:lnTo>
                  <a:pt x="74445" y="33110"/>
                </a:lnTo>
                <a:lnTo>
                  <a:pt x="72131" y="48609"/>
                </a:lnTo>
                <a:lnTo>
                  <a:pt x="65493" y="61032"/>
                </a:lnTo>
                <a:lnTo>
                  <a:pt x="55453" y="69762"/>
                </a:lnTo>
                <a:lnTo>
                  <a:pt x="42936" y="74181"/>
                </a:lnTo>
                <a:lnTo>
                  <a:pt x="26969" y="72066"/>
                </a:lnTo>
                <a:lnTo>
                  <a:pt x="14271" y="65742"/>
                </a:lnTo>
                <a:lnTo>
                  <a:pt x="5325" y="56091"/>
                </a:lnTo>
                <a:lnTo>
                  <a:pt x="615" y="43990"/>
                </a:lnTo>
                <a:lnTo>
                  <a:pt x="0" y="37266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3006851" y="4282511"/>
            <a:ext cx="74445" cy="74181"/>
          </a:xfrm>
          <a:custGeom>
            <a:avLst/>
            <a:gdLst/>
            <a:ahLst/>
            <a:cxnLst/>
            <a:rect l="l" t="t" r="r" b="b"/>
            <a:pathLst>
              <a:path w="74445" h="74181">
                <a:moveTo>
                  <a:pt x="0" y="37266"/>
                </a:moveTo>
                <a:lnTo>
                  <a:pt x="2728" y="23262"/>
                </a:lnTo>
                <a:lnTo>
                  <a:pt x="10195" y="11662"/>
                </a:lnTo>
                <a:lnTo>
                  <a:pt x="21316" y="3548"/>
                </a:lnTo>
                <a:lnTo>
                  <a:pt x="35012" y="0"/>
                </a:lnTo>
                <a:lnTo>
                  <a:pt x="49881" y="2525"/>
                </a:lnTo>
                <a:lnTo>
                  <a:pt x="61947" y="9544"/>
                </a:lnTo>
                <a:lnTo>
                  <a:pt x="70403" y="20068"/>
                </a:lnTo>
                <a:lnTo>
                  <a:pt x="74445" y="33110"/>
                </a:lnTo>
                <a:lnTo>
                  <a:pt x="72131" y="48609"/>
                </a:lnTo>
                <a:lnTo>
                  <a:pt x="65493" y="61032"/>
                </a:lnTo>
                <a:lnTo>
                  <a:pt x="55453" y="69762"/>
                </a:lnTo>
                <a:lnTo>
                  <a:pt x="42936" y="74181"/>
                </a:lnTo>
                <a:lnTo>
                  <a:pt x="26969" y="72066"/>
                </a:lnTo>
                <a:lnTo>
                  <a:pt x="14271" y="65742"/>
                </a:lnTo>
                <a:lnTo>
                  <a:pt x="5325" y="56091"/>
                </a:lnTo>
                <a:lnTo>
                  <a:pt x="615" y="43990"/>
                </a:lnTo>
                <a:lnTo>
                  <a:pt x="0" y="37266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3008376" y="4594931"/>
            <a:ext cx="74445" cy="74181"/>
          </a:xfrm>
          <a:custGeom>
            <a:avLst/>
            <a:gdLst/>
            <a:ahLst/>
            <a:cxnLst/>
            <a:rect l="l" t="t" r="r" b="b"/>
            <a:pathLst>
              <a:path w="74445" h="74181">
                <a:moveTo>
                  <a:pt x="0" y="37266"/>
                </a:moveTo>
                <a:lnTo>
                  <a:pt x="2728" y="23262"/>
                </a:lnTo>
                <a:lnTo>
                  <a:pt x="10195" y="11662"/>
                </a:lnTo>
                <a:lnTo>
                  <a:pt x="21316" y="3548"/>
                </a:lnTo>
                <a:lnTo>
                  <a:pt x="35012" y="0"/>
                </a:lnTo>
                <a:lnTo>
                  <a:pt x="49881" y="2525"/>
                </a:lnTo>
                <a:lnTo>
                  <a:pt x="61947" y="9544"/>
                </a:lnTo>
                <a:lnTo>
                  <a:pt x="70403" y="20068"/>
                </a:lnTo>
                <a:lnTo>
                  <a:pt x="74445" y="33110"/>
                </a:lnTo>
                <a:lnTo>
                  <a:pt x="72131" y="48609"/>
                </a:lnTo>
                <a:lnTo>
                  <a:pt x="65493" y="61032"/>
                </a:lnTo>
                <a:lnTo>
                  <a:pt x="55453" y="69762"/>
                </a:lnTo>
                <a:lnTo>
                  <a:pt x="42936" y="74181"/>
                </a:lnTo>
                <a:lnTo>
                  <a:pt x="26969" y="72066"/>
                </a:lnTo>
                <a:lnTo>
                  <a:pt x="14271" y="65742"/>
                </a:lnTo>
                <a:lnTo>
                  <a:pt x="5325" y="56091"/>
                </a:lnTo>
                <a:lnTo>
                  <a:pt x="615" y="43990"/>
                </a:lnTo>
                <a:lnTo>
                  <a:pt x="0" y="3726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3009900" y="4905827"/>
            <a:ext cx="74445" cy="74181"/>
          </a:xfrm>
          <a:custGeom>
            <a:avLst/>
            <a:gdLst/>
            <a:ahLst/>
            <a:cxnLst/>
            <a:rect l="l" t="t" r="r" b="b"/>
            <a:pathLst>
              <a:path w="74445" h="74181">
                <a:moveTo>
                  <a:pt x="0" y="37266"/>
                </a:moveTo>
                <a:lnTo>
                  <a:pt x="2728" y="23262"/>
                </a:lnTo>
                <a:lnTo>
                  <a:pt x="10195" y="11662"/>
                </a:lnTo>
                <a:lnTo>
                  <a:pt x="21316" y="3548"/>
                </a:lnTo>
                <a:lnTo>
                  <a:pt x="35012" y="0"/>
                </a:lnTo>
                <a:lnTo>
                  <a:pt x="49881" y="2525"/>
                </a:lnTo>
                <a:lnTo>
                  <a:pt x="61947" y="9544"/>
                </a:lnTo>
                <a:lnTo>
                  <a:pt x="70403" y="20068"/>
                </a:lnTo>
                <a:lnTo>
                  <a:pt x="74445" y="33110"/>
                </a:lnTo>
                <a:lnTo>
                  <a:pt x="72131" y="48609"/>
                </a:lnTo>
                <a:lnTo>
                  <a:pt x="65493" y="61032"/>
                </a:lnTo>
                <a:lnTo>
                  <a:pt x="55453" y="69762"/>
                </a:lnTo>
                <a:lnTo>
                  <a:pt x="42936" y="74181"/>
                </a:lnTo>
                <a:lnTo>
                  <a:pt x="26969" y="72066"/>
                </a:lnTo>
                <a:lnTo>
                  <a:pt x="14271" y="65742"/>
                </a:lnTo>
                <a:lnTo>
                  <a:pt x="5325" y="56091"/>
                </a:lnTo>
                <a:lnTo>
                  <a:pt x="615" y="43990"/>
                </a:lnTo>
                <a:lnTo>
                  <a:pt x="0" y="3726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3003804" y="5216723"/>
            <a:ext cx="74445" cy="74181"/>
          </a:xfrm>
          <a:custGeom>
            <a:avLst/>
            <a:gdLst/>
            <a:ahLst/>
            <a:cxnLst/>
            <a:rect l="l" t="t" r="r" b="b"/>
            <a:pathLst>
              <a:path w="74445" h="74181">
                <a:moveTo>
                  <a:pt x="0" y="37266"/>
                </a:moveTo>
                <a:lnTo>
                  <a:pt x="2728" y="23262"/>
                </a:lnTo>
                <a:lnTo>
                  <a:pt x="10195" y="11662"/>
                </a:lnTo>
                <a:lnTo>
                  <a:pt x="21316" y="3548"/>
                </a:lnTo>
                <a:lnTo>
                  <a:pt x="35012" y="0"/>
                </a:lnTo>
                <a:lnTo>
                  <a:pt x="49881" y="2525"/>
                </a:lnTo>
                <a:lnTo>
                  <a:pt x="61947" y="9544"/>
                </a:lnTo>
                <a:lnTo>
                  <a:pt x="70403" y="20068"/>
                </a:lnTo>
                <a:lnTo>
                  <a:pt x="74445" y="33110"/>
                </a:lnTo>
                <a:lnTo>
                  <a:pt x="72131" y="48609"/>
                </a:lnTo>
                <a:lnTo>
                  <a:pt x="65493" y="61032"/>
                </a:lnTo>
                <a:lnTo>
                  <a:pt x="55453" y="69762"/>
                </a:lnTo>
                <a:lnTo>
                  <a:pt x="42936" y="74181"/>
                </a:lnTo>
                <a:lnTo>
                  <a:pt x="26969" y="72066"/>
                </a:lnTo>
                <a:lnTo>
                  <a:pt x="14271" y="65742"/>
                </a:lnTo>
                <a:lnTo>
                  <a:pt x="5325" y="56091"/>
                </a:lnTo>
                <a:lnTo>
                  <a:pt x="615" y="43990"/>
                </a:lnTo>
                <a:lnTo>
                  <a:pt x="0" y="3726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3508247" y="3674364"/>
            <a:ext cx="0" cy="635508"/>
          </a:xfrm>
          <a:custGeom>
            <a:avLst/>
            <a:gdLst/>
            <a:ahLst/>
            <a:cxnLst/>
            <a:rect l="l" t="t" r="r" b="b"/>
            <a:pathLst>
              <a:path w="0" h="635508">
                <a:moveTo>
                  <a:pt x="0" y="0"/>
                </a:moveTo>
                <a:lnTo>
                  <a:pt x="0" y="635508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4700015" y="3677411"/>
            <a:ext cx="0" cy="955548"/>
          </a:xfrm>
          <a:custGeom>
            <a:avLst/>
            <a:gdLst/>
            <a:ahLst/>
            <a:cxnLst/>
            <a:rect l="l" t="t" r="r" b="b"/>
            <a:pathLst>
              <a:path w="0" h="955548">
                <a:moveTo>
                  <a:pt x="0" y="0"/>
                </a:moveTo>
                <a:lnTo>
                  <a:pt x="0" y="955548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5893308" y="3678935"/>
            <a:ext cx="0" cy="1274064"/>
          </a:xfrm>
          <a:custGeom>
            <a:avLst/>
            <a:gdLst/>
            <a:ahLst/>
            <a:cxnLst/>
            <a:rect l="l" t="t" r="r" b="b"/>
            <a:pathLst>
              <a:path w="0" h="1274064">
                <a:moveTo>
                  <a:pt x="0" y="0"/>
                </a:moveTo>
                <a:lnTo>
                  <a:pt x="0" y="127406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7085076" y="3680459"/>
            <a:ext cx="0" cy="1580387"/>
          </a:xfrm>
          <a:custGeom>
            <a:avLst/>
            <a:gdLst/>
            <a:ahLst/>
            <a:cxnLst/>
            <a:rect l="l" t="t" r="r" b="b"/>
            <a:pathLst>
              <a:path w="0" h="1580388">
                <a:moveTo>
                  <a:pt x="0" y="0"/>
                </a:moveTo>
                <a:lnTo>
                  <a:pt x="0" y="1580387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3081527" y="4320540"/>
            <a:ext cx="419100" cy="0"/>
          </a:xfrm>
          <a:custGeom>
            <a:avLst/>
            <a:gdLst/>
            <a:ahLst/>
            <a:cxnLst/>
            <a:rect l="l" t="t" r="r" b="b"/>
            <a:pathLst>
              <a:path w="419100" h="0">
                <a:moveTo>
                  <a:pt x="4191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3083051" y="4631435"/>
            <a:ext cx="1626108" cy="1524"/>
          </a:xfrm>
          <a:custGeom>
            <a:avLst/>
            <a:gdLst/>
            <a:ahLst/>
            <a:cxnLst/>
            <a:rect l="l" t="t" r="r" b="b"/>
            <a:pathLst>
              <a:path w="1626108" h="1524">
                <a:moveTo>
                  <a:pt x="1626108" y="0"/>
                </a:moveTo>
                <a:lnTo>
                  <a:pt x="0" y="15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3084576" y="4943855"/>
            <a:ext cx="2811779" cy="0"/>
          </a:xfrm>
          <a:custGeom>
            <a:avLst/>
            <a:gdLst/>
            <a:ahLst/>
            <a:cxnLst/>
            <a:rect l="l" t="t" r="r" b="b"/>
            <a:pathLst>
              <a:path w="2811779" h="0">
                <a:moveTo>
                  <a:pt x="2811779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3086100" y="5254752"/>
            <a:ext cx="3991355" cy="0"/>
          </a:xfrm>
          <a:custGeom>
            <a:avLst/>
            <a:gdLst/>
            <a:ahLst/>
            <a:cxnLst/>
            <a:rect l="l" t="t" r="r" b="b"/>
            <a:pathLst>
              <a:path w="3991355" h="0">
                <a:moveTo>
                  <a:pt x="3991355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1810511" y="3773423"/>
            <a:ext cx="4771644" cy="0"/>
          </a:xfrm>
          <a:custGeom>
            <a:avLst/>
            <a:gdLst/>
            <a:ahLst/>
            <a:cxnLst/>
            <a:rect l="l" t="t" r="r" b="b"/>
            <a:pathLst>
              <a:path w="4771644" h="0">
                <a:moveTo>
                  <a:pt x="0" y="0"/>
                </a:moveTo>
                <a:lnTo>
                  <a:pt x="47716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1819655" y="3973067"/>
            <a:ext cx="4852416" cy="0"/>
          </a:xfrm>
          <a:custGeom>
            <a:avLst/>
            <a:gdLst/>
            <a:ahLst/>
            <a:cxnLst/>
            <a:rect l="l" t="t" r="r" b="b"/>
            <a:pathLst>
              <a:path w="4852416" h="0">
                <a:moveTo>
                  <a:pt x="0" y="0"/>
                </a:moveTo>
                <a:lnTo>
                  <a:pt x="4852416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1772411" y="1757172"/>
            <a:ext cx="5190744" cy="0"/>
          </a:xfrm>
          <a:custGeom>
            <a:avLst/>
            <a:gdLst/>
            <a:ahLst/>
            <a:cxnLst/>
            <a:rect l="l" t="t" r="r" b="b"/>
            <a:pathLst>
              <a:path w="5190744" h="0">
                <a:moveTo>
                  <a:pt x="0" y="0"/>
                </a:moveTo>
                <a:lnTo>
                  <a:pt x="519074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1792223" y="1956816"/>
            <a:ext cx="5423916" cy="0"/>
          </a:xfrm>
          <a:custGeom>
            <a:avLst/>
            <a:gdLst/>
            <a:ahLst/>
            <a:cxnLst/>
            <a:rect l="l" t="t" r="r" b="b"/>
            <a:pathLst>
              <a:path w="5423916" h="0">
                <a:moveTo>
                  <a:pt x="0" y="0"/>
                </a:moveTo>
                <a:lnTo>
                  <a:pt x="5423916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6966204" y="1746504"/>
            <a:ext cx="0" cy="955548"/>
          </a:xfrm>
          <a:custGeom>
            <a:avLst/>
            <a:gdLst/>
            <a:ahLst/>
            <a:cxnLst/>
            <a:rect l="l" t="t" r="r" b="b"/>
            <a:pathLst>
              <a:path w="0" h="955548">
                <a:moveTo>
                  <a:pt x="0" y="955548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7200900" y="1950720"/>
            <a:ext cx="0" cy="762000"/>
          </a:xfrm>
          <a:custGeom>
            <a:avLst/>
            <a:gdLst/>
            <a:ahLst/>
            <a:cxnLst/>
            <a:rect l="l" t="t" r="r" b="b"/>
            <a:pathLst>
              <a:path w="0" h="762000">
                <a:moveTo>
                  <a:pt x="0" y="76200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6673595" y="3325367"/>
            <a:ext cx="123444" cy="1524"/>
          </a:xfrm>
          <a:custGeom>
            <a:avLst/>
            <a:gdLst/>
            <a:ahLst/>
            <a:cxnLst/>
            <a:rect l="l" t="t" r="r" b="b"/>
            <a:pathLst>
              <a:path w="123444" h="1524">
                <a:moveTo>
                  <a:pt x="123444" y="1524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6670547" y="3326891"/>
            <a:ext cx="0" cy="649224"/>
          </a:xfrm>
          <a:custGeom>
            <a:avLst/>
            <a:gdLst/>
            <a:ahLst/>
            <a:cxnLst/>
            <a:rect l="l" t="t" r="r" b="b"/>
            <a:pathLst>
              <a:path w="0" h="649224">
                <a:moveTo>
                  <a:pt x="0" y="0"/>
                </a:moveTo>
                <a:lnTo>
                  <a:pt x="0" y="6492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6595871" y="3154679"/>
            <a:ext cx="201168" cy="0"/>
          </a:xfrm>
          <a:custGeom>
            <a:avLst/>
            <a:gdLst/>
            <a:ahLst/>
            <a:cxnLst/>
            <a:rect l="l" t="t" r="r" b="b"/>
            <a:pathLst>
              <a:path w="201168" h="0">
                <a:moveTo>
                  <a:pt x="201168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6588252" y="3154679"/>
            <a:ext cx="0" cy="618744"/>
          </a:xfrm>
          <a:custGeom>
            <a:avLst/>
            <a:gdLst/>
            <a:ahLst/>
            <a:cxnLst/>
            <a:rect l="l" t="t" r="r" b="b"/>
            <a:pathLst>
              <a:path w="0" h="618744">
                <a:moveTo>
                  <a:pt x="0" y="0"/>
                </a:moveTo>
                <a:lnTo>
                  <a:pt x="0" y="61874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 txBox="1"/>
          <p:nvPr/>
        </p:nvSpPr>
        <p:spPr>
          <a:xfrm>
            <a:off x="1563369" y="4896104"/>
            <a:ext cx="179705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5">
                <a:latin typeface="Arial"/>
                <a:cs typeface="Arial"/>
              </a:rPr>
              <a:t>A</a:t>
            </a:r>
            <a:r>
              <a:rPr dirty="0" smtClean="0" sz="1000" spc="-10">
                <a:latin typeface="Arial"/>
                <a:cs typeface="Arial"/>
              </a:rPr>
              <a:t>3</a:t>
            </a:r>
            <a:endParaRPr sz="10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563369" y="4562602"/>
            <a:ext cx="179705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5">
                <a:latin typeface="Arial"/>
                <a:cs typeface="Arial"/>
              </a:rPr>
              <a:t>A</a:t>
            </a:r>
            <a:r>
              <a:rPr dirty="0" smtClean="0" sz="1000" spc="-10">
                <a:latin typeface="Arial"/>
                <a:cs typeface="Arial"/>
              </a:rPr>
              <a:t>2</a:t>
            </a:r>
            <a:endParaRPr sz="10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563369" y="3609898"/>
            <a:ext cx="179705" cy="4495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43800"/>
              </a:lnSpc>
            </a:pPr>
            <a:r>
              <a:rPr dirty="0" smtClean="0" sz="1000" spc="-15">
                <a:latin typeface="Arial"/>
                <a:cs typeface="Arial"/>
              </a:rPr>
              <a:t>A</a:t>
            </a:r>
            <a:r>
              <a:rPr dirty="0" smtClean="0" sz="1000" spc="-10">
                <a:latin typeface="Arial"/>
                <a:cs typeface="Arial"/>
              </a:rPr>
              <a:t>0</a:t>
            </a:r>
            <a:r>
              <a:rPr dirty="0" smtClean="0" sz="1000" spc="-5">
                <a:latin typeface="Arial"/>
                <a:cs typeface="Arial"/>
              </a:rPr>
              <a:t> </a:t>
            </a:r>
            <a:r>
              <a:rPr dirty="0" smtClean="0" sz="1000" spc="-15">
                <a:latin typeface="Arial"/>
                <a:cs typeface="Arial"/>
              </a:rPr>
              <a:t>A</a:t>
            </a:r>
            <a:r>
              <a:rPr dirty="0" smtClean="0" sz="1000" spc="-10"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501266" y="1599946"/>
            <a:ext cx="208279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Arial"/>
                <a:cs typeface="Arial"/>
              </a:rPr>
              <a:t>RD</a:t>
            </a:r>
            <a:endParaRPr sz="10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491741" y="1895094"/>
            <a:ext cx="24765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30">
                <a:latin typeface="Arial"/>
                <a:cs typeface="Arial"/>
              </a:rPr>
              <a:t>WR</a:t>
            </a:r>
            <a:endParaRPr sz="1000">
              <a:latin typeface="Arial"/>
              <a:cs typeface="Arial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1501139" y="1556003"/>
            <a:ext cx="182879" cy="0"/>
          </a:xfrm>
          <a:custGeom>
            <a:avLst/>
            <a:gdLst/>
            <a:ahLst/>
            <a:cxnLst/>
            <a:rect l="l" t="t" r="r" b="b"/>
            <a:pathLst>
              <a:path w="182879" h="0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6" name="object 76"/>
          <p:cNvSpPr/>
          <p:nvPr/>
        </p:nvSpPr>
        <p:spPr>
          <a:xfrm>
            <a:off x="1491996" y="1866900"/>
            <a:ext cx="192023" cy="0"/>
          </a:xfrm>
          <a:custGeom>
            <a:avLst/>
            <a:gdLst/>
            <a:ahLst/>
            <a:cxnLst/>
            <a:rect l="l" t="t" r="r" b="b"/>
            <a:pathLst>
              <a:path w="192024" h="0">
                <a:moveTo>
                  <a:pt x="0" y="0"/>
                </a:moveTo>
                <a:lnTo>
                  <a:pt x="19202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7" name="object 77"/>
          <p:cNvSpPr/>
          <p:nvPr/>
        </p:nvSpPr>
        <p:spPr>
          <a:xfrm>
            <a:off x="4002023" y="2653283"/>
            <a:ext cx="3819144" cy="0"/>
          </a:xfrm>
          <a:custGeom>
            <a:avLst/>
            <a:gdLst/>
            <a:ahLst/>
            <a:cxnLst/>
            <a:rect l="l" t="t" r="r" b="b"/>
            <a:pathLst>
              <a:path w="3819144" h="0">
                <a:moveTo>
                  <a:pt x="3819144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8" name="object 78"/>
          <p:cNvSpPr/>
          <p:nvPr/>
        </p:nvSpPr>
        <p:spPr>
          <a:xfrm>
            <a:off x="3925823" y="2452116"/>
            <a:ext cx="3895344" cy="0"/>
          </a:xfrm>
          <a:custGeom>
            <a:avLst/>
            <a:gdLst/>
            <a:ahLst/>
            <a:cxnLst/>
            <a:rect l="l" t="t" r="r" b="b"/>
            <a:pathLst>
              <a:path w="3895344" h="0">
                <a:moveTo>
                  <a:pt x="3895344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9" name="object 79"/>
          <p:cNvSpPr/>
          <p:nvPr/>
        </p:nvSpPr>
        <p:spPr>
          <a:xfrm>
            <a:off x="6187440" y="3098292"/>
            <a:ext cx="105156" cy="0"/>
          </a:xfrm>
          <a:custGeom>
            <a:avLst/>
            <a:gdLst/>
            <a:ahLst/>
            <a:cxnLst/>
            <a:rect l="l" t="t" r="r" b="b"/>
            <a:pathLst>
              <a:path w="105156" h="0">
                <a:moveTo>
                  <a:pt x="0" y="0"/>
                </a:moveTo>
                <a:lnTo>
                  <a:pt x="105156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0" name="object 80"/>
          <p:cNvSpPr/>
          <p:nvPr/>
        </p:nvSpPr>
        <p:spPr>
          <a:xfrm>
            <a:off x="6301740" y="2449067"/>
            <a:ext cx="0" cy="649224"/>
          </a:xfrm>
          <a:custGeom>
            <a:avLst/>
            <a:gdLst/>
            <a:ahLst/>
            <a:cxnLst/>
            <a:rect l="l" t="t" r="r" b="b"/>
            <a:pathLst>
              <a:path w="0" h="649224">
                <a:moveTo>
                  <a:pt x="0" y="649224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1" name="object 81"/>
          <p:cNvSpPr/>
          <p:nvPr/>
        </p:nvSpPr>
        <p:spPr>
          <a:xfrm>
            <a:off x="6187440" y="3272028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2" name="object 82"/>
          <p:cNvSpPr/>
          <p:nvPr/>
        </p:nvSpPr>
        <p:spPr>
          <a:xfrm>
            <a:off x="6376415" y="2653283"/>
            <a:ext cx="0" cy="618743"/>
          </a:xfrm>
          <a:custGeom>
            <a:avLst/>
            <a:gdLst/>
            <a:ahLst/>
            <a:cxnLst/>
            <a:rect l="l" t="t" r="r" b="b"/>
            <a:pathLst>
              <a:path w="0" h="618743">
                <a:moveTo>
                  <a:pt x="0" y="618743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3" name="object 83"/>
          <p:cNvSpPr/>
          <p:nvPr/>
        </p:nvSpPr>
        <p:spPr>
          <a:xfrm>
            <a:off x="5478779" y="3325367"/>
            <a:ext cx="123444" cy="1524"/>
          </a:xfrm>
          <a:custGeom>
            <a:avLst/>
            <a:gdLst/>
            <a:ahLst/>
            <a:cxnLst/>
            <a:rect l="l" t="t" r="r" b="b"/>
            <a:pathLst>
              <a:path w="123444" h="1524">
                <a:moveTo>
                  <a:pt x="123444" y="1524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4" name="object 84"/>
          <p:cNvSpPr/>
          <p:nvPr/>
        </p:nvSpPr>
        <p:spPr>
          <a:xfrm>
            <a:off x="5475732" y="3326891"/>
            <a:ext cx="0" cy="649224"/>
          </a:xfrm>
          <a:custGeom>
            <a:avLst/>
            <a:gdLst/>
            <a:ahLst/>
            <a:cxnLst/>
            <a:rect l="l" t="t" r="r" b="b"/>
            <a:pathLst>
              <a:path w="0" h="649224">
                <a:moveTo>
                  <a:pt x="0" y="0"/>
                </a:moveTo>
                <a:lnTo>
                  <a:pt x="0" y="6492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5" name="object 85"/>
          <p:cNvSpPr/>
          <p:nvPr/>
        </p:nvSpPr>
        <p:spPr>
          <a:xfrm>
            <a:off x="5401055" y="3154679"/>
            <a:ext cx="201168" cy="0"/>
          </a:xfrm>
          <a:custGeom>
            <a:avLst/>
            <a:gdLst/>
            <a:ahLst/>
            <a:cxnLst/>
            <a:rect l="l" t="t" r="r" b="b"/>
            <a:pathLst>
              <a:path w="201168" h="0">
                <a:moveTo>
                  <a:pt x="201168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6" name="object 86"/>
          <p:cNvSpPr/>
          <p:nvPr/>
        </p:nvSpPr>
        <p:spPr>
          <a:xfrm>
            <a:off x="5393435" y="3154679"/>
            <a:ext cx="0" cy="618744"/>
          </a:xfrm>
          <a:custGeom>
            <a:avLst/>
            <a:gdLst/>
            <a:ahLst/>
            <a:cxnLst/>
            <a:rect l="l" t="t" r="r" b="b"/>
            <a:pathLst>
              <a:path w="0" h="618744">
                <a:moveTo>
                  <a:pt x="0" y="0"/>
                </a:moveTo>
                <a:lnTo>
                  <a:pt x="0" y="61874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7" name="object 87"/>
          <p:cNvSpPr/>
          <p:nvPr/>
        </p:nvSpPr>
        <p:spPr>
          <a:xfrm>
            <a:off x="4287011" y="3325367"/>
            <a:ext cx="123443" cy="1524"/>
          </a:xfrm>
          <a:custGeom>
            <a:avLst/>
            <a:gdLst/>
            <a:ahLst/>
            <a:cxnLst/>
            <a:rect l="l" t="t" r="r" b="b"/>
            <a:pathLst>
              <a:path w="123443" h="1524">
                <a:moveTo>
                  <a:pt x="123443" y="1524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8" name="object 88"/>
          <p:cNvSpPr/>
          <p:nvPr/>
        </p:nvSpPr>
        <p:spPr>
          <a:xfrm>
            <a:off x="4282440" y="3326891"/>
            <a:ext cx="0" cy="649224"/>
          </a:xfrm>
          <a:custGeom>
            <a:avLst/>
            <a:gdLst/>
            <a:ahLst/>
            <a:cxnLst/>
            <a:rect l="l" t="t" r="r" b="b"/>
            <a:pathLst>
              <a:path w="0" h="649224">
                <a:moveTo>
                  <a:pt x="0" y="0"/>
                </a:moveTo>
                <a:lnTo>
                  <a:pt x="0" y="6492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9" name="object 89"/>
          <p:cNvSpPr/>
          <p:nvPr/>
        </p:nvSpPr>
        <p:spPr>
          <a:xfrm>
            <a:off x="4207764" y="3154679"/>
            <a:ext cx="202691" cy="0"/>
          </a:xfrm>
          <a:custGeom>
            <a:avLst/>
            <a:gdLst/>
            <a:ahLst/>
            <a:cxnLst/>
            <a:rect l="l" t="t" r="r" b="b"/>
            <a:pathLst>
              <a:path w="202691" h="0">
                <a:moveTo>
                  <a:pt x="202691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0" name="object 90"/>
          <p:cNvSpPr/>
          <p:nvPr/>
        </p:nvSpPr>
        <p:spPr>
          <a:xfrm>
            <a:off x="4197096" y="3154679"/>
            <a:ext cx="3048" cy="618744"/>
          </a:xfrm>
          <a:custGeom>
            <a:avLst/>
            <a:gdLst/>
            <a:ahLst/>
            <a:cxnLst/>
            <a:rect l="l" t="t" r="r" b="b"/>
            <a:pathLst>
              <a:path w="3048" h="618744">
                <a:moveTo>
                  <a:pt x="3048" y="0"/>
                </a:moveTo>
                <a:lnTo>
                  <a:pt x="0" y="61874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1" name="object 91"/>
          <p:cNvSpPr/>
          <p:nvPr/>
        </p:nvSpPr>
        <p:spPr>
          <a:xfrm>
            <a:off x="3093720" y="3325367"/>
            <a:ext cx="123443" cy="1524"/>
          </a:xfrm>
          <a:custGeom>
            <a:avLst/>
            <a:gdLst/>
            <a:ahLst/>
            <a:cxnLst/>
            <a:rect l="l" t="t" r="r" b="b"/>
            <a:pathLst>
              <a:path w="123443" h="1524">
                <a:moveTo>
                  <a:pt x="123443" y="1524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2" name="object 92"/>
          <p:cNvSpPr/>
          <p:nvPr/>
        </p:nvSpPr>
        <p:spPr>
          <a:xfrm>
            <a:off x="3090672" y="3326891"/>
            <a:ext cx="0" cy="649224"/>
          </a:xfrm>
          <a:custGeom>
            <a:avLst/>
            <a:gdLst/>
            <a:ahLst/>
            <a:cxnLst/>
            <a:rect l="l" t="t" r="r" b="b"/>
            <a:pathLst>
              <a:path w="0" h="649224">
                <a:moveTo>
                  <a:pt x="0" y="0"/>
                </a:moveTo>
                <a:lnTo>
                  <a:pt x="0" y="6492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3" name="object 93"/>
          <p:cNvSpPr/>
          <p:nvPr/>
        </p:nvSpPr>
        <p:spPr>
          <a:xfrm>
            <a:off x="3015995" y="3154679"/>
            <a:ext cx="201168" cy="0"/>
          </a:xfrm>
          <a:custGeom>
            <a:avLst/>
            <a:gdLst/>
            <a:ahLst/>
            <a:cxnLst/>
            <a:rect l="l" t="t" r="r" b="b"/>
            <a:pathLst>
              <a:path w="201168" h="0">
                <a:moveTo>
                  <a:pt x="201168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4" name="object 94"/>
          <p:cNvSpPr/>
          <p:nvPr/>
        </p:nvSpPr>
        <p:spPr>
          <a:xfrm>
            <a:off x="3008376" y="3154679"/>
            <a:ext cx="0" cy="618744"/>
          </a:xfrm>
          <a:custGeom>
            <a:avLst/>
            <a:gdLst/>
            <a:ahLst/>
            <a:cxnLst/>
            <a:rect l="l" t="t" r="r" b="b"/>
            <a:pathLst>
              <a:path w="0" h="618744">
                <a:moveTo>
                  <a:pt x="0" y="0"/>
                </a:moveTo>
                <a:lnTo>
                  <a:pt x="0" y="61874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5" name="object 95"/>
          <p:cNvSpPr/>
          <p:nvPr/>
        </p:nvSpPr>
        <p:spPr>
          <a:xfrm>
            <a:off x="4998720" y="3098292"/>
            <a:ext cx="105155" cy="0"/>
          </a:xfrm>
          <a:custGeom>
            <a:avLst/>
            <a:gdLst/>
            <a:ahLst/>
            <a:cxnLst/>
            <a:rect l="l" t="t" r="r" b="b"/>
            <a:pathLst>
              <a:path w="105155" h="0">
                <a:moveTo>
                  <a:pt x="0" y="0"/>
                </a:moveTo>
                <a:lnTo>
                  <a:pt x="10515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6" name="object 96"/>
          <p:cNvSpPr/>
          <p:nvPr/>
        </p:nvSpPr>
        <p:spPr>
          <a:xfrm>
            <a:off x="5113020" y="2449067"/>
            <a:ext cx="0" cy="649224"/>
          </a:xfrm>
          <a:custGeom>
            <a:avLst/>
            <a:gdLst/>
            <a:ahLst/>
            <a:cxnLst/>
            <a:rect l="l" t="t" r="r" b="b"/>
            <a:pathLst>
              <a:path w="0" h="649224">
                <a:moveTo>
                  <a:pt x="0" y="649224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7" name="object 97"/>
          <p:cNvSpPr/>
          <p:nvPr/>
        </p:nvSpPr>
        <p:spPr>
          <a:xfrm>
            <a:off x="4998720" y="3272028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8" name="object 98"/>
          <p:cNvSpPr/>
          <p:nvPr/>
        </p:nvSpPr>
        <p:spPr>
          <a:xfrm>
            <a:off x="5187696" y="2653283"/>
            <a:ext cx="0" cy="618743"/>
          </a:xfrm>
          <a:custGeom>
            <a:avLst/>
            <a:gdLst/>
            <a:ahLst/>
            <a:cxnLst/>
            <a:rect l="l" t="t" r="r" b="b"/>
            <a:pathLst>
              <a:path w="0" h="618743">
                <a:moveTo>
                  <a:pt x="0" y="618743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9" name="object 99"/>
          <p:cNvSpPr/>
          <p:nvPr/>
        </p:nvSpPr>
        <p:spPr>
          <a:xfrm>
            <a:off x="3810000" y="3098292"/>
            <a:ext cx="105155" cy="0"/>
          </a:xfrm>
          <a:custGeom>
            <a:avLst/>
            <a:gdLst/>
            <a:ahLst/>
            <a:cxnLst/>
            <a:rect l="l" t="t" r="r" b="b"/>
            <a:pathLst>
              <a:path w="105155" h="0">
                <a:moveTo>
                  <a:pt x="0" y="0"/>
                </a:moveTo>
                <a:lnTo>
                  <a:pt x="10515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0" name="object 100"/>
          <p:cNvSpPr/>
          <p:nvPr/>
        </p:nvSpPr>
        <p:spPr>
          <a:xfrm>
            <a:off x="3924300" y="2449067"/>
            <a:ext cx="0" cy="649224"/>
          </a:xfrm>
          <a:custGeom>
            <a:avLst/>
            <a:gdLst/>
            <a:ahLst/>
            <a:cxnLst/>
            <a:rect l="l" t="t" r="r" b="b"/>
            <a:pathLst>
              <a:path w="0" h="649224">
                <a:moveTo>
                  <a:pt x="0" y="649224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1" name="object 101"/>
          <p:cNvSpPr/>
          <p:nvPr/>
        </p:nvSpPr>
        <p:spPr>
          <a:xfrm>
            <a:off x="3810000" y="3272028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2" name="object 102"/>
          <p:cNvSpPr/>
          <p:nvPr/>
        </p:nvSpPr>
        <p:spPr>
          <a:xfrm>
            <a:off x="3998976" y="2653283"/>
            <a:ext cx="0" cy="618743"/>
          </a:xfrm>
          <a:custGeom>
            <a:avLst/>
            <a:gdLst/>
            <a:ahLst/>
            <a:cxnLst/>
            <a:rect l="l" t="t" r="r" b="b"/>
            <a:pathLst>
              <a:path w="0" h="618743">
                <a:moveTo>
                  <a:pt x="0" y="618743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3" name="object 103"/>
          <p:cNvSpPr/>
          <p:nvPr/>
        </p:nvSpPr>
        <p:spPr>
          <a:xfrm>
            <a:off x="7385304" y="3098292"/>
            <a:ext cx="105155" cy="0"/>
          </a:xfrm>
          <a:custGeom>
            <a:avLst/>
            <a:gdLst/>
            <a:ahLst/>
            <a:cxnLst/>
            <a:rect l="l" t="t" r="r" b="b"/>
            <a:pathLst>
              <a:path w="105155" h="0">
                <a:moveTo>
                  <a:pt x="0" y="0"/>
                </a:moveTo>
                <a:lnTo>
                  <a:pt x="10515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4" name="object 104"/>
          <p:cNvSpPr/>
          <p:nvPr/>
        </p:nvSpPr>
        <p:spPr>
          <a:xfrm>
            <a:off x="7499604" y="2449067"/>
            <a:ext cx="0" cy="649224"/>
          </a:xfrm>
          <a:custGeom>
            <a:avLst/>
            <a:gdLst/>
            <a:ahLst/>
            <a:cxnLst/>
            <a:rect l="l" t="t" r="r" b="b"/>
            <a:pathLst>
              <a:path w="0" h="649224">
                <a:moveTo>
                  <a:pt x="0" y="649224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5" name="object 105"/>
          <p:cNvSpPr/>
          <p:nvPr/>
        </p:nvSpPr>
        <p:spPr>
          <a:xfrm>
            <a:off x="7385304" y="3272028"/>
            <a:ext cx="190500" cy="0"/>
          </a:xfrm>
          <a:custGeom>
            <a:avLst/>
            <a:gdLst/>
            <a:ahLst/>
            <a:cxnLst/>
            <a:rect l="l" t="t" r="r" b="b"/>
            <a:pathLst>
              <a:path w="190500" h="0">
                <a:moveTo>
                  <a:pt x="0" y="0"/>
                </a:moveTo>
                <a:lnTo>
                  <a:pt x="1905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6" name="object 106"/>
          <p:cNvSpPr/>
          <p:nvPr/>
        </p:nvSpPr>
        <p:spPr>
          <a:xfrm>
            <a:off x="7574280" y="2653283"/>
            <a:ext cx="0" cy="618743"/>
          </a:xfrm>
          <a:custGeom>
            <a:avLst/>
            <a:gdLst/>
            <a:ahLst/>
            <a:cxnLst/>
            <a:rect l="l" t="t" r="r" b="b"/>
            <a:pathLst>
              <a:path w="0" h="618743">
                <a:moveTo>
                  <a:pt x="0" y="618743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7" name="object 107"/>
          <p:cNvSpPr/>
          <p:nvPr/>
        </p:nvSpPr>
        <p:spPr>
          <a:xfrm>
            <a:off x="5777484" y="1754123"/>
            <a:ext cx="0" cy="955548"/>
          </a:xfrm>
          <a:custGeom>
            <a:avLst/>
            <a:gdLst/>
            <a:ahLst/>
            <a:cxnLst/>
            <a:rect l="l" t="t" r="r" b="b"/>
            <a:pathLst>
              <a:path w="0" h="955548">
                <a:moveTo>
                  <a:pt x="0" y="955548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8" name="object 108"/>
          <p:cNvSpPr/>
          <p:nvPr/>
        </p:nvSpPr>
        <p:spPr>
          <a:xfrm>
            <a:off x="6012179" y="1958339"/>
            <a:ext cx="0" cy="762000"/>
          </a:xfrm>
          <a:custGeom>
            <a:avLst/>
            <a:gdLst/>
            <a:ahLst/>
            <a:cxnLst/>
            <a:rect l="l" t="t" r="r" b="b"/>
            <a:pathLst>
              <a:path w="0" h="762000">
                <a:moveTo>
                  <a:pt x="0" y="76200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9" name="object 109"/>
          <p:cNvSpPr/>
          <p:nvPr/>
        </p:nvSpPr>
        <p:spPr>
          <a:xfrm>
            <a:off x="4587240" y="1743455"/>
            <a:ext cx="0" cy="955548"/>
          </a:xfrm>
          <a:custGeom>
            <a:avLst/>
            <a:gdLst/>
            <a:ahLst/>
            <a:cxnLst/>
            <a:rect l="l" t="t" r="r" b="b"/>
            <a:pathLst>
              <a:path w="0" h="955548">
                <a:moveTo>
                  <a:pt x="0" y="955548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0" name="object 110"/>
          <p:cNvSpPr/>
          <p:nvPr/>
        </p:nvSpPr>
        <p:spPr>
          <a:xfrm>
            <a:off x="4823459" y="1947672"/>
            <a:ext cx="0" cy="762000"/>
          </a:xfrm>
          <a:custGeom>
            <a:avLst/>
            <a:gdLst/>
            <a:ahLst/>
            <a:cxnLst/>
            <a:rect l="l" t="t" r="r" b="b"/>
            <a:pathLst>
              <a:path w="0" h="762000">
                <a:moveTo>
                  <a:pt x="0" y="76200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1" name="object 111"/>
          <p:cNvSpPr/>
          <p:nvPr/>
        </p:nvSpPr>
        <p:spPr>
          <a:xfrm>
            <a:off x="3389376" y="1741932"/>
            <a:ext cx="0" cy="955547"/>
          </a:xfrm>
          <a:custGeom>
            <a:avLst/>
            <a:gdLst/>
            <a:ahLst/>
            <a:cxnLst/>
            <a:rect l="l" t="t" r="r" b="b"/>
            <a:pathLst>
              <a:path w="0" h="955547">
                <a:moveTo>
                  <a:pt x="0" y="955547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2" name="object 112"/>
          <p:cNvSpPr/>
          <p:nvPr/>
        </p:nvSpPr>
        <p:spPr>
          <a:xfrm>
            <a:off x="3624071" y="1946148"/>
            <a:ext cx="0" cy="762000"/>
          </a:xfrm>
          <a:custGeom>
            <a:avLst/>
            <a:gdLst/>
            <a:ahLst/>
            <a:cxnLst/>
            <a:rect l="l" t="t" r="r" b="b"/>
            <a:pathLst>
              <a:path w="0" h="762000">
                <a:moveTo>
                  <a:pt x="0" y="76200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3" name="object 113"/>
          <p:cNvSpPr txBox="1"/>
          <p:nvPr/>
        </p:nvSpPr>
        <p:spPr>
          <a:xfrm>
            <a:off x="7880984" y="2288844"/>
            <a:ext cx="187325" cy="4502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43800"/>
              </a:lnSpc>
            </a:pPr>
            <a:r>
              <a:rPr dirty="0" smtClean="0" sz="1000" spc="-10">
                <a:latin typeface="Arial"/>
                <a:cs typeface="Arial"/>
              </a:rPr>
              <a:t>D0</a:t>
            </a:r>
            <a:r>
              <a:rPr dirty="0" smtClean="0" sz="1000" spc="-10">
                <a:latin typeface="Arial"/>
                <a:cs typeface="Arial"/>
              </a:rPr>
              <a:t> D1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4" name="object 1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  <p:graphicFrame>
        <p:nvGraphicFramePr>
          <p:cNvPr id="61" name="object 61"/>
          <p:cNvGraphicFramePr>
            <a:graphicFrameLocks noGrp="1"/>
          </p:cNvGraphicFramePr>
          <p:nvPr/>
        </p:nvGraphicFramePr>
        <p:xfrm>
          <a:off x="1815083" y="4175759"/>
          <a:ext cx="1200912" cy="12161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8536"/>
                <a:gridCol w="708659"/>
              </a:tblGrid>
              <a:tr h="468630">
                <a:tc>
                  <a:txBody>
                    <a:bodyPr/>
                    <a:lstStyle/>
                    <a:p>
                      <a:pPr/>
                      <a:endParaRPr sz="8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9144">
                      <a:solidFill>
                        <a:srgbClr val="000000"/>
                      </a:solidFill>
                      <a:prstDash val="solid"/>
                    </a:lnR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Arial"/>
                          <a:cs typeface="Arial"/>
                        </a:rPr>
                        <a:t>2</a:t>
                      </a:r>
                      <a:r>
                        <a:rPr dirty="0" smtClean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200" spc="-10">
                          <a:latin typeface="Arial"/>
                          <a:cs typeface="Arial"/>
                        </a:rPr>
                        <a:t>X</a:t>
                      </a:r>
                      <a:r>
                        <a:rPr dirty="0" smtClean="0" sz="1200" spc="0"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  <a:p>
                      <a:pPr>
                        <a:lnSpc>
                          <a:spcPts val="1400"/>
                        </a:lnSpc>
                        <a:spcBef>
                          <a:spcPts val="43"/>
                        </a:spcBef>
                      </a:pPr>
                      <a:endParaRPr sz="1400"/>
                    </a:p>
                    <a:p>
                      <a:pPr algn="ctr" marL="254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Arial"/>
                          <a:cs typeface="Arial"/>
                        </a:rPr>
                        <a:t>Dec</a:t>
                      </a:r>
                      <a:r>
                        <a:rPr dirty="0" smtClean="0" sz="1200" spc="5">
                          <a:latin typeface="Arial"/>
                          <a:cs typeface="Arial"/>
                        </a:rPr>
                        <a:t>o</a:t>
                      </a:r>
                      <a:r>
                        <a:rPr dirty="0" smtClean="0" sz="1200" spc="0">
                          <a:latin typeface="Arial"/>
                          <a:cs typeface="Arial"/>
                        </a:rPr>
                        <a:t>der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/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433578">
                <a:tc>
                  <a:txBody>
                    <a:bodyPr/>
                    <a:lstStyle/>
                    <a:p>
                      <a:pPr/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095375">
              <a:lnSpc>
                <a:spcPts val="3810"/>
              </a:lnSpc>
            </a:pPr>
            <a:r>
              <a:rPr dirty="0" smtClean="0" sz="3200">
                <a:latin typeface="Arial"/>
                <a:cs typeface="Arial"/>
              </a:rPr>
              <a:t>M</a:t>
            </a:r>
            <a:r>
              <a:rPr dirty="0" smtClean="0" sz="3200" spc="-10">
                <a:latin typeface="Arial"/>
                <a:cs typeface="Arial"/>
              </a:rPr>
              <a:t>e</a:t>
            </a:r>
            <a:r>
              <a:rPr dirty="0" smtClean="0" sz="3200" spc="0">
                <a:latin typeface="Arial"/>
                <a:cs typeface="Arial"/>
              </a:rPr>
              <a:t>m</a:t>
            </a:r>
            <a:r>
              <a:rPr dirty="0" smtClean="0" sz="3200" spc="-10">
                <a:latin typeface="Arial"/>
                <a:cs typeface="Arial"/>
              </a:rPr>
              <a:t>o</a:t>
            </a:r>
            <a:r>
              <a:rPr dirty="0" smtClean="0" sz="3200" spc="0">
                <a:latin typeface="Arial"/>
                <a:cs typeface="Arial"/>
              </a:rPr>
              <a:t>ry</a:t>
            </a:r>
            <a:r>
              <a:rPr dirty="0" smtClean="0" sz="3200" spc="-2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M</a:t>
            </a:r>
            <a:r>
              <a:rPr dirty="0" smtClean="0" sz="3200" spc="-10">
                <a:latin typeface="Arial"/>
                <a:cs typeface="Arial"/>
              </a:rPr>
              <a:t>a</a:t>
            </a:r>
            <a:r>
              <a:rPr dirty="0" smtClean="0" sz="3200" spc="0">
                <a:latin typeface="Arial"/>
                <a:cs typeface="Arial"/>
              </a:rPr>
              <a:t>p </a:t>
            </a:r>
            <a:r>
              <a:rPr dirty="0" smtClean="0" sz="3200" spc="-15">
                <a:latin typeface="Arial"/>
                <a:cs typeface="Arial"/>
              </a:rPr>
              <a:t>a</a:t>
            </a:r>
            <a:r>
              <a:rPr dirty="0" smtClean="0" sz="3200" spc="0">
                <a:latin typeface="Arial"/>
                <a:cs typeface="Arial"/>
              </a:rPr>
              <a:t>nd</a:t>
            </a:r>
            <a:r>
              <a:rPr dirty="0" smtClean="0" sz="3200" spc="-1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Ad</a:t>
            </a:r>
            <a:r>
              <a:rPr dirty="0" smtClean="0" sz="3200" spc="-20">
                <a:latin typeface="Arial"/>
                <a:cs typeface="Arial"/>
              </a:rPr>
              <a:t>d</a:t>
            </a:r>
            <a:r>
              <a:rPr dirty="0" smtClean="0" sz="3200" spc="0">
                <a:latin typeface="Arial"/>
                <a:cs typeface="Arial"/>
              </a:rPr>
              <a:t>resses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027777"/>
            <a:ext cx="7614920" cy="8661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marR="12700" indent="-343535">
              <a:lnSpc>
                <a:spcPct val="96300"/>
              </a:lnSpc>
              <a:buClr>
                <a:srgbClr val="9900CC"/>
              </a:buClr>
              <a:buSzPct val="128846"/>
              <a:buFont typeface="Arial"/>
              <a:buChar char="•"/>
              <a:tabLst>
                <a:tab pos="355600" algn="l"/>
                <a:tab pos="1073150" algn="l"/>
                <a:tab pos="2413000" algn="l"/>
                <a:tab pos="3205480" algn="l"/>
                <a:tab pos="3591560" algn="l"/>
                <a:tab pos="3923665" algn="l"/>
                <a:tab pos="5062220" algn="l"/>
                <a:tab pos="7324090" algn="l"/>
              </a:tabLst>
            </a:pPr>
            <a:r>
              <a:rPr dirty="0" smtClean="0" sz="2600" spc="5">
                <a:latin typeface="Arial"/>
                <a:cs typeface="Arial"/>
              </a:rPr>
              <a:t>Th</a:t>
            </a:r>
            <a:r>
              <a:rPr dirty="0" smtClean="0" sz="2600" spc="0">
                <a:latin typeface="Arial"/>
                <a:cs typeface="Arial"/>
              </a:rPr>
              <a:t>e	</a:t>
            </a:r>
            <a:r>
              <a:rPr dirty="0" smtClean="0" sz="2600" spc="0">
                <a:latin typeface="Arial"/>
                <a:cs typeface="Arial"/>
              </a:rPr>
              <a:t>me</a:t>
            </a:r>
            <a:r>
              <a:rPr dirty="0" smtClean="0" sz="2600" spc="-15">
                <a:latin typeface="Arial"/>
                <a:cs typeface="Arial"/>
              </a:rPr>
              <a:t>m</a:t>
            </a:r>
            <a:r>
              <a:rPr dirty="0" smtClean="0" sz="2600" spc="0">
                <a:latin typeface="Arial"/>
                <a:cs typeface="Arial"/>
              </a:rPr>
              <a:t>ory	</a:t>
            </a:r>
            <a:r>
              <a:rPr dirty="0" smtClean="0" sz="2600" spc="0">
                <a:latin typeface="Arial"/>
                <a:cs typeface="Arial"/>
              </a:rPr>
              <a:t>map	</a:t>
            </a:r>
            <a:r>
              <a:rPr dirty="0" smtClean="0" sz="2600" spc="-15">
                <a:latin typeface="Arial"/>
                <a:cs typeface="Arial"/>
              </a:rPr>
              <a:t>i</a:t>
            </a:r>
            <a:r>
              <a:rPr dirty="0" smtClean="0" sz="2600" spc="0">
                <a:latin typeface="Arial"/>
                <a:cs typeface="Arial"/>
              </a:rPr>
              <a:t>s	</a:t>
            </a:r>
            <a:r>
              <a:rPr dirty="0" smtClean="0" sz="2600" spc="0">
                <a:latin typeface="Arial"/>
                <a:cs typeface="Arial"/>
              </a:rPr>
              <a:t>a	</a:t>
            </a:r>
            <a:r>
              <a:rPr dirty="0" smtClean="0" sz="2600" spc="0">
                <a:latin typeface="Arial"/>
                <a:cs typeface="Arial"/>
              </a:rPr>
              <a:t>p</a:t>
            </a:r>
            <a:r>
              <a:rPr dirty="0" smtClean="0" sz="2600" spc="-15">
                <a:latin typeface="Arial"/>
                <a:cs typeface="Arial"/>
              </a:rPr>
              <a:t>i</a:t>
            </a:r>
            <a:r>
              <a:rPr dirty="0" smtClean="0" sz="2600" spc="0">
                <a:latin typeface="Arial"/>
                <a:cs typeface="Arial"/>
              </a:rPr>
              <a:t>ctu</a:t>
            </a:r>
            <a:r>
              <a:rPr dirty="0" smtClean="0" sz="2600" spc="-10">
                <a:latin typeface="Arial"/>
                <a:cs typeface="Arial"/>
              </a:rPr>
              <a:t>r</a:t>
            </a:r>
            <a:r>
              <a:rPr dirty="0" smtClean="0" sz="2600" spc="0">
                <a:latin typeface="Arial"/>
                <a:cs typeface="Arial"/>
              </a:rPr>
              <a:t>e	</a:t>
            </a:r>
            <a:r>
              <a:rPr dirty="0" smtClean="0" sz="2600" spc="0">
                <a:latin typeface="Arial"/>
                <a:cs typeface="Arial"/>
              </a:rPr>
              <a:t>representat</a:t>
            </a:r>
            <a:r>
              <a:rPr dirty="0" smtClean="0" sz="2600" spc="-15">
                <a:latin typeface="Arial"/>
                <a:cs typeface="Arial"/>
              </a:rPr>
              <a:t>i</a:t>
            </a:r>
            <a:r>
              <a:rPr dirty="0" smtClean="0" sz="2600" spc="0">
                <a:latin typeface="Arial"/>
                <a:cs typeface="Arial"/>
              </a:rPr>
              <a:t>on	</a:t>
            </a:r>
            <a:r>
              <a:rPr dirty="0" smtClean="0" sz="2600" spc="0">
                <a:latin typeface="Arial"/>
                <a:cs typeface="Arial"/>
              </a:rPr>
              <a:t>of</a:t>
            </a:r>
            <a:r>
              <a:rPr dirty="0" smtClean="0" sz="2600" spc="0">
                <a:latin typeface="Arial"/>
                <a:cs typeface="Arial"/>
              </a:rPr>
              <a:t> the</a:t>
            </a:r>
            <a:r>
              <a:rPr dirty="0" smtClean="0" sz="2600" spc="8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a</a:t>
            </a:r>
            <a:r>
              <a:rPr dirty="0" smtClean="0" sz="2600" spc="5">
                <a:latin typeface="Arial"/>
                <a:cs typeface="Arial"/>
              </a:rPr>
              <a:t>d</a:t>
            </a:r>
            <a:r>
              <a:rPr dirty="0" smtClean="0" sz="2600" spc="0">
                <a:latin typeface="Arial"/>
                <a:cs typeface="Arial"/>
              </a:rPr>
              <a:t>dre</a:t>
            </a:r>
            <a:r>
              <a:rPr dirty="0" smtClean="0" sz="2600" spc="5">
                <a:latin typeface="Arial"/>
                <a:cs typeface="Arial"/>
              </a:rPr>
              <a:t>s</a:t>
            </a:r>
            <a:r>
              <a:rPr dirty="0" smtClean="0" sz="2600" spc="0">
                <a:latin typeface="Arial"/>
                <a:cs typeface="Arial"/>
              </a:rPr>
              <a:t>s</a:t>
            </a:r>
            <a:r>
              <a:rPr dirty="0" smtClean="0" sz="2600" spc="9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range</a:t>
            </a:r>
            <a:r>
              <a:rPr dirty="0" smtClean="0" sz="2600" spc="7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and</a:t>
            </a:r>
            <a:r>
              <a:rPr dirty="0" smtClean="0" sz="2600" spc="8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s</a:t>
            </a:r>
            <a:r>
              <a:rPr dirty="0" smtClean="0" sz="2600" spc="5">
                <a:latin typeface="Arial"/>
                <a:cs typeface="Arial"/>
              </a:rPr>
              <a:t>h</a:t>
            </a:r>
            <a:r>
              <a:rPr dirty="0" smtClean="0" sz="2600" spc="-10">
                <a:latin typeface="Arial"/>
                <a:cs typeface="Arial"/>
              </a:rPr>
              <a:t>o</a:t>
            </a:r>
            <a:r>
              <a:rPr dirty="0" smtClean="0" sz="2600" spc="-10">
                <a:latin typeface="Arial"/>
                <a:cs typeface="Arial"/>
              </a:rPr>
              <a:t>w</a:t>
            </a:r>
            <a:r>
              <a:rPr dirty="0" smtClean="0" sz="2600" spc="0">
                <a:latin typeface="Arial"/>
                <a:cs typeface="Arial"/>
              </a:rPr>
              <a:t>s</a:t>
            </a:r>
            <a:r>
              <a:rPr dirty="0" smtClean="0" sz="2600" spc="9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where</a:t>
            </a:r>
            <a:r>
              <a:rPr dirty="0" smtClean="0" sz="2600" spc="8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the</a:t>
            </a:r>
            <a:r>
              <a:rPr dirty="0" smtClean="0" sz="2600" spc="8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different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7744" y="1896617"/>
            <a:ext cx="2200275" cy="9550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414145" algn="l"/>
              </a:tabLst>
            </a:pPr>
            <a:r>
              <a:rPr dirty="0" smtClean="0" sz="2600">
                <a:latin typeface="Arial"/>
                <a:cs typeface="Arial"/>
              </a:rPr>
              <a:t>m</a:t>
            </a:r>
            <a:r>
              <a:rPr dirty="0" smtClean="0" sz="2600" spc="-10">
                <a:latin typeface="Arial"/>
                <a:cs typeface="Arial"/>
              </a:rPr>
              <a:t>e</a:t>
            </a:r>
            <a:r>
              <a:rPr dirty="0" smtClean="0" sz="2600" spc="0">
                <a:latin typeface="Arial"/>
                <a:cs typeface="Arial"/>
              </a:rPr>
              <a:t>mo</a:t>
            </a:r>
            <a:r>
              <a:rPr dirty="0" smtClean="0" sz="2600" spc="-15">
                <a:latin typeface="Arial"/>
                <a:cs typeface="Arial"/>
              </a:rPr>
              <a:t>r</a:t>
            </a:r>
            <a:r>
              <a:rPr dirty="0" smtClean="0" sz="2600" spc="0">
                <a:latin typeface="Arial"/>
                <a:cs typeface="Arial"/>
              </a:rPr>
              <a:t>y	</a:t>
            </a:r>
            <a:r>
              <a:rPr dirty="0" smtClean="0" sz="2600" spc="0">
                <a:latin typeface="Arial"/>
                <a:cs typeface="Arial"/>
              </a:rPr>
              <a:t>chips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mtClean="0" sz="2600">
                <a:latin typeface="Arial"/>
                <a:cs typeface="Arial"/>
              </a:rPr>
              <a:t>ran</a:t>
            </a:r>
            <a:r>
              <a:rPr dirty="0" smtClean="0" sz="2600" spc="5">
                <a:latin typeface="Arial"/>
                <a:cs typeface="Arial"/>
              </a:rPr>
              <a:t>g</a:t>
            </a:r>
            <a:r>
              <a:rPr dirty="0" smtClean="0" sz="2600" spc="5">
                <a:latin typeface="Arial"/>
                <a:cs typeface="Arial"/>
              </a:rPr>
              <a:t>e</a:t>
            </a:r>
            <a:r>
              <a:rPr dirty="0" smtClean="0" sz="2600" spc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 algn="r" marR="356870">
              <a:lnSpc>
                <a:spcPts val="1185"/>
              </a:lnSpc>
            </a:pPr>
            <a:r>
              <a:rPr dirty="0" smtClean="0" sz="1000" spc="-15">
                <a:latin typeface="Arial"/>
                <a:cs typeface="Arial"/>
              </a:rPr>
              <a:t>0000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519172" y="2845307"/>
            <a:ext cx="76200" cy="2857500"/>
          </a:xfrm>
          <a:custGeom>
            <a:avLst/>
            <a:gdLst/>
            <a:ahLst/>
            <a:cxnLst/>
            <a:rect l="l" t="t" r="r" b="b"/>
            <a:pathLst>
              <a:path w="76200" h="2857500">
                <a:moveTo>
                  <a:pt x="31750" y="2781300"/>
                </a:moveTo>
                <a:lnTo>
                  <a:pt x="0" y="2781300"/>
                </a:lnTo>
                <a:lnTo>
                  <a:pt x="38100" y="2857500"/>
                </a:lnTo>
                <a:lnTo>
                  <a:pt x="69850" y="2794000"/>
                </a:lnTo>
                <a:lnTo>
                  <a:pt x="31750" y="2794000"/>
                </a:lnTo>
                <a:lnTo>
                  <a:pt x="31750" y="2781300"/>
                </a:lnTo>
                <a:close/>
              </a:path>
              <a:path w="76200" h="2857500">
                <a:moveTo>
                  <a:pt x="44450" y="63500"/>
                </a:moveTo>
                <a:lnTo>
                  <a:pt x="31750" y="63500"/>
                </a:lnTo>
                <a:lnTo>
                  <a:pt x="31750" y="2794000"/>
                </a:lnTo>
                <a:lnTo>
                  <a:pt x="44450" y="2794000"/>
                </a:lnTo>
                <a:lnTo>
                  <a:pt x="44450" y="63500"/>
                </a:lnTo>
                <a:close/>
              </a:path>
              <a:path w="76200" h="2857500">
                <a:moveTo>
                  <a:pt x="76200" y="2781300"/>
                </a:moveTo>
                <a:lnTo>
                  <a:pt x="44450" y="2781300"/>
                </a:lnTo>
                <a:lnTo>
                  <a:pt x="44450" y="2794000"/>
                </a:lnTo>
                <a:lnTo>
                  <a:pt x="69850" y="2794000"/>
                </a:lnTo>
                <a:lnTo>
                  <a:pt x="76200" y="2781300"/>
                </a:lnTo>
                <a:close/>
              </a:path>
              <a:path w="76200" h="2857500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2857500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391155" y="3531108"/>
            <a:ext cx="304800" cy="1427988"/>
          </a:xfrm>
          <a:custGeom>
            <a:avLst/>
            <a:gdLst/>
            <a:ahLst/>
            <a:cxnLst/>
            <a:rect l="l" t="t" r="r" b="b"/>
            <a:pathLst>
              <a:path w="304800" h="1427988">
                <a:moveTo>
                  <a:pt x="0" y="1427988"/>
                </a:moveTo>
                <a:lnTo>
                  <a:pt x="304800" y="1427988"/>
                </a:lnTo>
                <a:lnTo>
                  <a:pt x="304800" y="0"/>
                </a:lnTo>
                <a:lnTo>
                  <a:pt x="0" y="0"/>
                </a:lnTo>
                <a:lnTo>
                  <a:pt x="0" y="142798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491610" y="1896617"/>
            <a:ext cx="4889500" cy="942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697865" algn="l"/>
                <a:tab pos="1975485" algn="l"/>
                <a:tab pos="3030220" algn="l"/>
                <a:tab pos="3699510" algn="l"/>
              </a:tabLst>
            </a:pPr>
            <a:r>
              <a:rPr dirty="0" smtClean="0" sz="2600">
                <a:latin typeface="Arial"/>
                <a:cs typeface="Arial"/>
              </a:rPr>
              <a:t>are	</a:t>
            </a:r>
            <a:r>
              <a:rPr dirty="0" smtClean="0" sz="2600">
                <a:latin typeface="Arial"/>
                <a:cs typeface="Arial"/>
              </a:rPr>
              <a:t>loc</a:t>
            </a:r>
            <a:r>
              <a:rPr dirty="0" smtClean="0" sz="2600" spc="5">
                <a:latin typeface="Arial"/>
                <a:cs typeface="Arial"/>
              </a:rPr>
              <a:t>a</a:t>
            </a:r>
            <a:r>
              <a:rPr dirty="0" smtClean="0" sz="2600" spc="0">
                <a:latin typeface="Arial"/>
                <a:cs typeface="Arial"/>
              </a:rPr>
              <a:t>ted	</a:t>
            </a:r>
            <a:r>
              <a:rPr dirty="0" smtClean="0" sz="2600" spc="0">
                <a:latin typeface="Arial"/>
                <a:cs typeface="Arial"/>
              </a:rPr>
              <a:t>within	</a:t>
            </a:r>
            <a:r>
              <a:rPr dirty="0" smtClean="0" sz="2600" spc="0">
                <a:latin typeface="Arial"/>
                <a:cs typeface="Arial"/>
              </a:rPr>
              <a:t>the	</a:t>
            </a:r>
            <a:r>
              <a:rPr dirty="0" smtClean="0" sz="2600" spc="0">
                <a:latin typeface="Arial"/>
                <a:cs typeface="Arial"/>
              </a:rPr>
              <a:t>ad</a:t>
            </a:r>
            <a:r>
              <a:rPr dirty="0" smtClean="0" sz="2600" spc="5">
                <a:latin typeface="Arial"/>
                <a:cs typeface="Arial"/>
              </a:rPr>
              <a:t>d</a:t>
            </a:r>
            <a:r>
              <a:rPr dirty="0" smtClean="0" sz="2600" spc="0">
                <a:latin typeface="Arial"/>
                <a:cs typeface="Arial"/>
              </a:rPr>
              <a:t>r</a:t>
            </a:r>
            <a:r>
              <a:rPr dirty="0" smtClean="0" sz="2600" spc="-15">
                <a:latin typeface="Arial"/>
                <a:cs typeface="Arial"/>
              </a:rPr>
              <a:t>e</a:t>
            </a:r>
            <a:r>
              <a:rPr dirty="0" smtClean="0" sz="2600" spc="0">
                <a:latin typeface="Arial"/>
                <a:cs typeface="Arial"/>
              </a:rPr>
              <a:t>ss</a:t>
            </a:r>
            <a:endParaRPr sz="26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6"/>
              </a:spcBef>
            </a:pPr>
            <a:endParaRPr sz="1000"/>
          </a:p>
          <a:p>
            <a:pPr marL="1007110">
              <a:lnSpc>
                <a:spcPct val="100000"/>
              </a:lnSpc>
            </a:pPr>
            <a:r>
              <a:rPr dirty="0" smtClean="0" sz="1000" spc="-15">
                <a:latin typeface="Arial"/>
                <a:cs typeface="Arial"/>
              </a:rPr>
              <a:t>0000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431288" y="3632319"/>
            <a:ext cx="224790" cy="1249680"/>
          </a:xfrm>
          <a:prstGeom prst="rect">
            <a:avLst/>
          </a:prstGeom>
        </p:spPr>
        <p:txBody>
          <a:bodyPr wrap="square" lIns="0" tIns="0" rIns="0" bIns="0" rtlCol="0" vert="vert270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Arial"/>
                <a:cs typeface="Arial"/>
              </a:rPr>
              <a:t>Address</a:t>
            </a:r>
            <a:r>
              <a:rPr dirty="0" smtClean="0" sz="1400" spc="-35">
                <a:latin typeface="Arial"/>
                <a:cs typeface="Arial"/>
              </a:rPr>
              <a:t> </a:t>
            </a:r>
            <a:r>
              <a:rPr dirty="0" smtClean="0" sz="1400" spc="-10">
                <a:latin typeface="Arial"/>
                <a:cs typeface="Arial"/>
              </a:rPr>
              <a:t>R</a:t>
            </a:r>
            <a:r>
              <a:rPr dirty="0" smtClean="0" sz="1400" spc="0">
                <a:latin typeface="Arial"/>
                <a:cs typeface="Arial"/>
              </a:rPr>
              <a:t>ange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969764" y="2755392"/>
            <a:ext cx="76200" cy="445008"/>
          </a:xfrm>
          <a:custGeom>
            <a:avLst/>
            <a:gdLst/>
            <a:ahLst/>
            <a:cxnLst/>
            <a:rect l="l" t="t" r="r" b="b"/>
            <a:pathLst>
              <a:path w="76200" h="445008">
                <a:moveTo>
                  <a:pt x="31750" y="368808"/>
                </a:moveTo>
                <a:lnTo>
                  <a:pt x="0" y="368808"/>
                </a:lnTo>
                <a:lnTo>
                  <a:pt x="38100" y="445008"/>
                </a:lnTo>
                <a:lnTo>
                  <a:pt x="69850" y="381508"/>
                </a:lnTo>
                <a:lnTo>
                  <a:pt x="31750" y="381508"/>
                </a:lnTo>
                <a:lnTo>
                  <a:pt x="31750" y="368808"/>
                </a:lnTo>
                <a:close/>
              </a:path>
              <a:path w="76200" h="445008">
                <a:moveTo>
                  <a:pt x="44450" y="63500"/>
                </a:moveTo>
                <a:lnTo>
                  <a:pt x="31750" y="63500"/>
                </a:lnTo>
                <a:lnTo>
                  <a:pt x="31750" y="381508"/>
                </a:lnTo>
                <a:lnTo>
                  <a:pt x="44450" y="381508"/>
                </a:lnTo>
                <a:lnTo>
                  <a:pt x="44450" y="63500"/>
                </a:lnTo>
                <a:close/>
              </a:path>
              <a:path w="76200" h="445008">
                <a:moveTo>
                  <a:pt x="76200" y="368808"/>
                </a:moveTo>
                <a:lnTo>
                  <a:pt x="44450" y="368808"/>
                </a:lnTo>
                <a:lnTo>
                  <a:pt x="44450" y="381508"/>
                </a:lnTo>
                <a:lnTo>
                  <a:pt x="69850" y="381508"/>
                </a:lnTo>
                <a:lnTo>
                  <a:pt x="76200" y="368808"/>
                </a:lnTo>
                <a:close/>
              </a:path>
              <a:path w="76200" h="445008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445008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969764" y="3378708"/>
            <a:ext cx="76200" cy="374903"/>
          </a:xfrm>
          <a:custGeom>
            <a:avLst/>
            <a:gdLst/>
            <a:ahLst/>
            <a:cxnLst/>
            <a:rect l="l" t="t" r="r" b="b"/>
            <a:pathLst>
              <a:path w="76200" h="374903">
                <a:moveTo>
                  <a:pt x="31750" y="298703"/>
                </a:moveTo>
                <a:lnTo>
                  <a:pt x="0" y="298703"/>
                </a:lnTo>
                <a:lnTo>
                  <a:pt x="38100" y="374903"/>
                </a:lnTo>
                <a:lnTo>
                  <a:pt x="69850" y="311403"/>
                </a:lnTo>
                <a:lnTo>
                  <a:pt x="31750" y="311403"/>
                </a:lnTo>
                <a:lnTo>
                  <a:pt x="31750" y="298703"/>
                </a:lnTo>
                <a:close/>
              </a:path>
              <a:path w="76200" h="374903">
                <a:moveTo>
                  <a:pt x="44450" y="63500"/>
                </a:moveTo>
                <a:lnTo>
                  <a:pt x="31750" y="63500"/>
                </a:lnTo>
                <a:lnTo>
                  <a:pt x="31750" y="311403"/>
                </a:lnTo>
                <a:lnTo>
                  <a:pt x="44450" y="311403"/>
                </a:lnTo>
                <a:lnTo>
                  <a:pt x="44450" y="63500"/>
                </a:lnTo>
                <a:close/>
              </a:path>
              <a:path w="76200" h="374903">
                <a:moveTo>
                  <a:pt x="76200" y="298703"/>
                </a:moveTo>
                <a:lnTo>
                  <a:pt x="44450" y="298703"/>
                </a:lnTo>
                <a:lnTo>
                  <a:pt x="44450" y="311403"/>
                </a:lnTo>
                <a:lnTo>
                  <a:pt x="69850" y="311403"/>
                </a:lnTo>
                <a:lnTo>
                  <a:pt x="76200" y="298703"/>
                </a:lnTo>
                <a:close/>
              </a:path>
              <a:path w="76200" h="374903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374903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4969764" y="3771900"/>
            <a:ext cx="76200" cy="597407"/>
          </a:xfrm>
          <a:custGeom>
            <a:avLst/>
            <a:gdLst/>
            <a:ahLst/>
            <a:cxnLst/>
            <a:rect l="l" t="t" r="r" b="b"/>
            <a:pathLst>
              <a:path w="76200" h="597407">
                <a:moveTo>
                  <a:pt x="31750" y="521207"/>
                </a:moveTo>
                <a:lnTo>
                  <a:pt x="0" y="521207"/>
                </a:lnTo>
                <a:lnTo>
                  <a:pt x="38100" y="597407"/>
                </a:lnTo>
                <a:lnTo>
                  <a:pt x="69850" y="533907"/>
                </a:lnTo>
                <a:lnTo>
                  <a:pt x="31750" y="533907"/>
                </a:lnTo>
                <a:lnTo>
                  <a:pt x="31750" y="521207"/>
                </a:lnTo>
                <a:close/>
              </a:path>
              <a:path w="76200" h="597407">
                <a:moveTo>
                  <a:pt x="44450" y="63500"/>
                </a:moveTo>
                <a:lnTo>
                  <a:pt x="31750" y="63500"/>
                </a:lnTo>
                <a:lnTo>
                  <a:pt x="31750" y="533907"/>
                </a:lnTo>
                <a:lnTo>
                  <a:pt x="44450" y="533907"/>
                </a:lnTo>
                <a:lnTo>
                  <a:pt x="44450" y="63500"/>
                </a:lnTo>
                <a:close/>
              </a:path>
              <a:path w="76200" h="597407">
                <a:moveTo>
                  <a:pt x="76200" y="521207"/>
                </a:moveTo>
                <a:lnTo>
                  <a:pt x="44450" y="521207"/>
                </a:lnTo>
                <a:lnTo>
                  <a:pt x="44450" y="533907"/>
                </a:lnTo>
                <a:lnTo>
                  <a:pt x="69850" y="533907"/>
                </a:lnTo>
                <a:lnTo>
                  <a:pt x="76200" y="521207"/>
                </a:lnTo>
                <a:close/>
              </a:path>
              <a:path w="76200" h="597407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597407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4969764" y="4355591"/>
            <a:ext cx="76200" cy="342900"/>
          </a:xfrm>
          <a:custGeom>
            <a:avLst/>
            <a:gdLst/>
            <a:ahLst/>
            <a:cxnLst/>
            <a:rect l="l" t="t" r="r" b="b"/>
            <a:pathLst>
              <a:path w="76200" h="342900">
                <a:moveTo>
                  <a:pt x="31750" y="266699"/>
                </a:moveTo>
                <a:lnTo>
                  <a:pt x="0" y="266699"/>
                </a:lnTo>
                <a:lnTo>
                  <a:pt x="38100" y="342899"/>
                </a:lnTo>
                <a:lnTo>
                  <a:pt x="69850" y="279399"/>
                </a:lnTo>
                <a:lnTo>
                  <a:pt x="31750" y="279399"/>
                </a:lnTo>
                <a:lnTo>
                  <a:pt x="31750" y="266699"/>
                </a:lnTo>
                <a:close/>
              </a:path>
              <a:path w="76200" h="342900">
                <a:moveTo>
                  <a:pt x="44450" y="63499"/>
                </a:moveTo>
                <a:lnTo>
                  <a:pt x="31750" y="63499"/>
                </a:lnTo>
                <a:lnTo>
                  <a:pt x="31750" y="279399"/>
                </a:lnTo>
                <a:lnTo>
                  <a:pt x="44450" y="279399"/>
                </a:lnTo>
                <a:lnTo>
                  <a:pt x="44450" y="63499"/>
                </a:lnTo>
                <a:close/>
              </a:path>
              <a:path w="76200" h="342900">
                <a:moveTo>
                  <a:pt x="76200" y="266699"/>
                </a:moveTo>
                <a:lnTo>
                  <a:pt x="44450" y="266699"/>
                </a:lnTo>
                <a:lnTo>
                  <a:pt x="44450" y="279399"/>
                </a:lnTo>
                <a:lnTo>
                  <a:pt x="69850" y="279399"/>
                </a:lnTo>
                <a:lnTo>
                  <a:pt x="76200" y="266699"/>
                </a:lnTo>
                <a:close/>
              </a:path>
              <a:path w="76200" h="342900">
                <a:moveTo>
                  <a:pt x="38100" y="0"/>
                </a:moveTo>
                <a:lnTo>
                  <a:pt x="0" y="76199"/>
                </a:lnTo>
                <a:lnTo>
                  <a:pt x="31750" y="76199"/>
                </a:lnTo>
                <a:lnTo>
                  <a:pt x="31750" y="63499"/>
                </a:lnTo>
                <a:lnTo>
                  <a:pt x="69850" y="63499"/>
                </a:lnTo>
                <a:lnTo>
                  <a:pt x="38100" y="0"/>
                </a:lnTo>
                <a:close/>
              </a:path>
              <a:path w="76200" h="342900">
                <a:moveTo>
                  <a:pt x="69850" y="63499"/>
                </a:moveTo>
                <a:lnTo>
                  <a:pt x="44450" y="63499"/>
                </a:lnTo>
                <a:lnTo>
                  <a:pt x="44450" y="76199"/>
                </a:lnTo>
                <a:lnTo>
                  <a:pt x="76200" y="76199"/>
                </a:lnTo>
                <a:lnTo>
                  <a:pt x="69850" y="6349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4969764" y="4706111"/>
            <a:ext cx="76200" cy="982979"/>
          </a:xfrm>
          <a:custGeom>
            <a:avLst/>
            <a:gdLst/>
            <a:ahLst/>
            <a:cxnLst/>
            <a:rect l="l" t="t" r="r" b="b"/>
            <a:pathLst>
              <a:path w="76200" h="982979">
                <a:moveTo>
                  <a:pt x="31750" y="906779"/>
                </a:moveTo>
                <a:lnTo>
                  <a:pt x="0" y="906779"/>
                </a:lnTo>
                <a:lnTo>
                  <a:pt x="38100" y="982979"/>
                </a:lnTo>
                <a:lnTo>
                  <a:pt x="69850" y="919479"/>
                </a:lnTo>
                <a:lnTo>
                  <a:pt x="31750" y="919479"/>
                </a:lnTo>
                <a:lnTo>
                  <a:pt x="31750" y="906779"/>
                </a:lnTo>
                <a:close/>
              </a:path>
              <a:path w="76200" h="982979">
                <a:moveTo>
                  <a:pt x="44450" y="63500"/>
                </a:moveTo>
                <a:lnTo>
                  <a:pt x="31750" y="63500"/>
                </a:lnTo>
                <a:lnTo>
                  <a:pt x="31750" y="919479"/>
                </a:lnTo>
                <a:lnTo>
                  <a:pt x="44450" y="919479"/>
                </a:lnTo>
                <a:lnTo>
                  <a:pt x="44450" y="63500"/>
                </a:lnTo>
                <a:close/>
              </a:path>
              <a:path w="76200" h="982979">
                <a:moveTo>
                  <a:pt x="76200" y="906779"/>
                </a:moveTo>
                <a:lnTo>
                  <a:pt x="44450" y="906779"/>
                </a:lnTo>
                <a:lnTo>
                  <a:pt x="44450" y="919479"/>
                </a:lnTo>
                <a:lnTo>
                  <a:pt x="69850" y="919479"/>
                </a:lnTo>
                <a:lnTo>
                  <a:pt x="76200" y="906779"/>
                </a:lnTo>
                <a:close/>
              </a:path>
              <a:path w="76200" h="982979">
                <a:moveTo>
                  <a:pt x="38100" y="0"/>
                </a:moveTo>
                <a:lnTo>
                  <a:pt x="0" y="76200"/>
                </a:lnTo>
                <a:lnTo>
                  <a:pt x="31750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982979">
                <a:moveTo>
                  <a:pt x="69850" y="63500"/>
                </a:moveTo>
                <a:lnTo>
                  <a:pt x="44450" y="63500"/>
                </a:lnTo>
                <a:lnTo>
                  <a:pt x="44450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2682620" y="4618228"/>
            <a:ext cx="4772660" cy="12820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816100" marR="2646045" indent="0">
              <a:lnSpc>
                <a:spcPts val="1000"/>
              </a:lnSpc>
            </a:pPr>
            <a:r>
              <a:rPr dirty="0" smtClean="0" sz="1000" spc="-15">
                <a:latin typeface="Arial"/>
                <a:cs typeface="Arial"/>
              </a:rPr>
              <a:t>A</a:t>
            </a:r>
            <a:r>
              <a:rPr dirty="0" smtClean="0" sz="1000" spc="-15">
                <a:latin typeface="Arial"/>
                <a:cs typeface="Arial"/>
              </a:rPr>
              <a:t>3</a:t>
            </a:r>
            <a:r>
              <a:rPr dirty="0" smtClean="0" sz="1000" spc="-10">
                <a:latin typeface="Arial"/>
                <a:cs typeface="Arial"/>
              </a:rPr>
              <a:t>FF</a:t>
            </a:r>
            <a:r>
              <a:rPr dirty="0" smtClean="0" sz="1000" spc="-5">
                <a:latin typeface="Arial"/>
                <a:cs typeface="Arial"/>
              </a:rPr>
              <a:t> </a:t>
            </a:r>
            <a:r>
              <a:rPr dirty="0" smtClean="0" sz="1000" spc="-15">
                <a:latin typeface="Arial"/>
                <a:cs typeface="Arial"/>
              </a:rPr>
              <a:t>A400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30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 marL="2592705">
              <a:lnSpc>
                <a:spcPct val="100000"/>
              </a:lnSpc>
            </a:pPr>
            <a:r>
              <a:rPr dirty="0" smtClean="0" sz="1200">
                <a:latin typeface="Arial"/>
                <a:cs typeface="Arial"/>
              </a:rPr>
              <a:t>Address</a:t>
            </a:r>
            <a:r>
              <a:rPr dirty="0" smtClean="0" sz="1200" spc="-2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Ra</a:t>
            </a:r>
            <a:r>
              <a:rPr dirty="0" smtClean="0" sz="1200" spc="5">
                <a:latin typeface="Arial"/>
                <a:cs typeface="Arial"/>
              </a:rPr>
              <a:t>n</a:t>
            </a:r>
            <a:r>
              <a:rPr dirty="0" smtClean="0" sz="1200" spc="-10">
                <a:latin typeface="Arial"/>
                <a:cs typeface="Arial"/>
              </a:rPr>
              <a:t>g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2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of 4</a:t>
            </a:r>
            <a:r>
              <a:rPr dirty="0" smtClean="0" baseline="24305" sz="1200" spc="0">
                <a:latin typeface="Arial"/>
                <a:cs typeface="Arial"/>
              </a:rPr>
              <a:t>th </a:t>
            </a:r>
            <a:r>
              <a:rPr dirty="0" smtClean="0" baseline="24305" sz="1200" spc="-16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RAM Chip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600"/>
              </a:lnSpc>
              <a:spcBef>
                <a:spcPts val="31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 marR="2652395" indent="1803400">
              <a:lnSpc>
                <a:spcPct val="100000"/>
              </a:lnSpc>
            </a:pPr>
            <a:r>
              <a:rPr dirty="0" smtClean="0" sz="1000" spc="-10">
                <a:latin typeface="Arial"/>
                <a:cs typeface="Arial"/>
              </a:rPr>
              <a:t>F</a:t>
            </a:r>
            <a:r>
              <a:rPr dirty="0" smtClean="0" sz="1000" spc="-15">
                <a:latin typeface="Arial"/>
                <a:cs typeface="Arial"/>
              </a:rPr>
              <a:t>7</a:t>
            </a:r>
            <a:r>
              <a:rPr dirty="0" smtClean="0" sz="1000" spc="-10">
                <a:latin typeface="Arial"/>
                <a:cs typeface="Arial"/>
              </a:rPr>
              <a:t>FF</a:t>
            </a:r>
            <a:r>
              <a:rPr dirty="0" smtClean="0" sz="1000" spc="-10">
                <a:latin typeface="Arial"/>
                <a:cs typeface="Arial"/>
              </a:rPr>
              <a:t> FFFF</a:t>
            </a:r>
            <a:endParaRPr sz="1000">
              <a:latin typeface="Arial"/>
              <a:cs typeface="Arial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486402" y="2843784"/>
            <a:ext cx="2996565" cy="13246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788670">
              <a:lnSpc>
                <a:spcPct val="100000"/>
              </a:lnSpc>
            </a:pPr>
            <a:r>
              <a:rPr dirty="0" smtClean="0" sz="1200">
                <a:latin typeface="Arial"/>
                <a:cs typeface="Arial"/>
              </a:rPr>
              <a:t>Address</a:t>
            </a:r>
            <a:r>
              <a:rPr dirty="0" smtClean="0" sz="1200" spc="-2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Ra</a:t>
            </a:r>
            <a:r>
              <a:rPr dirty="0" smtClean="0" sz="1200" spc="5">
                <a:latin typeface="Arial"/>
                <a:cs typeface="Arial"/>
              </a:rPr>
              <a:t>n</a:t>
            </a:r>
            <a:r>
              <a:rPr dirty="0" smtClean="0" sz="1200" spc="-10">
                <a:latin typeface="Arial"/>
                <a:cs typeface="Arial"/>
              </a:rPr>
              <a:t>g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2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of</a:t>
            </a:r>
            <a:r>
              <a:rPr dirty="0" smtClean="0" sz="1200" spc="-1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EPROM</a:t>
            </a:r>
            <a:r>
              <a:rPr dirty="0" smtClean="0" sz="1200" spc="-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Chip</a:t>
            </a:r>
            <a:endParaRPr sz="12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30"/>
              </a:spcBef>
            </a:pPr>
            <a:endParaRPr sz="800"/>
          </a:p>
          <a:p>
            <a:pPr marL="12700">
              <a:lnSpc>
                <a:spcPct val="100000"/>
              </a:lnSpc>
            </a:pPr>
            <a:r>
              <a:rPr dirty="0" smtClean="0" sz="1000" spc="-15">
                <a:latin typeface="Arial"/>
                <a:cs typeface="Arial"/>
              </a:rPr>
              <a:t>3</a:t>
            </a:r>
            <a:r>
              <a:rPr dirty="0" smtClean="0" sz="1000" spc="-10">
                <a:latin typeface="Arial"/>
                <a:cs typeface="Arial"/>
              </a:rPr>
              <a:t>FFF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dirty="0" smtClean="0" sz="1000" spc="-15">
                <a:latin typeface="Arial"/>
                <a:cs typeface="Arial"/>
              </a:rPr>
              <a:t>4400</a:t>
            </a:r>
            <a:endParaRPr sz="1000">
              <a:latin typeface="Arial"/>
              <a:cs typeface="Arial"/>
            </a:endParaRPr>
          </a:p>
          <a:p>
            <a:pPr marL="788670">
              <a:lnSpc>
                <a:spcPts val="1270"/>
              </a:lnSpc>
            </a:pPr>
            <a:r>
              <a:rPr dirty="0" smtClean="0" sz="1200">
                <a:latin typeface="Arial"/>
                <a:cs typeface="Arial"/>
              </a:rPr>
              <a:t>Address</a:t>
            </a:r>
            <a:r>
              <a:rPr dirty="0" smtClean="0" sz="1200" spc="-25">
                <a:latin typeface="Arial"/>
                <a:cs typeface="Arial"/>
              </a:rPr>
              <a:t> </a:t>
            </a:r>
            <a:r>
              <a:rPr dirty="0" smtClean="0" sz="1200" spc="-5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5">
                <a:latin typeface="Arial"/>
                <a:cs typeface="Arial"/>
              </a:rPr>
              <a:t>n</a:t>
            </a:r>
            <a:r>
              <a:rPr dirty="0" smtClean="0" sz="1200" spc="-10">
                <a:latin typeface="Arial"/>
                <a:cs typeface="Arial"/>
              </a:rPr>
              <a:t>g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2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of</a:t>
            </a:r>
            <a:r>
              <a:rPr dirty="0" smtClean="0" sz="1200" spc="-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1</a:t>
            </a:r>
            <a:r>
              <a:rPr dirty="0" smtClean="0" baseline="24305" sz="1200" spc="7">
                <a:latin typeface="Arial"/>
                <a:cs typeface="Arial"/>
              </a:rPr>
              <a:t>s</a:t>
            </a:r>
            <a:r>
              <a:rPr dirty="0" smtClean="0" baseline="24305" sz="1200" spc="0">
                <a:latin typeface="Arial"/>
                <a:cs typeface="Arial"/>
              </a:rPr>
              <a:t>t</a:t>
            </a:r>
            <a:r>
              <a:rPr dirty="0" smtClean="0" baseline="24305" sz="1200" spc="142">
                <a:latin typeface="Arial"/>
                <a:cs typeface="Arial"/>
              </a:rPr>
              <a:t> </a:t>
            </a:r>
            <a:r>
              <a:rPr dirty="0" smtClean="0" sz="1200" spc="-5">
                <a:latin typeface="Arial"/>
                <a:cs typeface="Arial"/>
              </a:rPr>
              <a:t>R</a:t>
            </a:r>
            <a:r>
              <a:rPr dirty="0" smtClean="0" sz="1200" spc="0">
                <a:latin typeface="Arial"/>
                <a:cs typeface="Arial"/>
              </a:rPr>
              <a:t>AM </a:t>
            </a:r>
            <a:r>
              <a:rPr dirty="0" smtClean="0" sz="1200" spc="-10">
                <a:latin typeface="Arial"/>
                <a:cs typeface="Arial"/>
              </a:rPr>
              <a:t>C</a:t>
            </a:r>
            <a:r>
              <a:rPr dirty="0" smtClean="0" sz="1200" spc="0">
                <a:latin typeface="Arial"/>
                <a:cs typeface="Arial"/>
              </a:rPr>
              <a:t>hip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ts val="1195"/>
              </a:lnSpc>
              <a:spcBef>
                <a:spcPts val="30"/>
              </a:spcBef>
            </a:pPr>
            <a:r>
              <a:rPr dirty="0" smtClean="0" sz="1000" spc="-15">
                <a:latin typeface="Arial"/>
                <a:cs typeface="Arial"/>
              </a:rPr>
              <a:t>5</a:t>
            </a:r>
            <a:r>
              <a:rPr dirty="0" smtClean="0" sz="1000" spc="-10">
                <a:latin typeface="Arial"/>
                <a:cs typeface="Arial"/>
              </a:rPr>
              <a:t>FFF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005"/>
              </a:lnSpc>
            </a:pPr>
            <a:r>
              <a:rPr dirty="0" smtClean="0" sz="1000" spc="-15">
                <a:latin typeface="Arial"/>
                <a:cs typeface="Arial"/>
              </a:rPr>
              <a:t>6000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30"/>
              </a:spcBef>
            </a:pPr>
            <a:endParaRPr sz="500"/>
          </a:p>
          <a:p>
            <a:pPr marL="788670">
              <a:lnSpc>
                <a:spcPct val="100000"/>
              </a:lnSpc>
            </a:pPr>
            <a:r>
              <a:rPr dirty="0" smtClean="0" sz="1200">
                <a:latin typeface="Arial"/>
                <a:cs typeface="Arial"/>
              </a:rPr>
              <a:t>Address</a:t>
            </a:r>
            <a:r>
              <a:rPr dirty="0" smtClean="0" sz="1200" spc="-2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Ra</a:t>
            </a:r>
            <a:r>
              <a:rPr dirty="0" smtClean="0" sz="1200" spc="5">
                <a:latin typeface="Arial"/>
                <a:cs typeface="Arial"/>
              </a:rPr>
              <a:t>n</a:t>
            </a:r>
            <a:r>
              <a:rPr dirty="0" smtClean="0" sz="1200" spc="-10">
                <a:latin typeface="Arial"/>
                <a:cs typeface="Arial"/>
              </a:rPr>
              <a:t>g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2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of 2</a:t>
            </a:r>
            <a:r>
              <a:rPr dirty="0" smtClean="0" baseline="24305" sz="1200" spc="-7">
                <a:latin typeface="Arial"/>
                <a:cs typeface="Arial"/>
              </a:rPr>
              <a:t>n</a:t>
            </a:r>
            <a:r>
              <a:rPr dirty="0" smtClean="0" baseline="24305" sz="1200" spc="0">
                <a:latin typeface="Arial"/>
                <a:cs typeface="Arial"/>
              </a:rPr>
              <a:t>d </a:t>
            </a:r>
            <a:r>
              <a:rPr dirty="0" smtClean="0" baseline="24305" sz="1200" spc="-16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RAM Chip</a:t>
            </a:r>
            <a:endParaRPr sz="12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486402" y="4211828"/>
            <a:ext cx="328930" cy="290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ts val="1195"/>
              </a:lnSpc>
            </a:pPr>
            <a:r>
              <a:rPr dirty="0" smtClean="0" sz="1000" spc="-15">
                <a:latin typeface="Arial"/>
                <a:cs typeface="Arial"/>
              </a:rPr>
              <a:t>8</a:t>
            </a:r>
            <a:r>
              <a:rPr dirty="0" smtClean="0" sz="1000" spc="-10">
                <a:latin typeface="Arial"/>
                <a:cs typeface="Arial"/>
              </a:rPr>
              <a:t>FFF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005"/>
              </a:lnSpc>
            </a:pPr>
            <a:r>
              <a:rPr dirty="0" smtClean="0" sz="1000" spc="-15">
                <a:latin typeface="Arial"/>
                <a:cs typeface="Arial"/>
              </a:rPr>
              <a:t>9000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262753" y="4418710"/>
            <a:ext cx="2197100" cy="194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Arial"/>
                <a:cs typeface="Arial"/>
              </a:rPr>
              <a:t>Address</a:t>
            </a:r>
            <a:r>
              <a:rPr dirty="0" smtClean="0" sz="1200" spc="-2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Ra</a:t>
            </a:r>
            <a:r>
              <a:rPr dirty="0" smtClean="0" sz="1200" spc="5">
                <a:latin typeface="Arial"/>
                <a:cs typeface="Arial"/>
              </a:rPr>
              <a:t>n</a:t>
            </a:r>
            <a:r>
              <a:rPr dirty="0" smtClean="0" sz="1200" spc="-10">
                <a:latin typeface="Arial"/>
                <a:cs typeface="Arial"/>
              </a:rPr>
              <a:t>g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-2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of 3</a:t>
            </a:r>
            <a:r>
              <a:rPr dirty="0" smtClean="0" baseline="24305" sz="1200" spc="-7">
                <a:latin typeface="Arial"/>
                <a:cs typeface="Arial"/>
              </a:rPr>
              <a:t>r</a:t>
            </a:r>
            <a:r>
              <a:rPr dirty="0" smtClean="0" baseline="24305" sz="1200" spc="0">
                <a:latin typeface="Arial"/>
                <a:cs typeface="Arial"/>
              </a:rPr>
              <a:t>d </a:t>
            </a:r>
            <a:r>
              <a:rPr dirty="0" smtClean="0" baseline="24305" sz="1200" spc="-165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RAM Chip</a:t>
            </a:r>
            <a:endParaRPr sz="1200">
              <a:latin typeface="Arial"/>
              <a:cs typeface="Arial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3098292" y="2712720"/>
          <a:ext cx="1296924" cy="31470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3208"/>
              </a:tblGrid>
              <a:tr h="521208">
                <a:tc>
                  <a:txBody>
                    <a:bodyPr/>
                    <a:lstStyle/>
                    <a:p>
                      <a:pPr marL="35814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Arial"/>
                          <a:cs typeface="Arial"/>
                        </a:rPr>
                        <a:t>EPROM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/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368808">
                <a:tc>
                  <a:txBody>
                    <a:bodyPr/>
                    <a:lstStyle/>
                    <a:p>
                      <a:pPr marL="40386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Arial"/>
                          <a:cs typeface="Arial"/>
                        </a:rPr>
                        <a:t>RAM 1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99FFCC"/>
                    </a:solidFill>
                  </a:tcPr>
                </a:tc>
              </a:tr>
              <a:tr h="595883">
                <a:tc>
                  <a:txBody>
                    <a:bodyPr/>
                    <a:lstStyle/>
                    <a:p>
                      <a:pPr marL="40386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Arial"/>
                          <a:cs typeface="Arial"/>
                        </a:rPr>
                        <a:t>RAM 2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  <a:tr h="368807">
                <a:tc>
                  <a:txBody>
                    <a:bodyPr/>
                    <a:lstStyle/>
                    <a:p>
                      <a:pPr marL="40386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Arial"/>
                          <a:cs typeface="Arial"/>
                        </a:rPr>
                        <a:t>RAM 3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FFCCFF"/>
                    </a:solidFill>
                  </a:tcPr>
                </a:tc>
              </a:tr>
              <a:tr h="990600">
                <a:tc>
                  <a:txBody>
                    <a:bodyPr/>
                    <a:lstStyle/>
                    <a:p>
                      <a:pPr marL="403860">
                        <a:lnSpc>
                          <a:spcPct val="100000"/>
                        </a:lnSpc>
                      </a:pPr>
                      <a:r>
                        <a:rPr dirty="0" smtClean="0" sz="1200" spc="-5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200" spc="0">
                          <a:latin typeface="Arial"/>
                          <a:cs typeface="Arial"/>
                        </a:rPr>
                        <a:t>AM</a:t>
                      </a:r>
                      <a:r>
                        <a:rPr dirty="0" smtClean="0" sz="1200" spc="-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200" spc="0">
                          <a:latin typeface="Arial"/>
                          <a:cs typeface="Arial"/>
                        </a:rPr>
                        <a:t>4</a:t>
                      </a:r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66CCFF"/>
                    </a:solidFill>
                  </a:tcPr>
                </a:tc>
              </a:tr>
              <a:tr h="140208">
                <a:tc>
                  <a:txBody>
                    <a:bodyPr/>
                    <a:lstStyle/>
                    <a:p>
                      <a:pPr/>
                      <a:endParaRPr sz="12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882015">
              <a:lnSpc>
                <a:spcPct val="100000"/>
              </a:lnSpc>
            </a:pPr>
            <a:r>
              <a:rPr dirty="0" smtClean="0" sz="3200">
                <a:latin typeface="Arial"/>
                <a:cs typeface="Arial"/>
              </a:rPr>
              <a:t>The</a:t>
            </a:r>
            <a:r>
              <a:rPr dirty="0" smtClean="0" sz="3200" spc="-30">
                <a:latin typeface="Arial"/>
                <a:cs typeface="Arial"/>
              </a:rPr>
              <a:t> </a:t>
            </a:r>
            <a:r>
              <a:rPr dirty="0" smtClean="0" sz="3200" spc="-5">
                <a:latin typeface="Arial"/>
                <a:cs typeface="Arial"/>
              </a:rPr>
              <a:t>808</a:t>
            </a:r>
            <a:r>
              <a:rPr dirty="0" smtClean="0" sz="3200" spc="0">
                <a:latin typeface="Arial"/>
                <a:cs typeface="Arial"/>
              </a:rPr>
              <a:t>5</a:t>
            </a:r>
            <a:r>
              <a:rPr dirty="0" smtClean="0" sz="3200" spc="-1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a</a:t>
            </a:r>
            <a:r>
              <a:rPr dirty="0" smtClean="0" sz="3200" spc="-10">
                <a:latin typeface="Arial"/>
                <a:cs typeface="Arial"/>
              </a:rPr>
              <a:t>n</a:t>
            </a:r>
            <a:r>
              <a:rPr dirty="0" smtClean="0" sz="3200" spc="0">
                <a:latin typeface="Arial"/>
                <a:cs typeface="Arial"/>
              </a:rPr>
              <a:t>d A</a:t>
            </a:r>
            <a:r>
              <a:rPr dirty="0" smtClean="0" sz="3200" spc="-20">
                <a:latin typeface="Arial"/>
                <a:cs typeface="Arial"/>
              </a:rPr>
              <a:t>d</a:t>
            </a:r>
            <a:r>
              <a:rPr dirty="0" smtClean="0" sz="3200" spc="0">
                <a:latin typeface="Arial"/>
                <a:cs typeface="Arial"/>
              </a:rPr>
              <a:t>dr</a:t>
            </a:r>
            <a:r>
              <a:rPr dirty="0" smtClean="0" sz="3200" spc="-10">
                <a:latin typeface="Arial"/>
                <a:cs typeface="Arial"/>
              </a:rPr>
              <a:t>e</a:t>
            </a:r>
            <a:r>
              <a:rPr dirty="0" smtClean="0" sz="3200" spc="0">
                <a:latin typeface="Arial"/>
                <a:cs typeface="Arial"/>
              </a:rPr>
              <a:t>ss</a:t>
            </a:r>
            <a:r>
              <a:rPr dirty="0" smtClean="0" sz="3200" spc="-1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Ran</a:t>
            </a:r>
            <a:r>
              <a:rPr dirty="0" smtClean="0" sz="3200" spc="-15">
                <a:latin typeface="Arial"/>
                <a:cs typeface="Arial"/>
              </a:rPr>
              <a:t>g</a:t>
            </a:r>
            <a:r>
              <a:rPr dirty="0" smtClean="0" sz="3200" spc="0">
                <a:latin typeface="Arial"/>
                <a:cs typeface="Arial"/>
              </a:rPr>
              <a:t>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484376"/>
            <a:ext cx="940435" cy="5200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3535">
              <a:lnSpc>
                <a:spcPct val="100000"/>
              </a:lnSpc>
              <a:buClr>
                <a:srgbClr val="9900CC"/>
              </a:buClr>
              <a:buSzPct val="128846"/>
              <a:buFont typeface="Arial"/>
              <a:buChar char="•"/>
              <a:tabLst>
                <a:tab pos="355600" algn="l"/>
              </a:tabLst>
            </a:pPr>
            <a:r>
              <a:rPr dirty="0" smtClean="0" sz="2600" spc="5">
                <a:latin typeface="Arial"/>
                <a:cs typeface="Arial"/>
              </a:rPr>
              <a:t>The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15414" y="1579626"/>
            <a:ext cx="5291455" cy="4057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984885" algn="l"/>
                <a:tab pos="1756410" algn="l"/>
                <a:tab pos="2359660" algn="l"/>
                <a:tab pos="3772535" algn="l"/>
                <a:tab pos="4781550" algn="l"/>
              </a:tabLst>
            </a:pPr>
            <a:r>
              <a:rPr dirty="0" smtClean="0" sz="2600">
                <a:latin typeface="Arial"/>
                <a:cs typeface="Arial"/>
              </a:rPr>
              <a:t>8085	</a:t>
            </a:r>
            <a:r>
              <a:rPr dirty="0" smtClean="0" sz="2600" spc="5">
                <a:latin typeface="Arial"/>
                <a:cs typeface="Arial"/>
              </a:rPr>
              <a:t>ha</a:t>
            </a:r>
            <a:r>
              <a:rPr dirty="0" smtClean="0" sz="2600" spc="0">
                <a:latin typeface="Arial"/>
                <a:cs typeface="Arial"/>
              </a:rPr>
              <a:t>s	</a:t>
            </a:r>
            <a:r>
              <a:rPr dirty="0" smtClean="0" sz="2600" spc="0">
                <a:latin typeface="Arial"/>
                <a:cs typeface="Arial"/>
              </a:rPr>
              <a:t>16	</a:t>
            </a:r>
            <a:r>
              <a:rPr dirty="0" smtClean="0" sz="2600" spc="0">
                <a:latin typeface="Arial"/>
                <a:cs typeface="Arial"/>
              </a:rPr>
              <a:t>a</a:t>
            </a:r>
            <a:r>
              <a:rPr dirty="0" smtClean="0" sz="2600" spc="5">
                <a:latin typeface="Arial"/>
                <a:cs typeface="Arial"/>
              </a:rPr>
              <a:t>d</a:t>
            </a:r>
            <a:r>
              <a:rPr dirty="0" smtClean="0" sz="2600" spc="0">
                <a:latin typeface="Arial"/>
                <a:cs typeface="Arial"/>
              </a:rPr>
              <a:t>dress	</a:t>
            </a:r>
            <a:r>
              <a:rPr dirty="0" smtClean="0" sz="2600" spc="0">
                <a:latin typeface="Arial"/>
                <a:cs typeface="Arial"/>
              </a:rPr>
              <a:t>line</a:t>
            </a:r>
            <a:r>
              <a:rPr dirty="0" smtClean="0" sz="2600" spc="10">
                <a:latin typeface="Arial"/>
                <a:cs typeface="Arial"/>
              </a:rPr>
              <a:t>s</a:t>
            </a:r>
            <a:r>
              <a:rPr dirty="0" smtClean="0" sz="2600" spc="0">
                <a:latin typeface="Arial"/>
                <a:cs typeface="Arial"/>
              </a:rPr>
              <a:t>.	</a:t>
            </a:r>
            <a:r>
              <a:rPr dirty="0" smtClean="0" sz="2600" spc="0">
                <a:latin typeface="Arial"/>
                <a:cs typeface="Arial"/>
              </a:rPr>
              <a:t>So,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418069" y="1579626"/>
            <a:ext cx="960755" cy="4057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413384" algn="l"/>
              </a:tabLst>
            </a:pPr>
            <a:r>
              <a:rPr dirty="0" smtClean="0" sz="2600" spc="-5">
                <a:latin typeface="Arial"/>
                <a:cs typeface="Arial"/>
              </a:rPr>
              <a:t>i</a:t>
            </a:r>
            <a:r>
              <a:rPr dirty="0" smtClean="0" sz="2600" spc="0">
                <a:latin typeface="Arial"/>
                <a:cs typeface="Arial"/>
              </a:rPr>
              <a:t>t	</a:t>
            </a:r>
            <a:r>
              <a:rPr dirty="0" smtClean="0" sz="2600" spc="0">
                <a:latin typeface="Arial"/>
                <a:cs typeface="Arial"/>
              </a:rPr>
              <a:t>c</a:t>
            </a:r>
            <a:r>
              <a:rPr dirty="0" smtClean="0" sz="2600" spc="5">
                <a:latin typeface="Arial"/>
                <a:cs typeface="Arial"/>
              </a:rPr>
              <a:t>a</a:t>
            </a:r>
            <a:r>
              <a:rPr dirty="0" smtClean="0" sz="2600" spc="0">
                <a:latin typeface="Arial"/>
                <a:cs typeface="Arial"/>
              </a:rPr>
              <a:t>n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107744" y="1976246"/>
            <a:ext cx="7273925" cy="21266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600">
                <a:latin typeface="Arial"/>
                <a:cs typeface="Arial"/>
              </a:rPr>
              <a:t>a</a:t>
            </a:r>
            <a:r>
              <a:rPr dirty="0" smtClean="0" sz="2600" spc="5">
                <a:latin typeface="Arial"/>
                <a:cs typeface="Arial"/>
              </a:rPr>
              <a:t>d</a:t>
            </a:r>
            <a:r>
              <a:rPr dirty="0" smtClean="0" sz="2600" spc="0">
                <a:latin typeface="Arial"/>
                <a:cs typeface="Arial"/>
              </a:rPr>
              <a:t>dre</a:t>
            </a:r>
            <a:r>
              <a:rPr dirty="0" smtClean="0" sz="2600" spc="5">
                <a:latin typeface="Arial"/>
                <a:cs typeface="Arial"/>
              </a:rPr>
              <a:t>s</a:t>
            </a:r>
            <a:r>
              <a:rPr dirty="0" smtClean="0" sz="2600" spc="0">
                <a:latin typeface="Arial"/>
                <a:cs typeface="Arial"/>
              </a:rPr>
              <a:t>s</a:t>
            </a:r>
            <a:r>
              <a:rPr dirty="0" smtClean="0" sz="2600" spc="-1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a</a:t>
            </a:r>
            <a:r>
              <a:rPr dirty="0" smtClean="0" sz="2600" spc="1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total</a:t>
            </a:r>
            <a:r>
              <a:rPr dirty="0" smtClean="0" sz="2600" spc="-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of</a:t>
            </a:r>
            <a:r>
              <a:rPr dirty="0" smtClean="0" sz="2600" spc="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64K me</a:t>
            </a:r>
            <a:r>
              <a:rPr dirty="0" smtClean="0" sz="2600" spc="5">
                <a:latin typeface="Arial"/>
                <a:cs typeface="Arial"/>
              </a:rPr>
              <a:t>m</a:t>
            </a:r>
            <a:r>
              <a:rPr dirty="0" smtClean="0" sz="2600" spc="0">
                <a:latin typeface="Arial"/>
                <a:cs typeface="Arial"/>
              </a:rPr>
              <a:t>ory</a:t>
            </a:r>
            <a:r>
              <a:rPr dirty="0" smtClean="0" sz="2600" spc="-2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lo</a:t>
            </a:r>
            <a:r>
              <a:rPr dirty="0" smtClean="0" sz="2600" spc="5">
                <a:latin typeface="Arial"/>
                <a:cs typeface="Arial"/>
              </a:rPr>
              <a:t>c</a:t>
            </a:r>
            <a:r>
              <a:rPr dirty="0" smtClean="0" sz="2600" spc="0">
                <a:latin typeface="Arial"/>
                <a:cs typeface="Arial"/>
              </a:rPr>
              <a:t>ation</a:t>
            </a:r>
            <a:r>
              <a:rPr dirty="0" smtClean="0" sz="2600" spc="15">
                <a:latin typeface="Arial"/>
                <a:cs typeface="Arial"/>
              </a:rPr>
              <a:t>s</a:t>
            </a:r>
            <a:r>
              <a:rPr dirty="0" smtClean="0" sz="2600" spc="0">
                <a:latin typeface="Arial"/>
                <a:cs typeface="Arial"/>
              </a:rPr>
              <a:t>.</a:t>
            </a:r>
            <a:endParaRPr sz="26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28"/>
              </a:spcBef>
            </a:pPr>
            <a:endParaRPr sz="1300"/>
          </a:p>
          <a:p>
            <a:pPr marL="413384" indent="-287020">
              <a:lnSpc>
                <a:spcPct val="100000"/>
              </a:lnSpc>
              <a:buClr>
                <a:srgbClr val="FF0066"/>
              </a:buClr>
              <a:buFont typeface="Arial"/>
              <a:buChar char="–"/>
              <a:tabLst>
                <a:tab pos="413384" algn="l"/>
                <a:tab pos="722630" algn="l"/>
                <a:tab pos="1251585" algn="l"/>
                <a:tab pos="1880870" algn="l"/>
                <a:tab pos="3122930" algn="l"/>
                <a:tab pos="3973829" algn="l"/>
                <a:tab pos="4656455" algn="l"/>
                <a:tab pos="5168900" algn="l"/>
                <a:tab pos="6513195" algn="l"/>
              </a:tabLst>
            </a:pP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f	</a:t>
            </a:r>
            <a:r>
              <a:rPr dirty="0" smtClean="0" sz="2400" spc="-5">
                <a:latin typeface="Arial"/>
                <a:cs typeface="Arial"/>
              </a:rPr>
              <a:t>w</a:t>
            </a:r>
            <a:r>
              <a:rPr dirty="0" smtClean="0" sz="2400" spc="0">
                <a:latin typeface="Arial"/>
                <a:cs typeface="Arial"/>
              </a:rPr>
              <a:t>e	</a:t>
            </a:r>
            <a:r>
              <a:rPr dirty="0" smtClean="0" sz="2400" spc="0">
                <a:latin typeface="Arial"/>
                <a:cs typeface="Arial"/>
              </a:rPr>
              <a:t>use	</a:t>
            </a:r>
            <a:r>
              <a:rPr dirty="0" smtClean="0" sz="2400" spc="0">
                <a:latin typeface="Arial"/>
                <a:cs typeface="Arial"/>
              </a:rPr>
              <a:t>memory	</a:t>
            </a:r>
            <a:r>
              <a:rPr dirty="0" smtClean="0" sz="2400" spc="-15">
                <a:latin typeface="Arial"/>
                <a:cs typeface="Arial"/>
              </a:rPr>
              <a:t>c</a:t>
            </a:r>
            <a:r>
              <a:rPr dirty="0" smtClean="0" sz="2400" spc="0">
                <a:latin typeface="Arial"/>
                <a:cs typeface="Arial"/>
              </a:rPr>
              <a:t>hips	</a:t>
            </a:r>
            <a:r>
              <a:rPr dirty="0" smtClean="0" sz="2400" spc="0">
                <a:latin typeface="Arial"/>
                <a:cs typeface="Arial"/>
              </a:rPr>
              <a:t>with	</a:t>
            </a:r>
            <a:r>
              <a:rPr dirty="0" smtClean="0" sz="2400" spc="-5">
                <a:latin typeface="Arial"/>
                <a:cs typeface="Arial"/>
              </a:rPr>
              <a:t>1</a:t>
            </a:r>
            <a:r>
              <a:rPr dirty="0" smtClean="0" sz="2400" spc="0">
                <a:latin typeface="Arial"/>
                <a:cs typeface="Arial"/>
              </a:rPr>
              <a:t>K	</a:t>
            </a:r>
            <a:r>
              <a:rPr dirty="0" smtClean="0" sz="2400" spc="0">
                <a:latin typeface="Arial"/>
                <a:cs typeface="Arial"/>
              </a:rPr>
              <a:t>l</a:t>
            </a:r>
            <a:r>
              <a:rPr dirty="0" smtClean="0" sz="2400" spc="-10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cat</a:t>
            </a:r>
            <a:r>
              <a:rPr dirty="0" smtClean="0" sz="2400" spc="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ons	</a:t>
            </a:r>
            <a:r>
              <a:rPr dirty="0" smtClean="0" sz="2400" spc="0">
                <a:latin typeface="Arial"/>
                <a:cs typeface="Arial"/>
              </a:rPr>
              <a:t>eac</a:t>
            </a:r>
            <a:r>
              <a:rPr dirty="0" smtClean="0" sz="2400" spc="-10">
                <a:latin typeface="Arial"/>
                <a:cs typeface="Arial"/>
              </a:rPr>
              <a:t>h</a:t>
            </a:r>
            <a:r>
              <a:rPr dirty="0" smtClean="0" sz="2400" spc="0">
                <a:latin typeface="Arial"/>
                <a:cs typeface="Arial"/>
              </a:rPr>
              <a:t>,</a:t>
            </a:r>
            <a:endParaRPr sz="2400">
              <a:latin typeface="Arial"/>
              <a:cs typeface="Arial"/>
            </a:endParaRPr>
          </a:p>
          <a:p>
            <a:pPr marL="413384">
              <a:lnSpc>
                <a:spcPct val="100000"/>
              </a:lnSpc>
            </a:pPr>
            <a:r>
              <a:rPr dirty="0" smtClean="0" sz="2400">
                <a:latin typeface="Arial"/>
                <a:cs typeface="Arial"/>
              </a:rPr>
              <a:t>then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-10">
                <a:latin typeface="Arial"/>
                <a:cs typeface="Arial"/>
              </a:rPr>
              <a:t>w</a:t>
            </a:r>
            <a:r>
              <a:rPr dirty="0" smtClean="0" sz="2400" spc="0">
                <a:latin typeface="Arial"/>
                <a:cs typeface="Arial"/>
              </a:rPr>
              <a:t>e w</a:t>
            </a:r>
            <a:r>
              <a:rPr dirty="0" smtClean="0" sz="2400" spc="-1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ll</a:t>
            </a:r>
            <a:r>
              <a:rPr dirty="0" smtClean="0" sz="2400" spc="3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nee</a:t>
            </a:r>
            <a:r>
              <a:rPr dirty="0" smtClean="0" sz="2400" spc="0">
                <a:latin typeface="Arial"/>
                <a:cs typeface="Arial"/>
              </a:rPr>
              <a:t>d</a:t>
            </a:r>
            <a:r>
              <a:rPr dirty="0" smtClean="0" sz="2400" spc="1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6</a:t>
            </a:r>
            <a:r>
              <a:rPr dirty="0" smtClean="0" sz="2400" spc="0">
                <a:latin typeface="Arial"/>
                <a:cs typeface="Arial"/>
              </a:rPr>
              <a:t>4 such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ch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p</a:t>
            </a:r>
            <a:r>
              <a:rPr dirty="0" smtClean="0" sz="2400" spc="-10">
                <a:latin typeface="Arial"/>
                <a:cs typeface="Arial"/>
              </a:rPr>
              <a:t>s</a:t>
            </a:r>
            <a:r>
              <a:rPr dirty="0" smtClean="0" sz="2400" spc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7"/>
              </a:spcBef>
            </a:pPr>
            <a:endParaRPr sz="550"/>
          </a:p>
          <a:p>
            <a:pPr marL="413384" indent="-287020">
              <a:lnSpc>
                <a:spcPct val="100000"/>
              </a:lnSpc>
              <a:buClr>
                <a:srgbClr val="FF0066"/>
              </a:buClr>
              <a:buFont typeface="Arial"/>
              <a:buChar char="–"/>
              <a:tabLst>
                <a:tab pos="413384" algn="l"/>
                <a:tab pos="1082040" algn="l"/>
                <a:tab pos="1598930" algn="l"/>
                <a:tab pos="2844165" algn="l"/>
                <a:tab pos="3548379" algn="l"/>
                <a:tab pos="4522470" algn="l"/>
                <a:tab pos="5005705" algn="l"/>
                <a:tab pos="6234430" algn="l"/>
                <a:tab pos="7005320" algn="l"/>
              </a:tabLst>
            </a:pPr>
            <a:r>
              <a:rPr dirty="0" smtClean="0" sz="2400" spc="-5">
                <a:latin typeface="Arial"/>
                <a:cs typeface="Arial"/>
              </a:rPr>
              <a:t>Th</a:t>
            </a:r>
            <a:r>
              <a:rPr dirty="0" smtClean="0" sz="2400" spc="0">
                <a:latin typeface="Arial"/>
                <a:cs typeface="Arial"/>
              </a:rPr>
              <a:t>e	</a:t>
            </a:r>
            <a:r>
              <a:rPr dirty="0" smtClean="0" sz="2400" spc="-5">
                <a:latin typeface="Arial"/>
                <a:cs typeface="Arial"/>
              </a:rPr>
              <a:t>1</a:t>
            </a:r>
            <a:r>
              <a:rPr dirty="0" smtClean="0" sz="2400" spc="0">
                <a:latin typeface="Arial"/>
                <a:cs typeface="Arial"/>
              </a:rPr>
              <a:t>K	</a:t>
            </a:r>
            <a:r>
              <a:rPr dirty="0" smtClean="0" sz="2400" spc="-10">
                <a:latin typeface="Arial"/>
                <a:cs typeface="Arial"/>
              </a:rPr>
              <a:t>m</a:t>
            </a:r>
            <a:r>
              <a:rPr dirty="0" smtClean="0" sz="2400" spc="0">
                <a:latin typeface="Arial"/>
                <a:cs typeface="Arial"/>
              </a:rPr>
              <a:t>emory	</a:t>
            </a:r>
            <a:r>
              <a:rPr dirty="0" smtClean="0" sz="2400" spc="0">
                <a:latin typeface="Arial"/>
                <a:cs typeface="Arial"/>
              </a:rPr>
              <a:t>chip	</a:t>
            </a:r>
            <a:r>
              <a:rPr dirty="0" smtClean="0" sz="2400" spc="-5">
                <a:latin typeface="Arial"/>
                <a:cs typeface="Arial"/>
              </a:rPr>
              <a:t>need</a:t>
            </a:r>
            <a:r>
              <a:rPr dirty="0" smtClean="0" sz="2400" spc="0">
                <a:latin typeface="Arial"/>
                <a:cs typeface="Arial"/>
              </a:rPr>
              <a:t>s	</a:t>
            </a:r>
            <a:r>
              <a:rPr dirty="0" smtClean="0" sz="2400" spc="-5">
                <a:latin typeface="Arial"/>
                <a:cs typeface="Arial"/>
              </a:rPr>
              <a:t>1</a:t>
            </a:r>
            <a:r>
              <a:rPr dirty="0" smtClean="0" sz="2400" spc="0">
                <a:latin typeface="Arial"/>
                <a:cs typeface="Arial"/>
              </a:rPr>
              <a:t>0	</a:t>
            </a:r>
            <a:r>
              <a:rPr dirty="0" smtClean="0" sz="2400" spc="0">
                <a:latin typeface="Arial"/>
                <a:cs typeface="Arial"/>
              </a:rPr>
              <a:t>ad</a:t>
            </a:r>
            <a:r>
              <a:rPr dirty="0" smtClean="0" sz="2400" spc="-10">
                <a:latin typeface="Arial"/>
                <a:cs typeface="Arial"/>
              </a:rPr>
              <a:t>d</a:t>
            </a:r>
            <a:r>
              <a:rPr dirty="0" smtClean="0" sz="2400" spc="0">
                <a:latin typeface="Arial"/>
                <a:cs typeface="Arial"/>
              </a:rPr>
              <a:t>ress	</a:t>
            </a:r>
            <a:r>
              <a:rPr dirty="0" smtClean="0" sz="2400" spc="0">
                <a:latin typeface="Arial"/>
                <a:cs typeface="Arial"/>
              </a:rPr>
              <a:t>lines	</a:t>
            </a:r>
            <a:r>
              <a:rPr dirty="0" smtClean="0" sz="2400" spc="0">
                <a:latin typeface="Arial"/>
                <a:cs typeface="Arial"/>
              </a:rPr>
              <a:t>to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08505" y="4092829"/>
            <a:ext cx="5039995" cy="7416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000"/>
              </a:lnSpc>
            </a:pPr>
            <a:r>
              <a:rPr dirty="0" smtClean="0" sz="2400">
                <a:latin typeface="Arial"/>
                <a:cs typeface="Arial"/>
              </a:rPr>
              <a:t>indi</a:t>
            </a:r>
            <a:r>
              <a:rPr dirty="0" smtClean="0" sz="2400" spc="5">
                <a:latin typeface="Arial"/>
                <a:cs typeface="Arial"/>
              </a:rPr>
              <a:t>v</a:t>
            </a:r>
            <a:r>
              <a:rPr dirty="0" smtClean="0" sz="2400" spc="0">
                <a:latin typeface="Arial"/>
                <a:cs typeface="Arial"/>
              </a:rPr>
              <a:t>idually</a:t>
            </a:r>
            <a:r>
              <a:rPr dirty="0" smtClean="0" sz="2400" spc="27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i</a:t>
            </a:r>
            <a:r>
              <a:rPr dirty="0" smtClean="0" sz="2400" spc="-10">
                <a:latin typeface="Arial"/>
                <a:cs typeface="Arial"/>
              </a:rPr>
              <a:t>d</a:t>
            </a:r>
            <a:r>
              <a:rPr dirty="0" smtClean="0" sz="2400" spc="5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ntify</a:t>
            </a:r>
            <a:r>
              <a:rPr dirty="0" smtClean="0" sz="2400" spc="26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-10">
                <a:latin typeface="Arial"/>
                <a:cs typeface="Arial"/>
              </a:rPr>
              <a:t>h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25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1</a:t>
            </a:r>
            <a:r>
              <a:rPr dirty="0" smtClean="0" sz="2400" spc="0">
                <a:latin typeface="Arial"/>
                <a:cs typeface="Arial"/>
              </a:rPr>
              <a:t>K</a:t>
            </a:r>
            <a:r>
              <a:rPr dirty="0" smtClean="0" sz="2400" spc="25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locations.</a:t>
            </a:r>
            <a:r>
              <a:rPr dirty="0" smtClean="0" sz="2400" spc="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10</a:t>
            </a:r>
            <a:r>
              <a:rPr dirty="0" smtClean="0" sz="2400" spc="0">
                <a:latin typeface="Arial"/>
                <a:cs typeface="Arial"/>
              </a:rPr>
              <a:t>)</a:t>
            </a:r>
            <a:endParaRPr sz="2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757796" y="4092829"/>
            <a:ext cx="1621155" cy="4616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400">
                <a:latin typeface="Arial"/>
                <a:cs typeface="Arial"/>
              </a:rPr>
              <a:t>(lo</a:t>
            </a:r>
            <a:r>
              <a:rPr dirty="0" smtClean="0" sz="2400" spc="-5">
                <a:latin typeface="Arial"/>
                <a:cs typeface="Arial"/>
              </a:rPr>
              <a:t>g</a:t>
            </a:r>
            <a:r>
              <a:rPr dirty="0" smtClean="0" baseline="-29513" sz="2400" spc="0">
                <a:latin typeface="Arial"/>
                <a:cs typeface="Arial"/>
              </a:rPr>
              <a:t>2</a:t>
            </a:r>
            <a:r>
              <a:rPr dirty="0" smtClean="0" sz="2400" spc="0">
                <a:latin typeface="Arial"/>
                <a:cs typeface="Arial"/>
              </a:rPr>
              <a:t>1024</a:t>
            </a:r>
            <a:r>
              <a:rPr dirty="0" smtClean="0" sz="2400" spc="254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=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2044" y="4897501"/>
            <a:ext cx="7158990" cy="11931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99085" marR="12700" indent="-287020">
              <a:lnSpc>
                <a:spcPct val="100000"/>
              </a:lnSpc>
              <a:tabLst>
                <a:tab pos="1551305" algn="l"/>
              </a:tabLst>
            </a:pPr>
            <a:r>
              <a:rPr dirty="0" smtClean="0" sz="2400">
                <a:solidFill>
                  <a:srgbClr val="FF0066"/>
                </a:solidFill>
                <a:latin typeface="Arial"/>
                <a:cs typeface="Arial"/>
              </a:rPr>
              <a:t>–</a:t>
            </a:r>
            <a:r>
              <a:rPr dirty="0" smtClean="0" sz="2400" spc="25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Tha</a:t>
            </a:r>
            <a:r>
              <a:rPr dirty="0" smtClean="0" sz="2400" spc="0">
                <a:latin typeface="Arial"/>
                <a:cs typeface="Arial"/>
              </a:rPr>
              <a:t>t </a:t>
            </a:r>
            <a:r>
              <a:rPr dirty="0" smtClean="0" sz="2400" spc="-2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l</a:t>
            </a:r>
            <a:r>
              <a:rPr dirty="0" smtClean="0" sz="2400" spc="-10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aves </a:t>
            </a:r>
            <a:r>
              <a:rPr dirty="0" smtClean="0" sz="2400" spc="-2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6 </a:t>
            </a:r>
            <a:r>
              <a:rPr dirty="0" smtClean="0" sz="2400" spc="-4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</a:t>
            </a:r>
            <a:r>
              <a:rPr dirty="0" smtClean="0" sz="2400" spc="-10">
                <a:latin typeface="Arial"/>
                <a:cs typeface="Arial"/>
              </a:rPr>
              <a:t>d</a:t>
            </a:r>
            <a:r>
              <a:rPr dirty="0" smtClean="0" sz="2400" spc="0">
                <a:latin typeface="Arial"/>
                <a:cs typeface="Arial"/>
              </a:rPr>
              <a:t>dr</a:t>
            </a:r>
            <a:r>
              <a:rPr dirty="0" smtClean="0" sz="2400" spc="5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ss </a:t>
            </a:r>
            <a:r>
              <a:rPr dirty="0" smtClean="0" sz="2400" spc="-3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l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n</a:t>
            </a:r>
            <a:r>
              <a:rPr dirty="0" smtClean="0" sz="2400" spc="-10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s </a:t>
            </a:r>
            <a:r>
              <a:rPr dirty="0" smtClean="0" sz="2400" spc="-3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which </a:t>
            </a:r>
            <a:r>
              <a:rPr dirty="0" smtClean="0" sz="2400" spc="-25">
                <a:latin typeface="Arial"/>
                <a:cs typeface="Arial"/>
              </a:rPr>
              <a:t> 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s </a:t>
            </a:r>
            <a:r>
              <a:rPr dirty="0" smtClean="0" sz="2400" spc="-4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 </a:t>
            </a:r>
            <a:r>
              <a:rPr dirty="0" smtClean="0" sz="2400" spc="-3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-20">
                <a:latin typeface="Arial"/>
                <a:cs typeface="Arial"/>
              </a:rPr>
              <a:t>x</a:t>
            </a:r>
            <a:r>
              <a:rPr dirty="0" smtClean="0" sz="2400" spc="0">
                <a:latin typeface="Arial"/>
                <a:cs typeface="Arial"/>
              </a:rPr>
              <a:t>act</a:t>
            </a:r>
            <a:r>
              <a:rPr dirty="0" smtClean="0" sz="2400" spc="0">
                <a:latin typeface="Arial"/>
                <a:cs typeface="Arial"/>
              </a:rPr>
              <a:t> number	</a:t>
            </a:r>
            <a:r>
              <a:rPr dirty="0" smtClean="0" sz="2400" spc="5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eeded  </a:t>
            </a:r>
            <a:r>
              <a:rPr dirty="0" smtClean="0" sz="2400" spc="-27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for  </a:t>
            </a:r>
            <a:r>
              <a:rPr dirty="0" smtClean="0" sz="2400" spc="-27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sel</a:t>
            </a:r>
            <a:r>
              <a:rPr dirty="0" smtClean="0" sz="2400" spc="-10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ct</a:t>
            </a:r>
            <a:r>
              <a:rPr dirty="0" smtClean="0" sz="2400" spc="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ng  </a:t>
            </a:r>
            <a:r>
              <a:rPr dirty="0" smtClean="0" sz="2400" spc="-26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betw</a:t>
            </a:r>
            <a:r>
              <a:rPr dirty="0" smtClean="0" sz="2400" spc="-10">
                <a:latin typeface="Arial"/>
                <a:cs typeface="Arial"/>
              </a:rPr>
              <a:t>e</a:t>
            </a:r>
            <a:r>
              <a:rPr dirty="0" smtClean="0" sz="2400" spc="5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n  </a:t>
            </a:r>
            <a:r>
              <a:rPr dirty="0" smtClean="0" sz="2400" spc="-26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  </a:t>
            </a:r>
            <a:r>
              <a:rPr dirty="0" smtClean="0" sz="2400" spc="-27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64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d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f</a:t>
            </a:r>
            <a:r>
              <a:rPr dirty="0" smtClean="0" sz="2400" spc="5">
                <a:latin typeface="Arial"/>
                <a:cs typeface="Arial"/>
              </a:rPr>
              <a:t>f</a:t>
            </a:r>
            <a:r>
              <a:rPr dirty="0" smtClean="0" sz="2400" spc="0">
                <a:latin typeface="Arial"/>
                <a:cs typeface="Arial"/>
              </a:rPr>
              <a:t>erent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chi</a:t>
            </a:r>
            <a:r>
              <a:rPr dirty="0" smtClean="0" sz="2400" spc="-10">
                <a:latin typeface="Arial"/>
                <a:cs typeface="Arial"/>
              </a:rPr>
              <a:t>p</a:t>
            </a:r>
            <a:r>
              <a:rPr dirty="0" smtClean="0" sz="2400" spc="0">
                <a:latin typeface="Arial"/>
                <a:cs typeface="Arial"/>
              </a:rPr>
              <a:t>s</a:t>
            </a:r>
            <a:r>
              <a:rPr dirty="0" smtClean="0" sz="2400" spc="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(lo</a:t>
            </a:r>
            <a:r>
              <a:rPr dirty="0" smtClean="0" sz="2400" spc="-5">
                <a:latin typeface="Arial"/>
                <a:cs typeface="Arial"/>
              </a:rPr>
              <a:t>g</a:t>
            </a:r>
            <a:r>
              <a:rPr dirty="0" smtClean="0" baseline="-29513" sz="2400" spc="-15">
                <a:latin typeface="Arial"/>
                <a:cs typeface="Arial"/>
              </a:rPr>
              <a:t>2</a:t>
            </a:r>
            <a:r>
              <a:rPr dirty="0" smtClean="0" sz="2400" spc="-5">
                <a:latin typeface="Arial"/>
                <a:cs typeface="Arial"/>
              </a:rPr>
              <a:t>6</a:t>
            </a:r>
            <a:r>
              <a:rPr dirty="0" smtClean="0" sz="2400" spc="0">
                <a:latin typeface="Arial"/>
                <a:cs typeface="Arial"/>
              </a:rPr>
              <a:t>4</a:t>
            </a:r>
            <a:r>
              <a:rPr dirty="0" smtClean="0" sz="2400" spc="2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=</a:t>
            </a:r>
            <a:r>
              <a:rPr dirty="0" smtClean="0" sz="2400" spc="-2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6</a:t>
            </a:r>
            <a:r>
              <a:rPr dirty="0" smtClean="0" sz="2400" spc="5">
                <a:latin typeface="Arial"/>
                <a:cs typeface="Arial"/>
              </a:rPr>
              <a:t>)</a:t>
            </a:r>
            <a:r>
              <a:rPr dirty="0" smtClean="0" sz="2400" spc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882015">
              <a:lnSpc>
                <a:spcPts val="3810"/>
              </a:lnSpc>
            </a:pPr>
            <a:r>
              <a:rPr dirty="0" smtClean="0" sz="3200">
                <a:latin typeface="Arial"/>
                <a:cs typeface="Arial"/>
              </a:rPr>
              <a:t>The</a:t>
            </a:r>
            <a:r>
              <a:rPr dirty="0" smtClean="0" sz="3200" spc="-30">
                <a:latin typeface="Arial"/>
                <a:cs typeface="Arial"/>
              </a:rPr>
              <a:t> </a:t>
            </a:r>
            <a:r>
              <a:rPr dirty="0" smtClean="0" sz="3200" spc="-5">
                <a:latin typeface="Arial"/>
                <a:cs typeface="Arial"/>
              </a:rPr>
              <a:t>808</a:t>
            </a:r>
            <a:r>
              <a:rPr dirty="0" smtClean="0" sz="3200" spc="0">
                <a:latin typeface="Arial"/>
                <a:cs typeface="Arial"/>
              </a:rPr>
              <a:t>5</a:t>
            </a:r>
            <a:r>
              <a:rPr dirty="0" smtClean="0" sz="3200" spc="-1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a</a:t>
            </a:r>
            <a:r>
              <a:rPr dirty="0" smtClean="0" sz="3200" spc="-10">
                <a:latin typeface="Arial"/>
                <a:cs typeface="Arial"/>
              </a:rPr>
              <a:t>n</a:t>
            </a:r>
            <a:r>
              <a:rPr dirty="0" smtClean="0" sz="3200" spc="0">
                <a:latin typeface="Arial"/>
                <a:cs typeface="Arial"/>
              </a:rPr>
              <a:t>d A</a:t>
            </a:r>
            <a:r>
              <a:rPr dirty="0" smtClean="0" sz="3200" spc="-20">
                <a:latin typeface="Arial"/>
                <a:cs typeface="Arial"/>
              </a:rPr>
              <a:t>d</a:t>
            </a:r>
            <a:r>
              <a:rPr dirty="0" smtClean="0" sz="3200" spc="0">
                <a:latin typeface="Arial"/>
                <a:cs typeface="Arial"/>
              </a:rPr>
              <a:t>dr</a:t>
            </a:r>
            <a:r>
              <a:rPr dirty="0" smtClean="0" sz="3200" spc="-10">
                <a:latin typeface="Arial"/>
                <a:cs typeface="Arial"/>
              </a:rPr>
              <a:t>e</a:t>
            </a:r>
            <a:r>
              <a:rPr dirty="0" smtClean="0" sz="3200" spc="0">
                <a:latin typeface="Arial"/>
                <a:cs typeface="Arial"/>
              </a:rPr>
              <a:t>ss</a:t>
            </a:r>
            <a:r>
              <a:rPr dirty="0" smtClean="0" sz="3200" spc="-1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Ran</a:t>
            </a:r>
            <a:r>
              <a:rPr dirty="0" smtClean="0" sz="3200" spc="-15">
                <a:latin typeface="Arial"/>
                <a:cs typeface="Arial"/>
              </a:rPr>
              <a:t>g</a:t>
            </a:r>
            <a:r>
              <a:rPr dirty="0" smtClean="0" sz="3200" spc="0">
                <a:latin typeface="Arial"/>
                <a:cs typeface="Arial"/>
              </a:rPr>
              <a:t>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7447" y="2869692"/>
            <a:ext cx="3238500" cy="76200"/>
          </a:xfrm>
          <a:custGeom>
            <a:avLst/>
            <a:gdLst/>
            <a:ahLst/>
            <a:cxnLst/>
            <a:rect l="l" t="t" r="r" b="b"/>
            <a:pathLst>
              <a:path w="32385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3238500" h="76200">
                <a:moveTo>
                  <a:pt x="3162300" y="0"/>
                </a:moveTo>
                <a:lnTo>
                  <a:pt x="3162300" y="76200"/>
                </a:lnTo>
                <a:lnTo>
                  <a:pt x="3225800" y="44450"/>
                </a:lnTo>
                <a:lnTo>
                  <a:pt x="3175000" y="44450"/>
                </a:lnTo>
                <a:lnTo>
                  <a:pt x="3175000" y="31750"/>
                </a:lnTo>
                <a:lnTo>
                  <a:pt x="3225800" y="31750"/>
                </a:lnTo>
                <a:lnTo>
                  <a:pt x="3162300" y="0"/>
                </a:lnTo>
                <a:close/>
              </a:path>
              <a:path w="32385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3238500" h="76200">
                <a:moveTo>
                  <a:pt x="31623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3162300" y="44450"/>
                </a:lnTo>
                <a:lnTo>
                  <a:pt x="3162300" y="31750"/>
                </a:lnTo>
                <a:close/>
              </a:path>
              <a:path w="3238500" h="76200">
                <a:moveTo>
                  <a:pt x="3225800" y="31750"/>
                </a:moveTo>
                <a:lnTo>
                  <a:pt x="3175000" y="31750"/>
                </a:lnTo>
                <a:lnTo>
                  <a:pt x="3175000" y="44450"/>
                </a:lnTo>
                <a:lnTo>
                  <a:pt x="3225800" y="44450"/>
                </a:lnTo>
                <a:lnTo>
                  <a:pt x="3238500" y="38100"/>
                </a:lnTo>
                <a:lnTo>
                  <a:pt x="32258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4130040" y="2869692"/>
            <a:ext cx="4014216" cy="76200"/>
          </a:xfrm>
          <a:custGeom>
            <a:avLst/>
            <a:gdLst/>
            <a:ahLst/>
            <a:cxnLst/>
            <a:rect l="l" t="t" r="r" b="b"/>
            <a:pathLst>
              <a:path w="401421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4014215" h="76200">
                <a:moveTo>
                  <a:pt x="3938016" y="0"/>
                </a:moveTo>
                <a:lnTo>
                  <a:pt x="3938016" y="76200"/>
                </a:lnTo>
                <a:lnTo>
                  <a:pt x="4001516" y="44450"/>
                </a:lnTo>
                <a:lnTo>
                  <a:pt x="3950716" y="44450"/>
                </a:lnTo>
                <a:lnTo>
                  <a:pt x="3950716" y="31750"/>
                </a:lnTo>
                <a:lnTo>
                  <a:pt x="4001516" y="31750"/>
                </a:lnTo>
                <a:lnTo>
                  <a:pt x="3938016" y="0"/>
                </a:lnTo>
                <a:close/>
              </a:path>
              <a:path w="4014215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4014215" h="76200">
                <a:moveTo>
                  <a:pt x="3938016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3938016" y="44450"/>
                </a:lnTo>
                <a:lnTo>
                  <a:pt x="3938016" y="31750"/>
                </a:lnTo>
                <a:close/>
              </a:path>
              <a:path w="4014215" h="76200">
                <a:moveTo>
                  <a:pt x="4001516" y="31750"/>
                </a:moveTo>
                <a:lnTo>
                  <a:pt x="3950716" y="31750"/>
                </a:lnTo>
                <a:lnTo>
                  <a:pt x="3950716" y="44450"/>
                </a:lnTo>
                <a:lnTo>
                  <a:pt x="4001516" y="44450"/>
                </a:lnTo>
                <a:lnTo>
                  <a:pt x="4014216" y="38100"/>
                </a:lnTo>
                <a:lnTo>
                  <a:pt x="4001516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143755" y="2350007"/>
            <a:ext cx="0" cy="900683"/>
          </a:xfrm>
          <a:custGeom>
            <a:avLst/>
            <a:gdLst/>
            <a:ahLst/>
            <a:cxnLst/>
            <a:rect l="l" t="t" r="r" b="b"/>
            <a:pathLst>
              <a:path w="0" h="900683">
                <a:moveTo>
                  <a:pt x="0" y="0"/>
                </a:moveTo>
                <a:lnTo>
                  <a:pt x="0" y="900683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764540" y="1027777"/>
            <a:ext cx="7615555" cy="3843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marR="327025" indent="-343535">
              <a:lnSpc>
                <a:spcPct val="96300"/>
              </a:lnSpc>
              <a:buClr>
                <a:srgbClr val="9900CC"/>
              </a:buClr>
              <a:buSzPct val="128846"/>
              <a:buFont typeface="Arial"/>
              <a:buChar char="•"/>
              <a:tabLst>
                <a:tab pos="355600" algn="l"/>
              </a:tabLst>
            </a:pPr>
            <a:r>
              <a:rPr dirty="0" smtClean="0" sz="2600">
                <a:latin typeface="Arial"/>
                <a:cs typeface="Arial"/>
              </a:rPr>
              <a:t>N</a:t>
            </a:r>
            <a:r>
              <a:rPr dirty="0" smtClean="0" sz="2600" spc="5">
                <a:latin typeface="Arial"/>
                <a:cs typeface="Arial"/>
              </a:rPr>
              <a:t>o</a:t>
            </a:r>
            <a:r>
              <a:rPr dirty="0" smtClean="0" sz="2600" spc="0">
                <a:latin typeface="Arial"/>
                <a:cs typeface="Arial"/>
              </a:rPr>
              <a:t>w,</a:t>
            </a:r>
            <a:r>
              <a:rPr dirty="0" smtClean="0" sz="2600" spc="-1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we</a:t>
            </a:r>
            <a:r>
              <a:rPr dirty="0" smtClean="0" sz="2600" spc="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can</a:t>
            </a:r>
            <a:r>
              <a:rPr dirty="0" smtClean="0" sz="2600" spc="-1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bre</a:t>
            </a:r>
            <a:r>
              <a:rPr dirty="0" smtClean="0" sz="2600" spc="5">
                <a:latin typeface="Arial"/>
                <a:cs typeface="Arial"/>
              </a:rPr>
              <a:t>a</a:t>
            </a:r>
            <a:r>
              <a:rPr dirty="0" smtClean="0" sz="2600" spc="0">
                <a:latin typeface="Arial"/>
                <a:cs typeface="Arial"/>
              </a:rPr>
              <a:t>k</a:t>
            </a:r>
            <a:r>
              <a:rPr dirty="0" smtClean="0" sz="2600" spc="-1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up</a:t>
            </a:r>
            <a:r>
              <a:rPr dirty="0" smtClean="0" sz="2600" spc="5">
                <a:latin typeface="Arial"/>
                <a:cs typeface="Arial"/>
              </a:rPr>
              <a:t> </a:t>
            </a:r>
            <a:r>
              <a:rPr dirty="0" smtClean="0" sz="2600" spc="-10">
                <a:latin typeface="Arial"/>
                <a:cs typeface="Arial"/>
              </a:rPr>
              <a:t>t</a:t>
            </a:r>
            <a:r>
              <a:rPr dirty="0" smtClean="0" sz="2600" spc="0">
                <a:latin typeface="Arial"/>
                <a:cs typeface="Arial"/>
              </a:rPr>
              <a:t>he</a:t>
            </a:r>
            <a:r>
              <a:rPr dirty="0" smtClean="0" sz="2600" spc="30">
                <a:latin typeface="Arial"/>
                <a:cs typeface="Arial"/>
              </a:rPr>
              <a:t> </a:t>
            </a:r>
            <a:r>
              <a:rPr dirty="0" smtClean="0" sz="2600" spc="5">
                <a:latin typeface="Arial"/>
                <a:cs typeface="Arial"/>
              </a:rPr>
              <a:t>1</a:t>
            </a:r>
            <a:r>
              <a:rPr dirty="0" smtClean="0" sz="2600" spc="0">
                <a:latin typeface="Arial"/>
                <a:cs typeface="Arial"/>
              </a:rPr>
              <a:t>6</a:t>
            </a:r>
            <a:r>
              <a:rPr dirty="0" smtClean="0" sz="2600" spc="-5">
                <a:latin typeface="Arial"/>
                <a:cs typeface="Arial"/>
              </a:rPr>
              <a:t>-</a:t>
            </a:r>
            <a:r>
              <a:rPr dirty="0" smtClean="0" sz="2600" spc="0">
                <a:latin typeface="Arial"/>
                <a:cs typeface="Arial"/>
              </a:rPr>
              <a:t>bit addr</a:t>
            </a:r>
            <a:r>
              <a:rPr dirty="0" smtClean="0" sz="2600" spc="5">
                <a:latin typeface="Arial"/>
                <a:cs typeface="Arial"/>
              </a:rPr>
              <a:t>e</a:t>
            </a:r>
            <a:r>
              <a:rPr dirty="0" smtClean="0" sz="2600" spc="0">
                <a:latin typeface="Arial"/>
                <a:cs typeface="Arial"/>
              </a:rPr>
              <a:t>ss</a:t>
            </a:r>
            <a:r>
              <a:rPr dirty="0" smtClean="0" sz="2600" spc="-2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of</a:t>
            </a:r>
            <a:r>
              <a:rPr dirty="0" smtClean="0" sz="2600" spc="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the</a:t>
            </a:r>
            <a:r>
              <a:rPr dirty="0" smtClean="0" sz="2600" spc="0">
                <a:latin typeface="Arial"/>
                <a:cs typeface="Arial"/>
              </a:rPr>
              <a:t> 8085 into two pie</a:t>
            </a:r>
            <a:r>
              <a:rPr dirty="0" smtClean="0" sz="2600" spc="5">
                <a:latin typeface="Arial"/>
                <a:cs typeface="Arial"/>
              </a:rPr>
              <a:t>c</a:t>
            </a:r>
            <a:r>
              <a:rPr dirty="0" smtClean="0" sz="2600" spc="0">
                <a:latin typeface="Arial"/>
                <a:cs typeface="Arial"/>
              </a:rPr>
              <a:t>e</a:t>
            </a:r>
            <a:r>
              <a:rPr dirty="0" smtClean="0" sz="2600" spc="5">
                <a:latin typeface="Arial"/>
                <a:cs typeface="Arial"/>
              </a:rPr>
              <a:t>s</a:t>
            </a:r>
            <a:r>
              <a:rPr dirty="0" smtClean="0" sz="2600" spc="0"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42"/>
              </a:spcBef>
            </a:pPr>
            <a:endParaRPr sz="1100"/>
          </a:p>
          <a:p>
            <a:pPr marL="170815">
              <a:lnSpc>
                <a:spcPct val="100000"/>
              </a:lnSpc>
            </a:pPr>
            <a:r>
              <a:rPr dirty="0" smtClean="0" baseline="13888" sz="3900" spc="7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dirty="0" smtClean="0" sz="1700" spc="0">
                <a:solidFill>
                  <a:srgbClr val="3333CC"/>
                </a:solidFill>
                <a:latin typeface="Arial"/>
                <a:cs typeface="Arial"/>
              </a:rPr>
              <a:t>1</a:t>
            </a:r>
            <a:r>
              <a:rPr dirty="0" smtClean="0" sz="1700" spc="5">
                <a:solidFill>
                  <a:srgbClr val="3333CC"/>
                </a:solidFill>
                <a:latin typeface="Arial"/>
                <a:cs typeface="Arial"/>
              </a:rPr>
              <a:t>5</a:t>
            </a:r>
            <a:r>
              <a:rPr dirty="0" smtClean="0" sz="1700" spc="5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dirty="0" smtClean="0" sz="1700" spc="-215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dirty="0" smtClean="0" baseline="13888" sz="3900" spc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dirty="0" smtClean="0" sz="1700" spc="0">
                <a:solidFill>
                  <a:srgbClr val="3333CC"/>
                </a:solidFill>
                <a:latin typeface="Arial"/>
                <a:cs typeface="Arial"/>
              </a:rPr>
              <a:t>1</a:t>
            </a:r>
            <a:r>
              <a:rPr dirty="0" smtClean="0" sz="1700" spc="5">
                <a:solidFill>
                  <a:srgbClr val="3333CC"/>
                </a:solidFill>
                <a:latin typeface="Arial"/>
                <a:cs typeface="Arial"/>
              </a:rPr>
              <a:t>4</a:t>
            </a:r>
            <a:r>
              <a:rPr dirty="0" smtClean="0" sz="1700" spc="5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dirty="0" smtClean="0" baseline="13888" sz="3900" spc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dirty="0" smtClean="0" sz="1700" spc="0">
                <a:solidFill>
                  <a:srgbClr val="3333CC"/>
                </a:solidFill>
                <a:latin typeface="Arial"/>
                <a:cs typeface="Arial"/>
              </a:rPr>
              <a:t>1</a:t>
            </a:r>
            <a:r>
              <a:rPr dirty="0" smtClean="0" sz="1700" spc="5">
                <a:solidFill>
                  <a:srgbClr val="3333CC"/>
                </a:solidFill>
                <a:latin typeface="Arial"/>
                <a:cs typeface="Arial"/>
              </a:rPr>
              <a:t>3</a:t>
            </a:r>
            <a:r>
              <a:rPr dirty="0" smtClean="0" sz="1700" spc="15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dirty="0" smtClean="0" baseline="13888" sz="3900" spc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dirty="0" smtClean="0" sz="1700" spc="0">
                <a:solidFill>
                  <a:srgbClr val="3333CC"/>
                </a:solidFill>
                <a:latin typeface="Arial"/>
                <a:cs typeface="Arial"/>
              </a:rPr>
              <a:t>1</a:t>
            </a:r>
            <a:r>
              <a:rPr dirty="0" smtClean="0" sz="1700" spc="5">
                <a:solidFill>
                  <a:srgbClr val="3333CC"/>
                </a:solidFill>
                <a:latin typeface="Arial"/>
                <a:cs typeface="Arial"/>
              </a:rPr>
              <a:t>2</a:t>
            </a:r>
            <a:r>
              <a:rPr dirty="0" smtClean="0" sz="1700" spc="5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dirty="0" smtClean="0" sz="1700" spc="-215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dirty="0" smtClean="0" baseline="13888" sz="3900" spc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dirty="0" smtClean="0" sz="1700" spc="0">
                <a:solidFill>
                  <a:srgbClr val="3333CC"/>
                </a:solidFill>
                <a:latin typeface="Arial"/>
                <a:cs typeface="Arial"/>
              </a:rPr>
              <a:t>1</a:t>
            </a:r>
            <a:r>
              <a:rPr dirty="0" smtClean="0" sz="1700" spc="5">
                <a:solidFill>
                  <a:srgbClr val="3333CC"/>
                </a:solidFill>
                <a:latin typeface="Arial"/>
                <a:cs typeface="Arial"/>
              </a:rPr>
              <a:t>1</a:t>
            </a:r>
            <a:r>
              <a:rPr dirty="0" smtClean="0" sz="1700" spc="15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dirty="0" smtClean="0" baseline="13888" sz="3900" spc="0">
                <a:solidFill>
                  <a:srgbClr val="3333CC"/>
                </a:solidFill>
                <a:latin typeface="Arial"/>
                <a:cs typeface="Arial"/>
              </a:rPr>
              <a:t>A</a:t>
            </a:r>
            <a:r>
              <a:rPr dirty="0" smtClean="0" sz="1700" spc="0">
                <a:solidFill>
                  <a:srgbClr val="3333CC"/>
                </a:solidFill>
                <a:latin typeface="Arial"/>
                <a:cs typeface="Arial"/>
              </a:rPr>
              <a:t>1</a:t>
            </a:r>
            <a:r>
              <a:rPr dirty="0" smtClean="0" sz="1700" spc="5">
                <a:solidFill>
                  <a:srgbClr val="3333CC"/>
                </a:solidFill>
                <a:latin typeface="Arial"/>
                <a:cs typeface="Arial"/>
              </a:rPr>
              <a:t>0</a:t>
            </a:r>
            <a:r>
              <a:rPr dirty="0" smtClean="0" sz="1700" spc="5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dirty="0" smtClean="0" sz="1700" spc="25">
                <a:solidFill>
                  <a:srgbClr val="3333CC"/>
                </a:solidFill>
                <a:latin typeface="Arial"/>
                <a:cs typeface="Arial"/>
              </a:rPr>
              <a:t> </a:t>
            </a:r>
            <a:r>
              <a:rPr dirty="0" smtClean="0" baseline="13888" sz="3900" spc="0">
                <a:solidFill>
                  <a:srgbClr val="00CC99"/>
                </a:solidFill>
                <a:latin typeface="Arial"/>
                <a:cs typeface="Arial"/>
              </a:rPr>
              <a:t>A</a:t>
            </a:r>
            <a:r>
              <a:rPr dirty="0" smtClean="0" sz="1700" spc="5">
                <a:solidFill>
                  <a:srgbClr val="00CC99"/>
                </a:solidFill>
                <a:latin typeface="Arial"/>
                <a:cs typeface="Arial"/>
              </a:rPr>
              <a:t>9</a:t>
            </a:r>
            <a:r>
              <a:rPr dirty="0" smtClean="0" sz="1700" spc="15">
                <a:solidFill>
                  <a:srgbClr val="00CC99"/>
                </a:solidFill>
                <a:latin typeface="Arial"/>
                <a:cs typeface="Arial"/>
              </a:rPr>
              <a:t> </a:t>
            </a:r>
            <a:r>
              <a:rPr dirty="0" smtClean="0" baseline="13888" sz="3900" spc="0">
                <a:solidFill>
                  <a:srgbClr val="00CC99"/>
                </a:solidFill>
                <a:latin typeface="Arial"/>
                <a:cs typeface="Arial"/>
              </a:rPr>
              <a:t>A</a:t>
            </a:r>
            <a:r>
              <a:rPr dirty="0" smtClean="0" sz="1700" spc="5">
                <a:solidFill>
                  <a:srgbClr val="00CC99"/>
                </a:solidFill>
                <a:latin typeface="Arial"/>
                <a:cs typeface="Arial"/>
              </a:rPr>
              <a:t>8</a:t>
            </a:r>
            <a:r>
              <a:rPr dirty="0" smtClean="0" sz="1700" spc="5">
                <a:solidFill>
                  <a:srgbClr val="00CC99"/>
                </a:solidFill>
                <a:latin typeface="Arial"/>
                <a:cs typeface="Arial"/>
              </a:rPr>
              <a:t> </a:t>
            </a:r>
            <a:r>
              <a:rPr dirty="0" smtClean="0" baseline="13888" sz="3900" spc="7">
                <a:solidFill>
                  <a:srgbClr val="00CC99"/>
                </a:solidFill>
                <a:latin typeface="Arial"/>
                <a:cs typeface="Arial"/>
              </a:rPr>
              <a:t>A</a:t>
            </a:r>
            <a:r>
              <a:rPr dirty="0" smtClean="0" sz="1700" spc="5">
                <a:solidFill>
                  <a:srgbClr val="00CC99"/>
                </a:solidFill>
                <a:latin typeface="Arial"/>
                <a:cs typeface="Arial"/>
              </a:rPr>
              <a:t>7</a:t>
            </a:r>
            <a:r>
              <a:rPr dirty="0" smtClean="0" sz="1700" spc="15">
                <a:solidFill>
                  <a:srgbClr val="00CC99"/>
                </a:solidFill>
                <a:latin typeface="Arial"/>
                <a:cs typeface="Arial"/>
              </a:rPr>
              <a:t> </a:t>
            </a:r>
            <a:r>
              <a:rPr dirty="0" smtClean="0" baseline="13888" sz="3900" spc="0">
                <a:solidFill>
                  <a:srgbClr val="00CC99"/>
                </a:solidFill>
                <a:latin typeface="Arial"/>
                <a:cs typeface="Arial"/>
              </a:rPr>
              <a:t>A</a:t>
            </a:r>
            <a:r>
              <a:rPr dirty="0" smtClean="0" sz="1700" spc="5">
                <a:solidFill>
                  <a:srgbClr val="00CC99"/>
                </a:solidFill>
                <a:latin typeface="Arial"/>
                <a:cs typeface="Arial"/>
              </a:rPr>
              <a:t>6</a:t>
            </a:r>
            <a:r>
              <a:rPr dirty="0" smtClean="0" sz="1700" spc="15">
                <a:solidFill>
                  <a:srgbClr val="00CC99"/>
                </a:solidFill>
                <a:latin typeface="Arial"/>
                <a:cs typeface="Arial"/>
              </a:rPr>
              <a:t> </a:t>
            </a:r>
            <a:r>
              <a:rPr dirty="0" smtClean="0" baseline="13888" sz="3900" spc="0">
                <a:solidFill>
                  <a:srgbClr val="00CC99"/>
                </a:solidFill>
                <a:latin typeface="Arial"/>
                <a:cs typeface="Arial"/>
              </a:rPr>
              <a:t>A</a:t>
            </a:r>
            <a:r>
              <a:rPr dirty="0" smtClean="0" sz="1700" spc="5">
                <a:solidFill>
                  <a:srgbClr val="00CC99"/>
                </a:solidFill>
                <a:latin typeface="Arial"/>
                <a:cs typeface="Arial"/>
              </a:rPr>
              <a:t>5</a:t>
            </a:r>
            <a:r>
              <a:rPr dirty="0" smtClean="0" sz="1700" spc="5">
                <a:solidFill>
                  <a:srgbClr val="00CC99"/>
                </a:solidFill>
                <a:latin typeface="Arial"/>
                <a:cs typeface="Arial"/>
              </a:rPr>
              <a:t> </a:t>
            </a:r>
            <a:r>
              <a:rPr dirty="0" smtClean="0" baseline="13888" sz="3900" spc="0">
                <a:solidFill>
                  <a:srgbClr val="00CC99"/>
                </a:solidFill>
                <a:latin typeface="Arial"/>
                <a:cs typeface="Arial"/>
              </a:rPr>
              <a:t>A</a:t>
            </a:r>
            <a:r>
              <a:rPr dirty="0" smtClean="0" sz="1700" spc="5">
                <a:solidFill>
                  <a:srgbClr val="00CC99"/>
                </a:solidFill>
                <a:latin typeface="Arial"/>
                <a:cs typeface="Arial"/>
              </a:rPr>
              <a:t>4</a:t>
            </a:r>
            <a:r>
              <a:rPr dirty="0" smtClean="0" sz="1700" spc="15">
                <a:solidFill>
                  <a:srgbClr val="00CC99"/>
                </a:solidFill>
                <a:latin typeface="Arial"/>
                <a:cs typeface="Arial"/>
              </a:rPr>
              <a:t> </a:t>
            </a:r>
            <a:r>
              <a:rPr dirty="0" smtClean="0" baseline="13888" sz="3900" spc="0">
                <a:solidFill>
                  <a:srgbClr val="00CC99"/>
                </a:solidFill>
                <a:latin typeface="Arial"/>
                <a:cs typeface="Arial"/>
              </a:rPr>
              <a:t>A</a:t>
            </a:r>
            <a:r>
              <a:rPr dirty="0" smtClean="0" sz="1700" spc="5">
                <a:solidFill>
                  <a:srgbClr val="00CC99"/>
                </a:solidFill>
                <a:latin typeface="Arial"/>
                <a:cs typeface="Arial"/>
              </a:rPr>
              <a:t>3</a:t>
            </a:r>
            <a:r>
              <a:rPr dirty="0" smtClean="0" sz="1700" spc="15">
                <a:solidFill>
                  <a:srgbClr val="00CC99"/>
                </a:solidFill>
                <a:latin typeface="Arial"/>
                <a:cs typeface="Arial"/>
              </a:rPr>
              <a:t> </a:t>
            </a:r>
            <a:r>
              <a:rPr dirty="0" smtClean="0" baseline="13888" sz="3900" spc="7">
                <a:solidFill>
                  <a:srgbClr val="00CC99"/>
                </a:solidFill>
                <a:latin typeface="Arial"/>
                <a:cs typeface="Arial"/>
              </a:rPr>
              <a:t>A</a:t>
            </a:r>
            <a:r>
              <a:rPr dirty="0" smtClean="0" sz="1700" spc="5">
                <a:solidFill>
                  <a:srgbClr val="00CC99"/>
                </a:solidFill>
                <a:latin typeface="Arial"/>
                <a:cs typeface="Arial"/>
              </a:rPr>
              <a:t>2</a:t>
            </a:r>
            <a:r>
              <a:rPr dirty="0" smtClean="0" sz="1700" spc="5">
                <a:solidFill>
                  <a:srgbClr val="00CC99"/>
                </a:solidFill>
                <a:latin typeface="Arial"/>
                <a:cs typeface="Arial"/>
              </a:rPr>
              <a:t> </a:t>
            </a:r>
            <a:r>
              <a:rPr dirty="0" smtClean="0" baseline="13888" sz="3900" spc="0">
                <a:solidFill>
                  <a:srgbClr val="00CC99"/>
                </a:solidFill>
                <a:latin typeface="Arial"/>
                <a:cs typeface="Arial"/>
              </a:rPr>
              <a:t>A</a:t>
            </a:r>
            <a:r>
              <a:rPr dirty="0" smtClean="0" sz="1700" spc="5">
                <a:solidFill>
                  <a:srgbClr val="00CC99"/>
                </a:solidFill>
                <a:latin typeface="Arial"/>
                <a:cs typeface="Arial"/>
              </a:rPr>
              <a:t>1</a:t>
            </a:r>
            <a:r>
              <a:rPr dirty="0" smtClean="0" sz="1700" spc="15">
                <a:solidFill>
                  <a:srgbClr val="00CC99"/>
                </a:solidFill>
                <a:latin typeface="Arial"/>
                <a:cs typeface="Arial"/>
              </a:rPr>
              <a:t> </a:t>
            </a:r>
            <a:r>
              <a:rPr dirty="0" smtClean="0" baseline="13888" sz="3900" spc="0">
                <a:solidFill>
                  <a:srgbClr val="00CC99"/>
                </a:solidFill>
                <a:latin typeface="Arial"/>
                <a:cs typeface="Arial"/>
              </a:rPr>
              <a:t>A</a:t>
            </a:r>
            <a:r>
              <a:rPr dirty="0" smtClean="0" sz="1700" spc="5">
                <a:solidFill>
                  <a:srgbClr val="00CC99"/>
                </a:solidFill>
                <a:latin typeface="Arial"/>
                <a:cs typeface="Arial"/>
              </a:rPr>
              <a:t>0</a:t>
            </a:r>
            <a:endParaRPr sz="1700">
              <a:latin typeface="Arial"/>
              <a:cs typeface="Arial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63"/>
              </a:spcBef>
            </a:pPr>
            <a:endParaRPr sz="1100"/>
          </a:p>
          <a:p>
            <a:pPr marL="1503680">
              <a:lnSpc>
                <a:spcPct val="100000"/>
              </a:lnSpc>
              <a:tabLst>
                <a:tab pos="4540885" algn="l"/>
              </a:tabLst>
            </a:pPr>
            <a:r>
              <a:rPr dirty="0" smtClean="0" sz="1400" spc="-10">
                <a:latin typeface="Arial"/>
                <a:cs typeface="Arial"/>
              </a:rPr>
              <a:t>C</a:t>
            </a:r>
            <a:r>
              <a:rPr dirty="0" smtClean="0" sz="1400" spc="0">
                <a:latin typeface="Arial"/>
                <a:cs typeface="Arial"/>
              </a:rPr>
              <a:t>hip</a:t>
            </a:r>
            <a:r>
              <a:rPr dirty="0" smtClean="0" sz="1400" spc="-1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Selection	</a:t>
            </a:r>
            <a:r>
              <a:rPr dirty="0" smtClean="0" sz="1400" spc="0">
                <a:latin typeface="Arial"/>
                <a:cs typeface="Arial"/>
              </a:rPr>
              <a:t>Location</a:t>
            </a:r>
            <a:r>
              <a:rPr dirty="0" smtClean="0" sz="1400" spc="-4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Selection</a:t>
            </a:r>
            <a:r>
              <a:rPr dirty="0" smtClean="0" sz="1400" spc="-45">
                <a:latin typeface="Arial"/>
                <a:cs typeface="Arial"/>
              </a:rPr>
              <a:t> </a:t>
            </a:r>
            <a:r>
              <a:rPr dirty="0" smtClean="0" sz="1400" spc="-20">
                <a:latin typeface="Arial"/>
                <a:cs typeface="Arial"/>
              </a:rPr>
              <a:t>w</a:t>
            </a:r>
            <a:r>
              <a:rPr dirty="0" smtClean="0" sz="1400" spc="0">
                <a:latin typeface="Arial"/>
                <a:cs typeface="Arial"/>
              </a:rPr>
              <a:t>ithin the</a:t>
            </a:r>
            <a:r>
              <a:rPr dirty="0" smtClean="0" sz="1400" spc="-30">
                <a:latin typeface="Arial"/>
                <a:cs typeface="Arial"/>
              </a:rPr>
              <a:t> </a:t>
            </a:r>
            <a:r>
              <a:rPr dirty="0" smtClean="0" sz="1400" spc="-10">
                <a:latin typeface="Arial"/>
                <a:cs typeface="Arial"/>
              </a:rPr>
              <a:t>C</a:t>
            </a:r>
            <a:r>
              <a:rPr dirty="0" smtClean="0" sz="1400" spc="0">
                <a:latin typeface="Arial"/>
                <a:cs typeface="Arial"/>
              </a:rPr>
              <a:t>hip</a:t>
            </a:r>
            <a:endParaRPr sz="1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44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756285" marR="12700" indent="-287020">
              <a:lnSpc>
                <a:spcPct val="100000"/>
              </a:lnSpc>
            </a:pPr>
            <a:r>
              <a:rPr dirty="0" smtClean="0" sz="2400">
                <a:solidFill>
                  <a:srgbClr val="FF0066"/>
                </a:solidFill>
                <a:latin typeface="Arial"/>
                <a:cs typeface="Arial"/>
              </a:rPr>
              <a:t>–</a:t>
            </a:r>
            <a:r>
              <a:rPr dirty="0" smtClean="0" sz="2400" spc="250">
                <a:solidFill>
                  <a:srgbClr val="FF0066"/>
                </a:solidFill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Dep</a:t>
            </a:r>
            <a:r>
              <a:rPr dirty="0" smtClean="0" sz="2400" spc="5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nding </a:t>
            </a:r>
            <a:r>
              <a:rPr dirty="0" smtClean="0" sz="2400" spc="15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n </a:t>
            </a:r>
            <a:r>
              <a:rPr dirty="0" smtClean="0" sz="2400" spc="12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 </a:t>
            </a:r>
            <a:r>
              <a:rPr dirty="0" smtClean="0" sz="2400" spc="125">
                <a:latin typeface="Arial"/>
                <a:cs typeface="Arial"/>
              </a:rPr>
              <a:t> </a:t>
            </a:r>
            <a:r>
              <a:rPr dirty="0" smtClean="0" sz="2400" spc="-15">
                <a:latin typeface="Arial"/>
                <a:cs typeface="Arial"/>
              </a:rPr>
              <a:t>c</a:t>
            </a:r>
            <a:r>
              <a:rPr dirty="0" smtClean="0" sz="2400" spc="0">
                <a:latin typeface="Arial"/>
                <a:cs typeface="Arial"/>
              </a:rPr>
              <a:t>ombination </a:t>
            </a:r>
            <a:r>
              <a:rPr dirty="0" smtClean="0" sz="2400" spc="14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n </a:t>
            </a:r>
            <a:r>
              <a:rPr dirty="0" smtClean="0" sz="2400" spc="114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 </a:t>
            </a:r>
            <a:r>
              <a:rPr dirty="0" smtClean="0" sz="2400" spc="13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ad</a:t>
            </a:r>
            <a:r>
              <a:rPr dirty="0" smtClean="0" sz="2400" spc="-10">
                <a:latin typeface="Arial"/>
                <a:cs typeface="Arial"/>
              </a:rPr>
              <a:t>d</a:t>
            </a:r>
            <a:r>
              <a:rPr dirty="0" smtClean="0" sz="2400" spc="0">
                <a:latin typeface="Arial"/>
                <a:cs typeface="Arial"/>
              </a:rPr>
              <a:t>ress</a:t>
            </a:r>
            <a:r>
              <a:rPr dirty="0" smtClean="0" sz="2400" spc="0">
                <a:latin typeface="Arial"/>
                <a:cs typeface="Arial"/>
              </a:rPr>
              <a:t> li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es</a:t>
            </a:r>
            <a:r>
              <a:rPr dirty="0" smtClean="0" sz="2400" spc="204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A</a:t>
            </a:r>
            <a:r>
              <a:rPr dirty="0" smtClean="0" baseline="-20833" sz="2400" spc="-15">
                <a:latin typeface="Arial"/>
                <a:cs typeface="Arial"/>
              </a:rPr>
              <a:t>15</a:t>
            </a:r>
            <a:r>
              <a:rPr dirty="0" smtClean="0" baseline="-20833" sz="2400" spc="3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-</a:t>
            </a:r>
            <a:r>
              <a:rPr dirty="0" smtClean="0" sz="2400" spc="21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A</a:t>
            </a:r>
            <a:r>
              <a:rPr dirty="0" smtClean="0" baseline="-20833" sz="2400" spc="-15">
                <a:latin typeface="Arial"/>
                <a:cs typeface="Arial"/>
              </a:rPr>
              <a:t>10</a:t>
            </a:r>
            <a:r>
              <a:rPr dirty="0" smtClean="0" baseline="-20833" sz="2400" spc="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,</a:t>
            </a:r>
            <a:r>
              <a:rPr dirty="0" smtClean="0" sz="2400" spc="2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204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ad</a:t>
            </a:r>
            <a:r>
              <a:rPr dirty="0" smtClean="0" sz="2400" spc="-10">
                <a:latin typeface="Arial"/>
                <a:cs typeface="Arial"/>
              </a:rPr>
              <a:t>d</a:t>
            </a:r>
            <a:r>
              <a:rPr dirty="0" smtClean="0" sz="2400" spc="0">
                <a:latin typeface="Arial"/>
                <a:cs typeface="Arial"/>
              </a:rPr>
              <a:t>ress</a:t>
            </a:r>
            <a:r>
              <a:rPr dirty="0" smtClean="0" sz="2400" spc="2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ran</a:t>
            </a:r>
            <a:r>
              <a:rPr dirty="0" smtClean="0" sz="2400" spc="5">
                <a:latin typeface="Arial"/>
                <a:cs typeface="Arial"/>
              </a:rPr>
              <a:t>g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204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f</a:t>
            </a:r>
            <a:r>
              <a:rPr dirty="0" smtClean="0" sz="2400" spc="20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2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spec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f</a:t>
            </a:r>
            <a:r>
              <a:rPr dirty="0" smtClean="0" sz="2400" spc="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ed</a:t>
            </a:r>
            <a:r>
              <a:rPr dirty="0" smtClean="0" sz="2400" spc="0">
                <a:latin typeface="Arial"/>
                <a:cs typeface="Arial"/>
              </a:rPr>
              <a:t> chip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s determi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ed.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3810">
              <a:lnSpc>
                <a:spcPts val="3825"/>
              </a:lnSpc>
            </a:pPr>
            <a:r>
              <a:rPr dirty="0" smtClean="0" sz="3200">
                <a:latin typeface="Times New Roman"/>
                <a:cs typeface="Times New Roman"/>
              </a:rPr>
              <a:t>Int</a:t>
            </a:r>
            <a:r>
              <a:rPr dirty="0" smtClean="0" sz="3200" spc="5">
                <a:latin typeface="Times New Roman"/>
                <a:cs typeface="Times New Roman"/>
              </a:rPr>
              <a:t>e</a:t>
            </a:r>
            <a:r>
              <a:rPr dirty="0" smtClean="0" sz="3200" spc="0">
                <a:latin typeface="Times New Roman"/>
                <a:cs typeface="Times New Roman"/>
              </a:rPr>
              <a:t>rfa</a:t>
            </a:r>
            <a:r>
              <a:rPr dirty="0" smtClean="0" sz="3200" spc="5">
                <a:latin typeface="Times New Roman"/>
                <a:cs typeface="Times New Roman"/>
              </a:rPr>
              <a:t>c</a:t>
            </a:r>
            <a:r>
              <a:rPr dirty="0" smtClean="0" sz="3200" spc="0">
                <a:latin typeface="Times New Roman"/>
                <a:cs typeface="Times New Roman"/>
              </a:rPr>
              <a:t>ing</a:t>
            </a:r>
            <a:r>
              <a:rPr dirty="0" smtClean="0" sz="3200" spc="-50">
                <a:latin typeface="Times New Roman"/>
                <a:cs typeface="Times New Roman"/>
              </a:rPr>
              <a:t> </a:t>
            </a:r>
            <a:r>
              <a:rPr dirty="0" smtClean="0" sz="3200" spc="0">
                <a:latin typeface="Times New Roman"/>
                <a:cs typeface="Times New Roman"/>
              </a:rPr>
              <a:t>of micr</a:t>
            </a:r>
            <a:r>
              <a:rPr dirty="0" smtClean="0" sz="3200" spc="5">
                <a:latin typeface="Times New Roman"/>
                <a:cs typeface="Times New Roman"/>
              </a:rPr>
              <a:t>o</a:t>
            </a:r>
            <a:r>
              <a:rPr dirty="0" smtClean="0" sz="3200" spc="0">
                <a:latin typeface="Times New Roman"/>
                <a:cs typeface="Times New Roman"/>
              </a:rPr>
              <a:t>proc</a:t>
            </a:r>
            <a:r>
              <a:rPr dirty="0" smtClean="0" sz="3200" spc="5">
                <a:latin typeface="Times New Roman"/>
                <a:cs typeface="Times New Roman"/>
              </a:rPr>
              <a:t>e</a:t>
            </a:r>
            <a:r>
              <a:rPr dirty="0" smtClean="0" sz="3200" spc="0">
                <a:latin typeface="Times New Roman"/>
                <a:cs typeface="Times New Roman"/>
              </a:rPr>
              <a:t>ssor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055878"/>
            <a:ext cx="7617459" cy="50171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3535">
              <a:lnSpc>
                <a:spcPct val="100000"/>
              </a:lnSpc>
              <a:buClr>
                <a:srgbClr val="9900CC"/>
              </a:buClr>
              <a:buSzPct val="128571"/>
              <a:buFont typeface="Times New Roman"/>
              <a:buChar char="•"/>
              <a:tabLst>
                <a:tab pos="355600" algn="l"/>
              </a:tabLst>
            </a:pPr>
            <a:r>
              <a:rPr dirty="0" smtClean="0" sz="2800" spc="-20" b="1" u="heavy">
                <a:latin typeface="Times New Roman"/>
                <a:cs typeface="Times New Roman"/>
              </a:rPr>
              <a:t>Memory</a:t>
            </a:r>
            <a:r>
              <a:rPr dirty="0" smtClean="0" sz="2800" spc="-15" b="1" u="heavy">
                <a:latin typeface="Times New Roman"/>
                <a:cs typeface="Times New Roman"/>
              </a:rPr>
              <a:t> </a:t>
            </a:r>
            <a:r>
              <a:rPr dirty="0" smtClean="0" sz="2800" spc="-15" b="1" u="heavy">
                <a:latin typeface="Times New Roman"/>
                <a:cs typeface="Times New Roman"/>
              </a:rPr>
              <a:t>in</a:t>
            </a:r>
            <a:r>
              <a:rPr dirty="0" smtClean="0" sz="2800" spc="0" b="1" u="heavy">
                <a:latin typeface="Times New Roman"/>
                <a:cs typeface="Times New Roman"/>
              </a:rPr>
              <a:t>t</a:t>
            </a:r>
            <a:r>
              <a:rPr dirty="0" smtClean="0" sz="2800" spc="-15" b="1" u="heavy">
                <a:latin typeface="Times New Roman"/>
                <a:cs typeface="Times New Roman"/>
              </a:rPr>
              <a:t>e</a:t>
            </a:r>
            <a:r>
              <a:rPr dirty="0" smtClean="0" sz="2800" spc="-30" b="1" u="heavy">
                <a:latin typeface="Times New Roman"/>
                <a:cs typeface="Times New Roman"/>
              </a:rPr>
              <a:t>r</a:t>
            </a:r>
            <a:r>
              <a:rPr dirty="0" smtClean="0" sz="2800" spc="-10" b="1" u="heavy">
                <a:latin typeface="Times New Roman"/>
                <a:cs typeface="Times New Roman"/>
              </a:rPr>
              <a:t>f</a:t>
            </a:r>
            <a:r>
              <a:rPr dirty="0" smtClean="0" sz="2800" spc="-10" b="1" u="heavy">
                <a:latin typeface="Times New Roman"/>
                <a:cs typeface="Times New Roman"/>
              </a:rPr>
              <a:t>a</a:t>
            </a:r>
            <a:r>
              <a:rPr dirty="0" smtClean="0" sz="2800" spc="-15" b="1" u="heavy">
                <a:latin typeface="Times New Roman"/>
                <a:cs typeface="Times New Roman"/>
              </a:rPr>
              <a:t>cin</a:t>
            </a:r>
            <a:r>
              <a:rPr dirty="0" smtClean="0" sz="2800" spc="0" b="1" u="heavy">
                <a:latin typeface="Times New Roman"/>
                <a:cs typeface="Times New Roman"/>
              </a:rPr>
              <a:t>g</a:t>
            </a:r>
            <a:r>
              <a:rPr dirty="0" smtClean="0" sz="2800" spc="-10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 algn="just" marL="355600" marR="12700" indent="10160">
              <a:lnSpc>
                <a:spcPts val="5040"/>
              </a:lnSpc>
              <a:spcBef>
                <a:spcPts val="359"/>
              </a:spcBef>
            </a:pPr>
            <a:r>
              <a:rPr dirty="0" smtClean="0" sz="2800" spc="-25">
                <a:latin typeface="Times New Roman"/>
                <a:cs typeface="Times New Roman"/>
              </a:rPr>
              <a:t>Wh</a:t>
            </a:r>
            <a:r>
              <a:rPr dirty="0" smtClean="0" sz="2800" spc="-5">
                <a:latin typeface="Times New Roman"/>
                <a:cs typeface="Times New Roman"/>
              </a:rPr>
              <a:t>i</a:t>
            </a:r>
            <a:r>
              <a:rPr dirty="0" smtClean="0" sz="2800" spc="-10">
                <a:latin typeface="Times New Roman"/>
                <a:cs typeface="Times New Roman"/>
              </a:rPr>
              <a:t>le</a:t>
            </a:r>
            <a:r>
              <a:rPr dirty="0" smtClean="0" sz="2800" spc="2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exe</a:t>
            </a:r>
            <a:r>
              <a:rPr dirty="0" smtClean="0" sz="2800" spc="-30">
                <a:latin typeface="Times New Roman"/>
                <a:cs typeface="Times New Roman"/>
              </a:rPr>
              <a:t>c</a:t>
            </a:r>
            <a:r>
              <a:rPr dirty="0" smtClean="0" sz="2800" spc="-15">
                <a:latin typeface="Times New Roman"/>
                <a:cs typeface="Times New Roman"/>
              </a:rPr>
              <a:t>u</a:t>
            </a:r>
            <a:r>
              <a:rPr dirty="0" smtClean="0" sz="2800" spc="-5">
                <a:latin typeface="Times New Roman"/>
                <a:cs typeface="Times New Roman"/>
              </a:rPr>
              <a:t>t</a:t>
            </a:r>
            <a:r>
              <a:rPr dirty="0" smtClean="0" sz="2800" spc="-20">
                <a:latin typeface="Times New Roman"/>
                <a:cs typeface="Times New Roman"/>
              </a:rPr>
              <a:t>i</a:t>
            </a:r>
            <a:r>
              <a:rPr dirty="0" smtClean="0" sz="2800" spc="-15">
                <a:latin typeface="Times New Roman"/>
                <a:cs typeface="Times New Roman"/>
              </a:rPr>
              <a:t>ng</a:t>
            </a:r>
            <a:r>
              <a:rPr dirty="0" smtClean="0" sz="2800" spc="35">
                <a:latin typeface="Times New Roman"/>
                <a:cs typeface="Times New Roman"/>
              </a:rPr>
              <a:t> </a:t>
            </a:r>
            <a:r>
              <a:rPr dirty="0" smtClean="0" sz="2800" spc="-35">
                <a:latin typeface="Times New Roman"/>
                <a:cs typeface="Times New Roman"/>
              </a:rPr>
              <a:t>a</a:t>
            </a:r>
            <a:r>
              <a:rPr dirty="0" smtClean="0" sz="2800" spc="-15">
                <a:latin typeface="Times New Roman"/>
                <a:cs typeface="Times New Roman"/>
              </a:rPr>
              <a:t>n</a:t>
            </a:r>
            <a:r>
              <a:rPr dirty="0" smtClean="0" sz="2800" spc="25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inst</a:t>
            </a:r>
            <a:r>
              <a:rPr dirty="0" smtClean="0" sz="2800" spc="-5">
                <a:latin typeface="Times New Roman"/>
                <a:cs typeface="Times New Roman"/>
              </a:rPr>
              <a:t>r</a:t>
            </a:r>
            <a:r>
              <a:rPr dirty="0" smtClean="0" sz="2800" spc="-15">
                <a:latin typeface="Times New Roman"/>
                <a:cs typeface="Times New Roman"/>
              </a:rPr>
              <a:t>uc</a:t>
            </a:r>
            <a:r>
              <a:rPr dirty="0" smtClean="0" sz="2800" spc="-20">
                <a:latin typeface="Times New Roman"/>
                <a:cs typeface="Times New Roman"/>
              </a:rPr>
              <a:t>t</a:t>
            </a:r>
            <a:r>
              <a:rPr dirty="0" smtClean="0" sz="2800" spc="-20">
                <a:latin typeface="Times New Roman"/>
                <a:cs typeface="Times New Roman"/>
              </a:rPr>
              <a:t>i</a:t>
            </a:r>
            <a:r>
              <a:rPr dirty="0" smtClean="0" sz="2800" spc="-15">
                <a:latin typeface="Times New Roman"/>
                <a:cs typeface="Times New Roman"/>
              </a:rPr>
              <a:t>o</a:t>
            </a:r>
            <a:r>
              <a:rPr dirty="0" smtClean="0" sz="2800" spc="-10">
                <a:latin typeface="Times New Roman"/>
                <a:cs typeface="Times New Roman"/>
              </a:rPr>
              <a:t>n</a:t>
            </a:r>
            <a:r>
              <a:rPr dirty="0" smtClean="0" sz="2800" spc="-10">
                <a:latin typeface="Times New Roman"/>
                <a:cs typeface="Times New Roman"/>
              </a:rPr>
              <a:t>,</a:t>
            </a:r>
            <a:r>
              <a:rPr dirty="0" smtClean="0" sz="2800" spc="20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t</a:t>
            </a:r>
            <a:r>
              <a:rPr dirty="0" smtClean="0" sz="2800" spc="-10">
                <a:latin typeface="Times New Roman"/>
                <a:cs typeface="Times New Roman"/>
              </a:rPr>
              <a:t>h</a:t>
            </a:r>
            <a:r>
              <a:rPr dirty="0" smtClean="0" sz="2800" spc="-15">
                <a:latin typeface="Times New Roman"/>
                <a:cs typeface="Times New Roman"/>
              </a:rPr>
              <a:t>ere</a:t>
            </a:r>
            <a:r>
              <a:rPr dirty="0" smtClean="0" sz="2800" spc="15">
                <a:latin typeface="Times New Roman"/>
                <a:cs typeface="Times New Roman"/>
              </a:rPr>
              <a:t> </a:t>
            </a:r>
            <a:r>
              <a:rPr dirty="0" smtClean="0" sz="2800" spc="-20">
                <a:latin typeface="Times New Roman"/>
                <a:cs typeface="Times New Roman"/>
              </a:rPr>
              <a:t>i</a:t>
            </a:r>
            <a:r>
              <a:rPr dirty="0" smtClean="0" sz="2800" spc="-15">
                <a:latin typeface="Times New Roman"/>
                <a:cs typeface="Times New Roman"/>
              </a:rPr>
              <a:t>s</a:t>
            </a:r>
            <a:r>
              <a:rPr dirty="0" smtClean="0" sz="2800" spc="2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a</a:t>
            </a:r>
            <a:r>
              <a:rPr dirty="0" smtClean="0" sz="2800" spc="10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n</a:t>
            </a:r>
            <a:r>
              <a:rPr dirty="0" smtClean="0" sz="2800" spc="-15">
                <a:latin typeface="Times New Roman"/>
                <a:cs typeface="Times New Roman"/>
              </a:rPr>
              <a:t>ec</a:t>
            </a:r>
            <a:r>
              <a:rPr dirty="0" smtClean="0" sz="2800" spc="-25">
                <a:latin typeface="Times New Roman"/>
                <a:cs typeface="Times New Roman"/>
              </a:rPr>
              <a:t>e</a:t>
            </a:r>
            <a:r>
              <a:rPr dirty="0" smtClean="0" sz="2800" spc="-15">
                <a:latin typeface="Times New Roman"/>
                <a:cs typeface="Times New Roman"/>
              </a:rPr>
              <a:t>s</a:t>
            </a:r>
            <a:r>
              <a:rPr dirty="0" smtClean="0" sz="2800" spc="-5">
                <a:latin typeface="Times New Roman"/>
                <a:cs typeface="Times New Roman"/>
              </a:rPr>
              <a:t>s</a:t>
            </a:r>
            <a:r>
              <a:rPr dirty="0" smtClean="0" sz="2800" spc="-10">
                <a:latin typeface="Times New Roman"/>
                <a:cs typeface="Times New Roman"/>
              </a:rPr>
              <a:t>ity</a:t>
            </a:r>
            <a:r>
              <a:rPr dirty="0" smtClean="0" sz="2800" spc="-10">
                <a:latin typeface="Times New Roman"/>
                <a:cs typeface="Times New Roman"/>
              </a:rPr>
              <a:t> for</a:t>
            </a:r>
            <a:r>
              <a:rPr dirty="0" smtClean="0" sz="2800" spc="-10">
                <a:latin typeface="Times New Roman"/>
                <a:cs typeface="Times New Roman"/>
              </a:rPr>
              <a:t>   </a:t>
            </a:r>
            <a:r>
              <a:rPr dirty="0" smtClean="0" sz="2800" spc="95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the</a:t>
            </a:r>
            <a:r>
              <a:rPr dirty="0" smtClean="0" sz="2800" spc="-15">
                <a:latin typeface="Times New Roman"/>
                <a:cs typeface="Times New Roman"/>
              </a:rPr>
              <a:t>   </a:t>
            </a:r>
            <a:r>
              <a:rPr dirty="0" smtClean="0" sz="2800" spc="100">
                <a:latin typeface="Times New Roman"/>
                <a:cs typeface="Times New Roman"/>
              </a:rPr>
              <a:t> </a:t>
            </a:r>
            <a:r>
              <a:rPr dirty="0" smtClean="0" sz="2800" spc="-45">
                <a:latin typeface="Times New Roman"/>
                <a:cs typeface="Times New Roman"/>
              </a:rPr>
              <a:t>m</a:t>
            </a:r>
            <a:r>
              <a:rPr dirty="0" smtClean="0" sz="2800" spc="-15">
                <a:latin typeface="Times New Roman"/>
                <a:cs typeface="Times New Roman"/>
              </a:rPr>
              <a:t>icro</a:t>
            </a:r>
            <a:r>
              <a:rPr dirty="0" smtClean="0" sz="2800" spc="-10">
                <a:latin typeface="Times New Roman"/>
                <a:cs typeface="Times New Roman"/>
              </a:rPr>
              <a:t>p</a:t>
            </a:r>
            <a:r>
              <a:rPr dirty="0" smtClean="0" sz="2800" spc="-10">
                <a:latin typeface="Times New Roman"/>
                <a:cs typeface="Times New Roman"/>
              </a:rPr>
              <a:t>r</a:t>
            </a:r>
            <a:r>
              <a:rPr dirty="0" smtClean="0" sz="2800" spc="-10">
                <a:latin typeface="Times New Roman"/>
                <a:cs typeface="Times New Roman"/>
              </a:rPr>
              <a:t>o</a:t>
            </a:r>
            <a:r>
              <a:rPr dirty="0" smtClean="0" sz="2800" spc="-15">
                <a:latin typeface="Times New Roman"/>
                <a:cs typeface="Times New Roman"/>
              </a:rPr>
              <a:t>c</a:t>
            </a:r>
            <a:r>
              <a:rPr dirty="0" smtClean="0" sz="2800" spc="-30">
                <a:latin typeface="Times New Roman"/>
                <a:cs typeface="Times New Roman"/>
              </a:rPr>
              <a:t>e</a:t>
            </a:r>
            <a:r>
              <a:rPr dirty="0" smtClean="0" sz="2800" spc="-15">
                <a:latin typeface="Times New Roman"/>
                <a:cs typeface="Times New Roman"/>
              </a:rPr>
              <a:t>ss</a:t>
            </a:r>
            <a:r>
              <a:rPr dirty="0" smtClean="0" sz="2800" spc="-10">
                <a:latin typeface="Times New Roman"/>
                <a:cs typeface="Times New Roman"/>
              </a:rPr>
              <a:t>o</a:t>
            </a:r>
            <a:r>
              <a:rPr dirty="0" smtClean="0" sz="2800" spc="-10">
                <a:latin typeface="Times New Roman"/>
                <a:cs typeface="Times New Roman"/>
              </a:rPr>
              <a:t>r</a:t>
            </a:r>
            <a:r>
              <a:rPr dirty="0" smtClean="0" sz="2800" spc="-10">
                <a:latin typeface="Times New Roman"/>
                <a:cs typeface="Times New Roman"/>
              </a:rPr>
              <a:t>   </a:t>
            </a:r>
            <a:r>
              <a:rPr dirty="0" smtClean="0" sz="2800" spc="110">
                <a:latin typeface="Times New Roman"/>
                <a:cs typeface="Times New Roman"/>
              </a:rPr>
              <a:t> </a:t>
            </a:r>
            <a:r>
              <a:rPr dirty="0" smtClean="0" sz="2800" spc="-20">
                <a:latin typeface="Times New Roman"/>
                <a:cs typeface="Times New Roman"/>
              </a:rPr>
              <a:t>t</a:t>
            </a:r>
            <a:r>
              <a:rPr dirty="0" smtClean="0" sz="2800" spc="-15">
                <a:latin typeface="Times New Roman"/>
                <a:cs typeface="Times New Roman"/>
              </a:rPr>
              <a:t>o</a:t>
            </a:r>
            <a:r>
              <a:rPr dirty="0" smtClean="0" sz="2800" spc="-15">
                <a:latin typeface="Times New Roman"/>
                <a:cs typeface="Times New Roman"/>
              </a:rPr>
              <a:t>   </a:t>
            </a:r>
            <a:r>
              <a:rPr dirty="0" smtClean="0" sz="2800" spc="95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a</a:t>
            </a:r>
            <a:r>
              <a:rPr dirty="0" smtClean="0" sz="2800" spc="-30">
                <a:latin typeface="Times New Roman"/>
                <a:cs typeface="Times New Roman"/>
              </a:rPr>
              <a:t>c</a:t>
            </a:r>
            <a:r>
              <a:rPr dirty="0" smtClean="0" sz="2800" spc="-15">
                <a:latin typeface="Times New Roman"/>
                <a:cs typeface="Times New Roman"/>
              </a:rPr>
              <a:t>c</a:t>
            </a:r>
            <a:r>
              <a:rPr dirty="0" smtClean="0" sz="2800" spc="-30">
                <a:latin typeface="Times New Roman"/>
                <a:cs typeface="Times New Roman"/>
              </a:rPr>
              <a:t>e</a:t>
            </a:r>
            <a:r>
              <a:rPr dirty="0" smtClean="0" sz="2800" spc="-15">
                <a:latin typeface="Times New Roman"/>
                <a:cs typeface="Times New Roman"/>
              </a:rPr>
              <a:t>ss</a:t>
            </a:r>
            <a:r>
              <a:rPr dirty="0" smtClean="0" sz="2800" spc="-15">
                <a:latin typeface="Times New Roman"/>
                <a:cs typeface="Times New Roman"/>
              </a:rPr>
              <a:t>   </a:t>
            </a:r>
            <a:r>
              <a:rPr dirty="0" smtClean="0" sz="2800" spc="114">
                <a:latin typeface="Times New Roman"/>
                <a:cs typeface="Times New Roman"/>
              </a:rPr>
              <a:t> </a:t>
            </a:r>
            <a:r>
              <a:rPr dirty="0" smtClean="0" sz="2800" spc="-45">
                <a:latin typeface="Times New Roman"/>
                <a:cs typeface="Times New Roman"/>
              </a:rPr>
              <a:t>m</a:t>
            </a:r>
            <a:r>
              <a:rPr dirty="0" smtClean="0" sz="2800" spc="-15">
                <a:latin typeface="Times New Roman"/>
                <a:cs typeface="Times New Roman"/>
              </a:rPr>
              <a:t>e</a:t>
            </a:r>
            <a:r>
              <a:rPr dirty="0" smtClean="0" sz="2800" spc="-40">
                <a:latin typeface="Times New Roman"/>
                <a:cs typeface="Times New Roman"/>
              </a:rPr>
              <a:t>m</a:t>
            </a:r>
            <a:r>
              <a:rPr dirty="0" smtClean="0" sz="2800" spc="-15">
                <a:latin typeface="Times New Roman"/>
                <a:cs typeface="Times New Roman"/>
              </a:rPr>
              <a:t>o</a:t>
            </a:r>
            <a:r>
              <a:rPr dirty="0" smtClean="0" sz="2800" spc="-5">
                <a:latin typeface="Times New Roman"/>
                <a:cs typeface="Times New Roman"/>
              </a:rPr>
              <a:t>r</a:t>
            </a:r>
            <a:r>
              <a:rPr dirty="0" smtClean="0" sz="2800" spc="-15">
                <a:latin typeface="Times New Roman"/>
                <a:cs typeface="Times New Roman"/>
              </a:rPr>
              <a:t>y</a:t>
            </a:r>
            <a:r>
              <a:rPr dirty="0" smtClean="0" sz="2800" spc="-10">
                <a:latin typeface="Times New Roman"/>
                <a:cs typeface="Times New Roman"/>
              </a:rPr>
              <a:t> f</a:t>
            </a:r>
            <a:r>
              <a:rPr dirty="0" smtClean="0" sz="2800" spc="-5">
                <a:latin typeface="Times New Roman"/>
                <a:cs typeface="Times New Roman"/>
              </a:rPr>
              <a:t>r</a:t>
            </a:r>
            <a:r>
              <a:rPr dirty="0" smtClean="0" sz="2800" spc="-15">
                <a:latin typeface="Times New Roman"/>
                <a:cs typeface="Times New Roman"/>
              </a:rPr>
              <a:t>equen</a:t>
            </a:r>
            <a:r>
              <a:rPr dirty="0" smtClean="0" sz="2800" spc="-5">
                <a:latin typeface="Times New Roman"/>
                <a:cs typeface="Times New Roman"/>
              </a:rPr>
              <a:t>t</a:t>
            </a:r>
            <a:r>
              <a:rPr dirty="0" smtClean="0" sz="2800" spc="-20">
                <a:latin typeface="Times New Roman"/>
                <a:cs typeface="Times New Roman"/>
              </a:rPr>
              <a:t>l</a:t>
            </a:r>
            <a:r>
              <a:rPr dirty="0" smtClean="0" sz="2800" spc="-15">
                <a:latin typeface="Times New Roman"/>
                <a:cs typeface="Times New Roman"/>
              </a:rPr>
              <a:t>y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55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f</a:t>
            </a:r>
            <a:r>
              <a:rPr dirty="0" smtClean="0" sz="2800" spc="-10">
                <a:latin typeface="Times New Roman"/>
                <a:cs typeface="Times New Roman"/>
              </a:rPr>
              <a:t>o</a:t>
            </a:r>
            <a:r>
              <a:rPr dirty="0" smtClean="0" sz="2800" spc="-10">
                <a:latin typeface="Times New Roman"/>
                <a:cs typeface="Times New Roman"/>
              </a:rPr>
              <a:t>r</a:t>
            </a:r>
            <a:r>
              <a:rPr dirty="0" smtClean="0" sz="2800" spc="-10">
                <a:latin typeface="Times New Roman"/>
                <a:cs typeface="Times New Roman"/>
              </a:rPr>
              <a:t> </a:t>
            </a:r>
            <a:r>
              <a:rPr dirty="0" smtClean="0" sz="2800" spc="7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readi</a:t>
            </a:r>
            <a:r>
              <a:rPr dirty="0" smtClean="0" sz="2800" spc="-10">
                <a:latin typeface="Times New Roman"/>
                <a:cs typeface="Times New Roman"/>
              </a:rPr>
              <a:t>n</a:t>
            </a:r>
            <a:r>
              <a:rPr dirty="0" smtClean="0" sz="2800" spc="-15">
                <a:latin typeface="Times New Roman"/>
                <a:cs typeface="Times New Roman"/>
              </a:rPr>
              <a:t>g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7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various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65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i</a:t>
            </a:r>
            <a:r>
              <a:rPr dirty="0" smtClean="0" sz="2800" spc="-10">
                <a:latin typeface="Times New Roman"/>
                <a:cs typeface="Times New Roman"/>
              </a:rPr>
              <a:t>n</a:t>
            </a:r>
            <a:r>
              <a:rPr dirty="0" smtClean="0" sz="2800" spc="-15">
                <a:latin typeface="Times New Roman"/>
                <a:cs typeface="Times New Roman"/>
              </a:rPr>
              <a:t>struc</a:t>
            </a:r>
            <a:r>
              <a:rPr dirty="0" smtClean="0" sz="2800" spc="-20">
                <a:latin typeface="Times New Roman"/>
                <a:cs typeface="Times New Roman"/>
              </a:rPr>
              <a:t>t</a:t>
            </a:r>
            <a:r>
              <a:rPr dirty="0" smtClean="0" sz="2800" spc="-20">
                <a:latin typeface="Times New Roman"/>
                <a:cs typeface="Times New Roman"/>
              </a:rPr>
              <a:t>i</a:t>
            </a:r>
            <a:r>
              <a:rPr dirty="0" smtClean="0" sz="2800" spc="-15">
                <a:latin typeface="Times New Roman"/>
                <a:cs typeface="Times New Roman"/>
              </a:rPr>
              <a:t>on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8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codes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spcBef>
                <a:spcPts val="32"/>
              </a:spcBef>
            </a:pPr>
            <a:endParaRPr sz="1200"/>
          </a:p>
          <a:p>
            <a:pPr algn="just" marL="355600" marR="15875">
              <a:lnSpc>
                <a:spcPct val="100000"/>
              </a:lnSpc>
            </a:pPr>
            <a:r>
              <a:rPr dirty="0" smtClean="0" sz="2800" spc="-15">
                <a:latin typeface="Times New Roman"/>
                <a:cs typeface="Times New Roman"/>
              </a:rPr>
              <a:t>and</a:t>
            </a:r>
            <a:r>
              <a:rPr dirty="0" smtClean="0" sz="2800" spc="-15">
                <a:latin typeface="Times New Roman"/>
                <a:cs typeface="Times New Roman"/>
              </a:rPr>
              <a:t>  </a:t>
            </a:r>
            <a:r>
              <a:rPr dirty="0" smtClean="0" sz="2800" spc="-285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data</a:t>
            </a:r>
            <a:r>
              <a:rPr dirty="0" smtClean="0" sz="2800" spc="-15">
                <a:latin typeface="Times New Roman"/>
                <a:cs typeface="Times New Roman"/>
              </a:rPr>
              <a:t>  </a:t>
            </a:r>
            <a:r>
              <a:rPr dirty="0" smtClean="0" sz="2800" spc="-305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st</a:t>
            </a:r>
            <a:r>
              <a:rPr dirty="0" smtClean="0" sz="2800" spc="-5">
                <a:latin typeface="Times New Roman"/>
                <a:cs typeface="Times New Roman"/>
              </a:rPr>
              <a:t>o</a:t>
            </a:r>
            <a:r>
              <a:rPr dirty="0" smtClean="0" sz="2800" spc="-15">
                <a:latin typeface="Times New Roman"/>
                <a:cs typeface="Times New Roman"/>
              </a:rPr>
              <a:t>red</a:t>
            </a:r>
            <a:r>
              <a:rPr dirty="0" smtClean="0" sz="2800" spc="-15">
                <a:latin typeface="Times New Roman"/>
                <a:cs typeface="Times New Roman"/>
              </a:rPr>
              <a:t>  </a:t>
            </a:r>
            <a:r>
              <a:rPr dirty="0" smtClean="0" sz="2800" spc="-280">
                <a:latin typeface="Times New Roman"/>
                <a:cs typeface="Times New Roman"/>
              </a:rPr>
              <a:t> </a:t>
            </a:r>
            <a:r>
              <a:rPr dirty="0" smtClean="0" sz="2800" spc="-20">
                <a:latin typeface="Times New Roman"/>
                <a:cs typeface="Times New Roman"/>
              </a:rPr>
              <a:t>i</a:t>
            </a:r>
            <a:r>
              <a:rPr dirty="0" smtClean="0" sz="2800" spc="-15">
                <a:latin typeface="Times New Roman"/>
                <a:cs typeface="Times New Roman"/>
              </a:rPr>
              <a:t>n</a:t>
            </a:r>
            <a:r>
              <a:rPr dirty="0" smtClean="0" sz="2800" spc="-15">
                <a:latin typeface="Times New Roman"/>
                <a:cs typeface="Times New Roman"/>
              </a:rPr>
              <a:t>  </a:t>
            </a:r>
            <a:r>
              <a:rPr dirty="0" smtClean="0" sz="2800" spc="-285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t</a:t>
            </a:r>
            <a:r>
              <a:rPr dirty="0" smtClean="0" sz="2800" spc="-10">
                <a:latin typeface="Times New Roman"/>
                <a:cs typeface="Times New Roman"/>
              </a:rPr>
              <a:t>h</a:t>
            </a:r>
            <a:r>
              <a:rPr dirty="0" smtClean="0" sz="2800" spc="-15">
                <a:latin typeface="Times New Roman"/>
                <a:cs typeface="Times New Roman"/>
              </a:rPr>
              <a:t>e</a:t>
            </a:r>
            <a:r>
              <a:rPr dirty="0" smtClean="0" sz="2800" spc="-15">
                <a:latin typeface="Times New Roman"/>
                <a:cs typeface="Times New Roman"/>
              </a:rPr>
              <a:t>  </a:t>
            </a:r>
            <a:r>
              <a:rPr dirty="0" smtClean="0" sz="2800" spc="-295">
                <a:latin typeface="Times New Roman"/>
                <a:cs typeface="Times New Roman"/>
              </a:rPr>
              <a:t> </a:t>
            </a:r>
            <a:r>
              <a:rPr dirty="0" smtClean="0" sz="2800" spc="-40">
                <a:latin typeface="Times New Roman"/>
                <a:cs typeface="Times New Roman"/>
              </a:rPr>
              <a:t>m</a:t>
            </a:r>
            <a:r>
              <a:rPr dirty="0" smtClean="0" sz="2800" spc="-10">
                <a:latin typeface="Times New Roman"/>
                <a:cs typeface="Times New Roman"/>
              </a:rPr>
              <a:t>e</a:t>
            </a:r>
            <a:r>
              <a:rPr dirty="0" smtClean="0" sz="2800" spc="-40">
                <a:latin typeface="Times New Roman"/>
                <a:cs typeface="Times New Roman"/>
              </a:rPr>
              <a:t>m</a:t>
            </a:r>
            <a:r>
              <a:rPr dirty="0" smtClean="0" sz="2800" spc="-10">
                <a:latin typeface="Times New Roman"/>
                <a:cs typeface="Times New Roman"/>
              </a:rPr>
              <a:t>o</a:t>
            </a:r>
            <a:r>
              <a:rPr dirty="0" smtClean="0" sz="2800" spc="-10">
                <a:latin typeface="Times New Roman"/>
                <a:cs typeface="Times New Roman"/>
              </a:rPr>
              <a:t>r</a:t>
            </a:r>
            <a:r>
              <a:rPr dirty="0" smtClean="0" sz="2800" spc="-5">
                <a:latin typeface="Times New Roman"/>
                <a:cs typeface="Times New Roman"/>
              </a:rPr>
              <a:t>y</a:t>
            </a:r>
            <a:r>
              <a:rPr dirty="0" smtClean="0" sz="2800" spc="-10">
                <a:latin typeface="Times New Roman"/>
                <a:cs typeface="Times New Roman"/>
              </a:rPr>
              <a:t>.</a:t>
            </a:r>
            <a:r>
              <a:rPr dirty="0" smtClean="0" sz="2800" spc="-10">
                <a:latin typeface="Times New Roman"/>
                <a:cs typeface="Times New Roman"/>
              </a:rPr>
              <a:t>  </a:t>
            </a:r>
            <a:r>
              <a:rPr dirty="0" smtClean="0" sz="2800" spc="-280">
                <a:latin typeface="Times New Roman"/>
                <a:cs typeface="Times New Roman"/>
              </a:rPr>
              <a:t> </a:t>
            </a:r>
            <a:r>
              <a:rPr dirty="0" smtClean="0" sz="2800" spc="-20">
                <a:latin typeface="Times New Roman"/>
                <a:cs typeface="Times New Roman"/>
              </a:rPr>
              <a:t>T</a:t>
            </a:r>
            <a:r>
              <a:rPr dirty="0" smtClean="0" sz="2800" spc="-5">
                <a:latin typeface="Times New Roman"/>
                <a:cs typeface="Times New Roman"/>
              </a:rPr>
              <a:t>h</a:t>
            </a:r>
            <a:r>
              <a:rPr dirty="0" smtClean="0" sz="2800" spc="-15">
                <a:latin typeface="Times New Roman"/>
                <a:cs typeface="Times New Roman"/>
              </a:rPr>
              <a:t>e</a:t>
            </a:r>
            <a:r>
              <a:rPr dirty="0" smtClean="0" sz="2800" spc="-15">
                <a:latin typeface="Times New Roman"/>
                <a:cs typeface="Times New Roman"/>
              </a:rPr>
              <a:t>  </a:t>
            </a:r>
            <a:r>
              <a:rPr dirty="0" smtClean="0" sz="2800" spc="-29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p</a:t>
            </a:r>
            <a:r>
              <a:rPr dirty="0" smtClean="0" sz="2800" spc="-5">
                <a:latin typeface="Times New Roman"/>
                <a:cs typeface="Times New Roman"/>
              </a:rPr>
              <a:t>r</a:t>
            </a:r>
            <a:r>
              <a:rPr dirty="0" smtClean="0" sz="2800" spc="-10">
                <a:latin typeface="Times New Roman"/>
                <a:cs typeface="Times New Roman"/>
              </a:rPr>
              <a:t>i</a:t>
            </a:r>
            <a:r>
              <a:rPr dirty="0" smtClean="0" sz="2800" spc="-40">
                <a:latin typeface="Times New Roman"/>
                <a:cs typeface="Times New Roman"/>
              </a:rPr>
              <a:t>m</a:t>
            </a:r>
            <a:r>
              <a:rPr dirty="0" smtClean="0" sz="2800" spc="-15">
                <a:latin typeface="Times New Roman"/>
                <a:cs typeface="Times New Roman"/>
              </a:rPr>
              <a:t>ary</a:t>
            </a:r>
            <a:endParaRPr sz="2800">
              <a:latin typeface="Times New Roman"/>
              <a:cs typeface="Times New Roman"/>
            </a:endParaRPr>
          </a:p>
          <a:p>
            <a:pPr algn="just" marL="355600" marR="15240">
              <a:lnSpc>
                <a:spcPct val="150000"/>
              </a:lnSpc>
            </a:pPr>
            <a:r>
              <a:rPr dirty="0" smtClean="0" sz="2800" spc="-10">
                <a:latin typeface="Times New Roman"/>
                <a:cs typeface="Times New Roman"/>
              </a:rPr>
              <a:t>f</a:t>
            </a:r>
            <a:r>
              <a:rPr dirty="0" smtClean="0" sz="2800" spc="-10">
                <a:latin typeface="Times New Roman"/>
                <a:cs typeface="Times New Roman"/>
              </a:rPr>
              <a:t>u</a:t>
            </a:r>
            <a:r>
              <a:rPr dirty="0" smtClean="0" sz="2800" spc="-15">
                <a:latin typeface="Times New Roman"/>
                <a:cs typeface="Times New Roman"/>
              </a:rPr>
              <a:t>nction</a:t>
            </a:r>
            <a:r>
              <a:rPr dirty="0" smtClean="0" sz="2800" spc="315">
                <a:latin typeface="Times New Roman"/>
                <a:cs typeface="Times New Roman"/>
              </a:rPr>
              <a:t> </a:t>
            </a:r>
            <a:r>
              <a:rPr dirty="0" smtClean="0" sz="2800" spc="-25">
                <a:latin typeface="Times New Roman"/>
                <a:cs typeface="Times New Roman"/>
              </a:rPr>
              <a:t>o</a:t>
            </a:r>
            <a:r>
              <a:rPr dirty="0" smtClean="0" sz="2800" spc="-10">
                <a:latin typeface="Times New Roman"/>
                <a:cs typeface="Times New Roman"/>
              </a:rPr>
              <a:t>f</a:t>
            </a:r>
            <a:r>
              <a:rPr dirty="0" smtClean="0" sz="2800" spc="31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a</a:t>
            </a:r>
            <a:r>
              <a:rPr dirty="0" smtClean="0" sz="2800" spc="315">
                <a:latin typeface="Times New Roman"/>
                <a:cs typeface="Times New Roman"/>
              </a:rPr>
              <a:t> </a:t>
            </a:r>
            <a:r>
              <a:rPr dirty="0" smtClean="0" sz="2800" spc="-20">
                <a:latin typeface="Times New Roman"/>
                <a:cs typeface="Times New Roman"/>
              </a:rPr>
              <a:t>me</a:t>
            </a:r>
            <a:r>
              <a:rPr dirty="0" smtClean="0" sz="2800" spc="-40">
                <a:latin typeface="Times New Roman"/>
                <a:cs typeface="Times New Roman"/>
              </a:rPr>
              <a:t>m</a:t>
            </a:r>
            <a:r>
              <a:rPr dirty="0" smtClean="0" sz="2800" spc="-15">
                <a:latin typeface="Times New Roman"/>
                <a:cs typeface="Times New Roman"/>
              </a:rPr>
              <a:t>o</a:t>
            </a:r>
            <a:r>
              <a:rPr dirty="0" smtClean="0" sz="2800" spc="5">
                <a:latin typeface="Times New Roman"/>
                <a:cs typeface="Times New Roman"/>
              </a:rPr>
              <a:t>r</a:t>
            </a:r>
            <a:r>
              <a:rPr dirty="0" smtClean="0" sz="2800" spc="-15">
                <a:latin typeface="Times New Roman"/>
                <a:cs typeface="Times New Roman"/>
              </a:rPr>
              <a:t>y</a:t>
            </a:r>
            <a:r>
              <a:rPr dirty="0" smtClean="0" sz="2800" spc="315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i</a:t>
            </a:r>
            <a:r>
              <a:rPr dirty="0" smtClean="0" sz="2800" spc="-10">
                <a:latin typeface="Times New Roman"/>
                <a:cs typeface="Times New Roman"/>
              </a:rPr>
              <a:t>n</a:t>
            </a:r>
            <a:r>
              <a:rPr dirty="0" smtClean="0" sz="2800" spc="-15">
                <a:latin typeface="Times New Roman"/>
                <a:cs typeface="Times New Roman"/>
              </a:rPr>
              <a:t>terfac</a:t>
            </a:r>
            <a:r>
              <a:rPr dirty="0" smtClean="0" sz="2800" spc="-25">
                <a:latin typeface="Times New Roman"/>
                <a:cs typeface="Times New Roman"/>
              </a:rPr>
              <a:t>i</a:t>
            </a:r>
            <a:r>
              <a:rPr dirty="0" smtClean="0" sz="2800" spc="-15">
                <a:latin typeface="Times New Roman"/>
                <a:cs typeface="Times New Roman"/>
              </a:rPr>
              <a:t>ng</a:t>
            </a:r>
            <a:r>
              <a:rPr dirty="0" smtClean="0" sz="2800" spc="325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circuit</a:t>
            </a:r>
            <a:r>
              <a:rPr dirty="0" smtClean="0" sz="2800" spc="305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is</a:t>
            </a:r>
            <a:r>
              <a:rPr dirty="0" smtClean="0" sz="2800" spc="31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to</a:t>
            </a:r>
            <a:r>
              <a:rPr dirty="0" smtClean="0" sz="2800" spc="31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aid</a:t>
            </a:r>
            <a:r>
              <a:rPr dirty="0" smtClean="0" sz="2800" spc="-10">
                <a:latin typeface="Times New Roman"/>
                <a:cs typeface="Times New Roman"/>
              </a:rPr>
              <a:t> t</a:t>
            </a:r>
            <a:r>
              <a:rPr dirty="0" smtClean="0" sz="2800" spc="-10">
                <a:latin typeface="Times New Roman"/>
                <a:cs typeface="Times New Roman"/>
              </a:rPr>
              <a:t>h</a:t>
            </a:r>
            <a:r>
              <a:rPr dirty="0" smtClean="0" sz="2800" spc="-15">
                <a:latin typeface="Times New Roman"/>
                <a:cs typeface="Times New Roman"/>
              </a:rPr>
              <a:t>e</a:t>
            </a:r>
            <a:r>
              <a:rPr dirty="0" smtClean="0" sz="2800" spc="-10">
                <a:latin typeface="Times New Roman"/>
                <a:cs typeface="Times New Roman"/>
              </a:rPr>
              <a:t> </a:t>
            </a:r>
            <a:r>
              <a:rPr dirty="0" smtClean="0" sz="2800" spc="-40">
                <a:latin typeface="Times New Roman"/>
                <a:cs typeface="Times New Roman"/>
              </a:rPr>
              <a:t>m</a:t>
            </a:r>
            <a:r>
              <a:rPr dirty="0" smtClean="0" sz="2800" spc="-15">
                <a:latin typeface="Times New Roman"/>
                <a:cs typeface="Times New Roman"/>
              </a:rPr>
              <a:t>icro</a:t>
            </a:r>
            <a:r>
              <a:rPr dirty="0" smtClean="0" sz="2800" spc="-5">
                <a:latin typeface="Times New Roman"/>
                <a:cs typeface="Times New Roman"/>
              </a:rPr>
              <a:t>p</a:t>
            </a:r>
            <a:r>
              <a:rPr dirty="0" smtClean="0" sz="2800" spc="-10">
                <a:latin typeface="Times New Roman"/>
                <a:cs typeface="Times New Roman"/>
              </a:rPr>
              <a:t>r</a:t>
            </a:r>
            <a:r>
              <a:rPr dirty="0" smtClean="0" sz="2800" spc="-10">
                <a:latin typeface="Times New Roman"/>
                <a:cs typeface="Times New Roman"/>
              </a:rPr>
              <a:t>o</a:t>
            </a:r>
            <a:r>
              <a:rPr dirty="0" smtClean="0" sz="2800" spc="-15">
                <a:latin typeface="Times New Roman"/>
                <a:cs typeface="Times New Roman"/>
              </a:rPr>
              <a:t>c</a:t>
            </a:r>
            <a:r>
              <a:rPr dirty="0" smtClean="0" sz="2800" spc="-30">
                <a:latin typeface="Times New Roman"/>
                <a:cs typeface="Times New Roman"/>
              </a:rPr>
              <a:t>e</a:t>
            </a:r>
            <a:r>
              <a:rPr dirty="0" smtClean="0" sz="2800" spc="-15">
                <a:latin typeface="Times New Roman"/>
                <a:cs typeface="Times New Roman"/>
              </a:rPr>
              <a:t>s</a:t>
            </a:r>
            <a:r>
              <a:rPr dirty="0" smtClean="0" sz="2800" spc="-10">
                <a:latin typeface="Times New Roman"/>
                <a:cs typeface="Times New Roman"/>
              </a:rPr>
              <a:t>s</a:t>
            </a:r>
            <a:r>
              <a:rPr dirty="0" smtClean="0" sz="2800" spc="-15">
                <a:latin typeface="Times New Roman"/>
                <a:cs typeface="Times New Roman"/>
              </a:rPr>
              <a:t>or</a:t>
            </a:r>
            <a:r>
              <a:rPr dirty="0" smtClean="0" sz="2800" spc="15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in</a:t>
            </a:r>
            <a:r>
              <a:rPr dirty="0" smtClean="0" sz="2800" spc="-1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readi</a:t>
            </a:r>
            <a:r>
              <a:rPr dirty="0" smtClean="0" sz="2800" spc="-10">
                <a:latin typeface="Times New Roman"/>
                <a:cs typeface="Times New Roman"/>
              </a:rPr>
              <a:t>n</a:t>
            </a:r>
            <a:r>
              <a:rPr dirty="0" smtClean="0" sz="2800" spc="-15">
                <a:latin typeface="Times New Roman"/>
                <a:cs typeface="Times New Roman"/>
              </a:rPr>
              <a:t>g</a:t>
            </a:r>
            <a:r>
              <a:rPr dirty="0" smtClean="0" sz="2800" spc="5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and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writ</a:t>
            </a:r>
            <a:r>
              <a:rPr dirty="0" smtClean="0" sz="2800" spc="-5">
                <a:latin typeface="Times New Roman"/>
                <a:cs typeface="Times New Roman"/>
              </a:rPr>
              <a:t>i</a:t>
            </a:r>
            <a:r>
              <a:rPr dirty="0" smtClean="0" sz="2800" spc="-15">
                <a:latin typeface="Times New Roman"/>
                <a:cs typeface="Times New Roman"/>
              </a:rPr>
              <a:t>ng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a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data</a:t>
            </a:r>
            <a:r>
              <a:rPr dirty="0" smtClean="0" sz="2800" spc="-1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to</a:t>
            </a:r>
            <a:r>
              <a:rPr dirty="0" smtClean="0" sz="2800" spc="-15">
                <a:latin typeface="Times New Roman"/>
                <a:cs typeface="Times New Roman"/>
              </a:rPr>
              <a:t> the</a:t>
            </a:r>
            <a:r>
              <a:rPr dirty="0" smtClean="0" sz="2800" spc="-5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gi</a:t>
            </a:r>
            <a:r>
              <a:rPr dirty="0" smtClean="0" sz="2800" spc="-10">
                <a:latin typeface="Times New Roman"/>
                <a:cs typeface="Times New Roman"/>
              </a:rPr>
              <a:t>v</a:t>
            </a:r>
            <a:r>
              <a:rPr dirty="0" smtClean="0" sz="2800" spc="-15">
                <a:latin typeface="Times New Roman"/>
                <a:cs typeface="Times New Roman"/>
              </a:rPr>
              <a:t>en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regis</a:t>
            </a:r>
            <a:r>
              <a:rPr dirty="0" smtClean="0" sz="2800" spc="-5">
                <a:latin typeface="Times New Roman"/>
                <a:cs typeface="Times New Roman"/>
              </a:rPr>
              <a:t>t</a:t>
            </a:r>
            <a:r>
              <a:rPr dirty="0" smtClean="0" sz="2800" spc="-15">
                <a:latin typeface="Times New Roman"/>
                <a:cs typeface="Times New Roman"/>
              </a:rPr>
              <a:t>er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of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a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-45">
                <a:latin typeface="Times New Roman"/>
                <a:cs typeface="Times New Roman"/>
              </a:rPr>
              <a:t>m</a:t>
            </a:r>
            <a:r>
              <a:rPr dirty="0" smtClean="0" sz="2800" spc="-15">
                <a:latin typeface="Times New Roman"/>
                <a:cs typeface="Times New Roman"/>
              </a:rPr>
              <a:t>e</a:t>
            </a:r>
            <a:r>
              <a:rPr dirty="0" smtClean="0" sz="2800" spc="-50">
                <a:latin typeface="Times New Roman"/>
                <a:cs typeface="Times New Roman"/>
              </a:rPr>
              <a:t>m</a:t>
            </a:r>
            <a:r>
              <a:rPr dirty="0" smtClean="0" sz="2800" spc="-15">
                <a:latin typeface="Times New Roman"/>
                <a:cs typeface="Times New Roman"/>
              </a:rPr>
              <a:t>o</a:t>
            </a:r>
            <a:r>
              <a:rPr dirty="0" smtClean="0" sz="2800" spc="-5">
                <a:latin typeface="Times New Roman"/>
                <a:cs typeface="Times New Roman"/>
              </a:rPr>
              <a:t>r</a:t>
            </a:r>
            <a:r>
              <a:rPr dirty="0" smtClean="0" sz="2800" spc="-15">
                <a:latin typeface="Times New Roman"/>
                <a:cs typeface="Times New Roman"/>
              </a:rPr>
              <a:t>y</a:t>
            </a:r>
            <a:r>
              <a:rPr dirty="0" smtClean="0" sz="2800" spc="25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chi</a:t>
            </a:r>
            <a:r>
              <a:rPr dirty="0" smtClean="0" sz="2800" spc="-10">
                <a:latin typeface="Times New Roman"/>
                <a:cs typeface="Times New Roman"/>
              </a:rPr>
              <a:t>p</a:t>
            </a:r>
            <a:r>
              <a:rPr dirty="0" smtClean="0" sz="2800" spc="-1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807210">
              <a:lnSpc>
                <a:spcPts val="3810"/>
              </a:lnSpc>
            </a:pPr>
            <a:r>
              <a:rPr dirty="0" smtClean="0" sz="3200">
                <a:latin typeface="Arial"/>
                <a:cs typeface="Arial"/>
              </a:rPr>
              <a:t>Chip Se</a:t>
            </a:r>
            <a:r>
              <a:rPr dirty="0" smtClean="0" sz="3200" spc="-15">
                <a:latin typeface="Arial"/>
                <a:cs typeface="Arial"/>
              </a:rPr>
              <a:t>l</a:t>
            </a:r>
            <a:r>
              <a:rPr dirty="0" smtClean="0" sz="3200" spc="0">
                <a:latin typeface="Arial"/>
                <a:cs typeface="Arial"/>
              </a:rPr>
              <a:t>ect</a:t>
            </a:r>
            <a:r>
              <a:rPr dirty="0" smtClean="0" sz="3200" spc="-1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E</a:t>
            </a:r>
            <a:r>
              <a:rPr dirty="0" smtClean="0" sz="3200" spc="5">
                <a:latin typeface="Arial"/>
                <a:cs typeface="Arial"/>
              </a:rPr>
              <a:t>x</a:t>
            </a:r>
            <a:r>
              <a:rPr dirty="0" smtClean="0" sz="3200" spc="0">
                <a:latin typeface="Arial"/>
                <a:cs typeface="Arial"/>
              </a:rPr>
              <a:t>amp</a:t>
            </a:r>
            <a:r>
              <a:rPr dirty="0" smtClean="0" sz="3200" spc="-15">
                <a:latin typeface="Arial"/>
                <a:cs typeface="Arial"/>
              </a:rPr>
              <a:t>l</a:t>
            </a:r>
            <a:r>
              <a:rPr dirty="0" smtClean="0" sz="3200" spc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008888"/>
            <a:ext cx="6236970" cy="5480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3535">
              <a:lnSpc>
                <a:spcPct val="100000"/>
              </a:lnSpc>
              <a:buClr>
                <a:srgbClr val="9900CC"/>
              </a:buClr>
              <a:buSzPct val="128846"/>
              <a:buFont typeface="Arial"/>
              <a:buChar char="•"/>
              <a:tabLst>
                <a:tab pos="355600" algn="l"/>
                <a:tab pos="756285" algn="l"/>
                <a:tab pos="1544320" algn="l"/>
                <a:tab pos="2275840" algn="l"/>
                <a:tab pos="3157220" algn="l"/>
                <a:tab pos="3795395" algn="l"/>
                <a:tab pos="5758815" algn="l"/>
              </a:tabLst>
            </a:pPr>
            <a:r>
              <a:rPr dirty="0" smtClean="0" sz="2600">
                <a:latin typeface="Arial"/>
                <a:cs typeface="Arial"/>
              </a:rPr>
              <a:t>A	</a:t>
            </a:r>
            <a:r>
              <a:rPr dirty="0" smtClean="0" sz="2600">
                <a:latin typeface="Arial"/>
                <a:cs typeface="Arial"/>
              </a:rPr>
              <a:t>c</a:t>
            </a:r>
            <a:r>
              <a:rPr dirty="0" smtClean="0" sz="2600" spc="5">
                <a:latin typeface="Arial"/>
                <a:cs typeface="Arial"/>
              </a:rPr>
              <a:t>h</a:t>
            </a:r>
            <a:r>
              <a:rPr dirty="0" smtClean="0" sz="2600" spc="0">
                <a:latin typeface="Arial"/>
                <a:cs typeface="Arial"/>
              </a:rPr>
              <a:t>ip	</a:t>
            </a:r>
            <a:r>
              <a:rPr dirty="0" smtClean="0" sz="2600" spc="0">
                <a:latin typeface="Arial"/>
                <a:cs typeface="Arial"/>
              </a:rPr>
              <a:t>that	</a:t>
            </a:r>
            <a:r>
              <a:rPr dirty="0" smtClean="0" sz="2600" spc="0">
                <a:latin typeface="Arial"/>
                <a:cs typeface="Arial"/>
              </a:rPr>
              <a:t>u</a:t>
            </a:r>
            <a:r>
              <a:rPr dirty="0" smtClean="0" sz="2600" spc="5">
                <a:latin typeface="Arial"/>
                <a:cs typeface="Arial"/>
              </a:rPr>
              <a:t>s</a:t>
            </a:r>
            <a:r>
              <a:rPr dirty="0" smtClean="0" sz="2600" spc="0">
                <a:latin typeface="Arial"/>
                <a:cs typeface="Arial"/>
              </a:rPr>
              <a:t>es	</a:t>
            </a:r>
            <a:r>
              <a:rPr dirty="0" smtClean="0" sz="2600" spc="-20">
                <a:latin typeface="Arial"/>
                <a:cs typeface="Arial"/>
              </a:rPr>
              <a:t>t</a:t>
            </a:r>
            <a:r>
              <a:rPr dirty="0" smtClean="0" sz="2600" spc="0">
                <a:latin typeface="Arial"/>
                <a:cs typeface="Arial"/>
              </a:rPr>
              <a:t>he	</a:t>
            </a:r>
            <a:r>
              <a:rPr dirty="0" smtClean="0" sz="2600" spc="0">
                <a:latin typeface="Arial"/>
                <a:cs typeface="Arial"/>
              </a:rPr>
              <a:t>comb</a:t>
            </a:r>
            <a:r>
              <a:rPr dirty="0" smtClean="0" sz="2600" spc="-10">
                <a:latin typeface="Arial"/>
                <a:cs typeface="Arial"/>
              </a:rPr>
              <a:t>i</a:t>
            </a:r>
            <a:r>
              <a:rPr dirty="0" smtClean="0" sz="2600" spc="0">
                <a:latin typeface="Arial"/>
                <a:cs typeface="Arial"/>
              </a:rPr>
              <a:t>n</a:t>
            </a:r>
            <a:r>
              <a:rPr dirty="0" smtClean="0" sz="2600" spc="5">
                <a:latin typeface="Arial"/>
                <a:cs typeface="Arial"/>
              </a:rPr>
              <a:t>a</a:t>
            </a:r>
            <a:r>
              <a:rPr dirty="0" smtClean="0" sz="2600" spc="0">
                <a:latin typeface="Arial"/>
                <a:cs typeface="Arial"/>
              </a:rPr>
              <a:t>tion	</a:t>
            </a:r>
            <a:r>
              <a:rPr dirty="0" smtClean="0" sz="2600" spc="0">
                <a:latin typeface="Arial"/>
                <a:cs typeface="Arial"/>
              </a:rPr>
              <a:t>A</a:t>
            </a:r>
            <a:r>
              <a:rPr dirty="0" smtClean="0" baseline="-21241" sz="2550" spc="0">
                <a:latin typeface="Arial"/>
                <a:cs typeface="Arial"/>
              </a:rPr>
              <a:t>15</a:t>
            </a:r>
            <a:endParaRPr baseline="-21241" sz="255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80909" y="1104138"/>
            <a:ext cx="1097915" cy="4654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301625" algn="l"/>
              </a:tabLst>
            </a:pPr>
            <a:r>
              <a:rPr dirty="0" smtClean="0" sz="2600">
                <a:latin typeface="Arial"/>
                <a:cs typeface="Arial"/>
              </a:rPr>
              <a:t>-	</a:t>
            </a:r>
            <a:r>
              <a:rPr dirty="0" smtClean="0" sz="2600">
                <a:latin typeface="Arial"/>
                <a:cs typeface="Arial"/>
              </a:rPr>
              <a:t>A</a:t>
            </a:r>
            <a:r>
              <a:rPr dirty="0" smtClean="0" baseline="-21241" sz="2550" spc="0">
                <a:latin typeface="Arial"/>
                <a:cs typeface="Arial"/>
              </a:rPr>
              <a:t>1</a:t>
            </a:r>
            <a:r>
              <a:rPr dirty="0" smtClean="0" baseline="-21241" sz="2550" spc="7">
                <a:latin typeface="Arial"/>
                <a:cs typeface="Arial"/>
              </a:rPr>
              <a:t>0</a:t>
            </a:r>
            <a:r>
              <a:rPr dirty="0" smtClean="0" baseline="-21241" sz="2550" spc="7">
                <a:latin typeface="Arial"/>
                <a:cs typeface="Arial"/>
              </a:rPr>
              <a:t> </a:t>
            </a:r>
            <a:r>
              <a:rPr dirty="0" smtClean="0" baseline="-21241" sz="2550" spc="52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=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7744" y="1500378"/>
            <a:ext cx="7273925" cy="26193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280160" algn="l"/>
                <a:tab pos="2306320" algn="l"/>
                <a:tab pos="3185795" algn="l"/>
                <a:tab pos="4874260" algn="l"/>
                <a:tab pos="5588000" algn="l"/>
                <a:tab pos="6598284" algn="l"/>
              </a:tabLst>
            </a:pPr>
            <a:r>
              <a:rPr dirty="0" smtClean="0" sz="2600">
                <a:latin typeface="Arial"/>
                <a:cs typeface="Arial"/>
              </a:rPr>
              <a:t>001000	</a:t>
            </a:r>
            <a:r>
              <a:rPr dirty="0" smtClean="0" sz="2600" spc="-10">
                <a:latin typeface="Arial"/>
                <a:cs typeface="Arial"/>
              </a:rPr>
              <a:t>w</a:t>
            </a:r>
            <a:r>
              <a:rPr dirty="0" smtClean="0" sz="2600" spc="0">
                <a:latin typeface="Arial"/>
                <a:cs typeface="Arial"/>
              </a:rPr>
              <a:t>o</a:t>
            </a:r>
            <a:r>
              <a:rPr dirty="0" smtClean="0" sz="2600" spc="5">
                <a:latin typeface="Arial"/>
                <a:cs typeface="Arial"/>
              </a:rPr>
              <a:t>u</a:t>
            </a:r>
            <a:r>
              <a:rPr dirty="0" smtClean="0" sz="2600" spc="0">
                <a:latin typeface="Arial"/>
                <a:cs typeface="Arial"/>
              </a:rPr>
              <a:t>ld	</a:t>
            </a:r>
            <a:r>
              <a:rPr dirty="0" smtClean="0" sz="2600" spc="0">
                <a:latin typeface="Arial"/>
                <a:cs typeface="Arial"/>
              </a:rPr>
              <a:t>h</a:t>
            </a:r>
            <a:r>
              <a:rPr dirty="0" smtClean="0" sz="2600" spc="5">
                <a:latin typeface="Arial"/>
                <a:cs typeface="Arial"/>
              </a:rPr>
              <a:t>a</a:t>
            </a:r>
            <a:r>
              <a:rPr dirty="0" smtClean="0" sz="2600" spc="0">
                <a:latin typeface="Arial"/>
                <a:cs typeface="Arial"/>
              </a:rPr>
              <a:t>ve	</a:t>
            </a:r>
            <a:r>
              <a:rPr dirty="0" smtClean="0" sz="2600" spc="0">
                <a:latin typeface="Arial"/>
                <a:cs typeface="Arial"/>
              </a:rPr>
              <a:t>a</a:t>
            </a:r>
            <a:r>
              <a:rPr dirty="0" smtClean="0" sz="2600" spc="5">
                <a:latin typeface="Arial"/>
                <a:cs typeface="Arial"/>
              </a:rPr>
              <a:t>d</a:t>
            </a:r>
            <a:r>
              <a:rPr dirty="0" smtClean="0" sz="2600" spc="0">
                <a:latin typeface="Arial"/>
                <a:cs typeface="Arial"/>
              </a:rPr>
              <a:t>dresses	</a:t>
            </a:r>
            <a:r>
              <a:rPr dirty="0" smtClean="0" sz="2600" spc="0">
                <a:latin typeface="Arial"/>
                <a:cs typeface="Arial"/>
              </a:rPr>
              <a:t>that	</a:t>
            </a:r>
            <a:r>
              <a:rPr dirty="0" smtClean="0" sz="2600" spc="0">
                <a:latin typeface="Arial"/>
                <a:cs typeface="Arial"/>
              </a:rPr>
              <a:t>ra</a:t>
            </a:r>
            <a:r>
              <a:rPr dirty="0" smtClean="0" sz="2600" spc="15">
                <a:latin typeface="Arial"/>
                <a:cs typeface="Arial"/>
              </a:rPr>
              <a:t>n</a:t>
            </a:r>
            <a:r>
              <a:rPr dirty="0" smtClean="0" sz="2600" spc="0">
                <a:latin typeface="Arial"/>
                <a:cs typeface="Arial"/>
              </a:rPr>
              <a:t>ge	</a:t>
            </a:r>
            <a:r>
              <a:rPr dirty="0" smtClean="0" sz="2600" spc="0">
                <a:latin typeface="Arial"/>
                <a:cs typeface="Arial"/>
              </a:rPr>
              <a:t>from</a:t>
            </a:r>
            <a:endParaRPr sz="2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mtClean="0" sz="2600">
                <a:latin typeface="Arial"/>
                <a:cs typeface="Arial"/>
              </a:rPr>
              <a:t>2000H</a:t>
            </a:r>
            <a:r>
              <a:rPr dirty="0" smtClean="0" sz="2600" spc="-15">
                <a:latin typeface="Arial"/>
                <a:cs typeface="Arial"/>
              </a:rPr>
              <a:t> </a:t>
            </a:r>
            <a:r>
              <a:rPr dirty="0" smtClean="0" sz="2600" spc="-5">
                <a:latin typeface="Arial"/>
                <a:cs typeface="Arial"/>
              </a:rPr>
              <a:t>t</a:t>
            </a:r>
            <a:r>
              <a:rPr dirty="0" smtClean="0" sz="2600" spc="0">
                <a:latin typeface="Arial"/>
                <a:cs typeface="Arial"/>
              </a:rPr>
              <a:t>o</a:t>
            </a:r>
            <a:r>
              <a:rPr dirty="0" smtClean="0" sz="2600" spc="1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23</a:t>
            </a:r>
            <a:r>
              <a:rPr dirty="0" smtClean="0" sz="2600" spc="5">
                <a:latin typeface="Arial"/>
                <a:cs typeface="Arial"/>
              </a:rPr>
              <a:t>FF</a:t>
            </a:r>
            <a:r>
              <a:rPr dirty="0" smtClean="0" sz="2600" spc="0">
                <a:latin typeface="Arial"/>
                <a:cs typeface="Arial"/>
              </a:rPr>
              <a:t>H.</a:t>
            </a:r>
            <a:endParaRPr sz="2600">
              <a:latin typeface="Arial"/>
              <a:cs typeface="Arial"/>
            </a:endParaRPr>
          </a:p>
          <a:p>
            <a:pPr>
              <a:lnSpc>
                <a:spcPts val="500"/>
              </a:lnSpc>
              <a:spcBef>
                <a:spcPts val="27"/>
              </a:spcBef>
            </a:pPr>
            <a:endParaRPr sz="500"/>
          </a:p>
          <a:p>
            <a:pPr algn="just" marL="413384" marR="12700" indent="-287020">
              <a:lnSpc>
                <a:spcPts val="2160"/>
              </a:lnSpc>
              <a:buClr>
                <a:srgbClr val="FF0066"/>
              </a:buClr>
              <a:buSzPct val="94736"/>
              <a:buFont typeface="Arial"/>
              <a:buChar char="–"/>
              <a:tabLst>
                <a:tab pos="413384" algn="l"/>
              </a:tabLst>
            </a:pPr>
            <a:r>
              <a:rPr dirty="0" smtClean="0" sz="1900" spc="-80">
                <a:latin typeface="Arial"/>
                <a:cs typeface="Arial"/>
              </a:rPr>
              <a:t>K</a:t>
            </a:r>
            <a:r>
              <a:rPr dirty="0" smtClean="0" sz="1900" spc="-75">
                <a:latin typeface="Arial"/>
                <a:cs typeface="Arial"/>
              </a:rPr>
              <a:t>e</a:t>
            </a:r>
            <a:r>
              <a:rPr dirty="0" smtClean="0" sz="1900" spc="-65">
                <a:latin typeface="Arial"/>
                <a:cs typeface="Arial"/>
              </a:rPr>
              <a:t>ep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35">
                <a:latin typeface="Arial"/>
                <a:cs typeface="Arial"/>
              </a:rPr>
              <a:t>i</a:t>
            </a:r>
            <a:r>
              <a:rPr dirty="0" smtClean="0" sz="1900" spc="-65">
                <a:latin typeface="Arial"/>
                <a:cs typeface="Arial"/>
              </a:rPr>
              <a:t>n</a:t>
            </a:r>
            <a:r>
              <a:rPr dirty="0" smtClean="0" sz="1900" spc="15">
                <a:latin typeface="Arial"/>
                <a:cs typeface="Arial"/>
              </a:rPr>
              <a:t> </a:t>
            </a:r>
            <a:r>
              <a:rPr dirty="0" smtClean="0" sz="1900" spc="-85">
                <a:latin typeface="Arial"/>
                <a:cs typeface="Arial"/>
              </a:rPr>
              <a:t>m</a:t>
            </a:r>
            <a:r>
              <a:rPr dirty="0" smtClean="0" sz="1900" spc="-30">
                <a:latin typeface="Arial"/>
                <a:cs typeface="Arial"/>
              </a:rPr>
              <a:t>i</a:t>
            </a:r>
            <a:r>
              <a:rPr dirty="0" smtClean="0" sz="1900" spc="-75">
                <a:latin typeface="Arial"/>
                <a:cs typeface="Arial"/>
              </a:rPr>
              <a:t>n</a:t>
            </a:r>
            <a:r>
              <a:rPr dirty="0" smtClean="0" sz="1900" spc="-65">
                <a:latin typeface="Arial"/>
                <a:cs typeface="Arial"/>
              </a:rPr>
              <a:t>d</a:t>
            </a:r>
            <a:r>
              <a:rPr dirty="0" smtClean="0" sz="1900" spc="20">
                <a:latin typeface="Arial"/>
                <a:cs typeface="Arial"/>
              </a:rPr>
              <a:t> </a:t>
            </a:r>
            <a:r>
              <a:rPr dirty="0" smtClean="0" sz="1900" spc="-20">
                <a:latin typeface="Arial"/>
                <a:cs typeface="Arial"/>
              </a:rPr>
              <a:t>t</a:t>
            </a:r>
            <a:r>
              <a:rPr dirty="0" smtClean="0" sz="1900" spc="-55">
                <a:latin typeface="Arial"/>
                <a:cs typeface="Arial"/>
              </a:rPr>
              <a:t>hat</a:t>
            </a:r>
            <a:r>
              <a:rPr dirty="0" smtClean="0" sz="1900" spc="20">
                <a:latin typeface="Arial"/>
                <a:cs typeface="Arial"/>
              </a:rPr>
              <a:t> </a:t>
            </a:r>
            <a:r>
              <a:rPr dirty="0" smtClean="0" sz="1900" spc="-55">
                <a:latin typeface="Arial"/>
                <a:cs typeface="Arial"/>
              </a:rPr>
              <a:t>the</a:t>
            </a:r>
            <a:r>
              <a:rPr dirty="0" smtClean="0" sz="1900" spc="15">
                <a:latin typeface="Arial"/>
                <a:cs typeface="Arial"/>
              </a:rPr>
              <a:t> </a:t>
            </a:r>
            <a:r>
              <a:rPr dirty="0" smtClean="0" sz="1900" spc="-70">
                <a:latin typeface="Arial"/>
                <a:cs typeface="Arial"/>
              </a:rPr>
              <a:t>1</a:t>
            </a:r>
            <a:r>
              <a:rPr dirty="0" smtClean="0" sz="1900" spc="-65">
                <a:latin typeface="Arial"/>
                <a:cs typeface="Arial"/>
              </a:rPr>
              <a:t>0</a:t>
            </a:r>
            <a:r>
              <a:rPr dirty="0" smtClean="0" sz="1900" spc="15">
                <a:latin typeface="Arial"/>
                <a:cs typeface="Arial"/>
              </a:rPr>
              <a:t> </a:t>
            </a:r>
            <a:r>
              <a:rPr dirty="0" smtClean="0" sz="1900" spc="-65">
                <a:latin typeface="Arial"/>
                <a:cs typeface="Arial"/>
              </a:rPr>
              <a:t>add</a:t>
            </a:r>
            <a:r>
              <a:rPr dirty="0" smtClean="0" sz="1900" spc="-35">
                <a:latin typeface="Arial"/>
                <a:cs typeface="Arial"/>
              </a:rPr>
              <a:t>r</a:t>
            </a:r>
            <a:r>
              <a:rPr dirty="0" smtClean="0" sz="1900" spc="-60">
                <a:latin typeface="Arial"/>
                <a:cs typeface="Arial"/>
              </a:rPr>
              <a:t>ess</a:t>
            </a:r>
            <a:r>
              <a:rPr dirty="0" smtClean="0" sz="1900" spc="20">
                <a:latin typeface="Arial"/>
                <a:cs typeface="Arial"/>
              </a:rPr>
              <a:t> </a:t>
            </a:r>
            <a:r>
              <a:rPr dirty="0" smtClean="0" sz="1900" spc="-30">
                <a:latin typeface="Arial"/>
                <a:cs typeface="Arial"/>
              </a:rPr>
              <a:t>l</a:t>
            </a:r>
            <a:r>
              <a:rPr dirty="0" smtClean="0" sz="1900" spc="-40">
                <a:latin typeface="Arial"/>
                <a:cs typeface="Arial"/>
              </a:rPr>
              <a:t>i</a:t>
            </a:r>
            <a:r>
              <a:rPr dirty="0" smtClean="0" sz="1900" spc="-65">
                <a:latin typeface="Arial"/>
                <a:cs typeface="Arial"/>
              </a:rPr>
              <a:t>nes</a:t>
            </a:r>
            <a:r>
              <a:rPr dirty="0" smtClean="0" sz="1900" spc="25">
                <a:latin typeface="Arial"/>
                <a:cs typeface="Arial"/>
              </a:rPr>
              <a:t> </a:t>
            </a:r>
            <a:r>
              <a:rPr dirty="0" smtClean="0" sz="1900" spc="-70">
                <a:latin typeface="Arial"/>
                <a:cs typeface="Arial"/>
              </a:rPr>
              <a:t>o</a:t>
            </a:r>
            <a:r>
              <a:rPr dirty="0" smtClean="0" sz="1900" spc="-65">
                <a:latin typeface="Arial"/>
                <a:cs typeface="Arial"/>
              </a:rPr>
              <a:t>n</a:t>
            </a:r>
            <a:r>
              <a:rPr dirty="0" smtClean="0" sz="1900" spc="15">
                <a:latin typeface="Arial"/>
                <a:cs typeface="Arial"/>
              </a:rPr>
              <a:t> </a:t>
            </a:r>
            <a:r>
              <a:rPr dirty="0" smtClean="0" sz="1900" spc="-35">
                <a:latin typeface="Arial"/>
                <a:cs typeface="Arial"/>
              </a:rPr>
              <a:t>t</a:t>
            </a:r>
            <a:r>
              <a:rPr dirty="0" smtClean="0" sz="1900" spc="-60">
                <a:latin typeface="Arial"/>
                <a:cs typeface="Arial"/>
              </a:rPr>
              <a:t>h</a:t>
            </a:r>
            <a:r>
              <a:rPr dirty="0" smtClean="0" sz="1900" spc="-65">
                <a:latin typeface="Arial"/>
                <a:cs typeface="Arial"/>
              </a:rPr>
              <a:t>e</a:t>
            </a:r>
            <a:r>
              <a:rPr dirty="0" smtClean="0" sz="1900" spc="20">
                <a:latin typeface="Arial"/>
                <a:cs typeface="Arial"/>
              </a:rPr>
              <a:t> </a:t>
            </a:r>
            <a:r>
              <a:rPr dirty="0" smtClean="0" sz="1900" spc="-65">
                <a:latin typeface="Arial"/>
                <a:cs typeface="Arial"/>
              </a:rPr>
              <a:t>ch</a:t>
            </a:r>
            <a:r>
              <a:rPr dirty="0" smtClean="0" sz="1900" spc="-40">
                <a:latin typeface="Arial"/>
                <a:cs typeface="Arial"/>
              </a:rPr>
              <a:t>i</a:t>
            </a:r>
            <a:r>
              <a:rPr dirty="0" smtClean="0" sz="1900" spc="-65">
                <a:latin typeface="Arial"/>
                <a:cs typeface="Arial"/>
              </a:rPr>
              <a:t>p</a:t>
            </a:r>
            <a:r>
              <a:rPr dirty="0" smtClean="0" sz="1900" spc="15">
                <a:latin typeface="Arial"/>
                <a:cs typeface="Arial"/>
              </a:rPr>
              <a:t> </a:t>
            </a:r>
            <a:r>
              <a:rPr dirty="0" smtClean="0" sz="1900" spc="-60">
                <a:latin typeface="Arial"/>
                <a:cs typeface="Arial"/>
              </a:rPr>
              <a:t>g</a:t>
            </a:r>
            <a:r>
              <a:rPr dirty="0" smtClean="0" sz="1900" spc="-45">
                <a:latin typeface="Arial"/>
                <a:cs typeface="Arial"/>
              </a:rPr>
              <a:t>iv</a:t>
            </a:r>
            <a:r>
              <a:rPr dirty="0" smtClean="0" sz="1900" spc="-75">
                <a:latin typeface="Arial"/>
                <a:cs typeface="Arial"/>
              </a:rPr>
              <a:t>e</a:t>
            </a:r>
            <a:r>
              <a:rPr dirty="0" smtClean="0" sz="1900" spc="-60">
                <a:latin typeface="Arial"/>
                <a:cs typeface="Arial"/>
              </a:rPr>
              <a:t>s</a:t>
            </a:r>
            <a:r>
              <a:rPr dirty="0" smtClean="0" sz="1900" spc="25">
                <a:latin typeface="Arial"/>
                <a:cs typeface="Arial"/>
              </a:rPr>
              <a:t> </a:t>
            </a:r>
            <a:r>
              <a:rPr dirty="0" smtClean="0" sz="1900" spc="-65">
                <a:latin typeface="Arial"/>
                <a:cs typeface="Arial"/>
              </a:rPr>
              <a:t>a</a:t>
            </a:r>
            <a:r>
              <a:rPr dirty="0" smtClean="0" sz="1900" spc="30">
                <a:latin typeface="Arial"/>
                <a:cs typeface="Arial"/>
              </a:rPr>
              <a:t> </a:t>
            </a:r>
            <a:r>
              <a:rPr dirty="0" smtClean="0" sz="1900" spc="-55">
                <a:latin typeface="Arial"/>
                <a:cs typeface="Arial"/>
              </a:rPr>
              <a:t>ra</a:t>
            </a:r>
            <a:r>
              <a:rPr dirty="0" smtClean="0" sz="1900" spc="-75">
                <a:latin typeface="Arial"/>
                <a:cs typeface="Arial"/>
              </a:rPr>
              <a:t>n</a:t>
            </a:r>
            <a:r>
              <a:rPr dirty="0" smtClean="0" sz="1900" spc="-65">
                <a:latin typeface="Arial"/>
                <a:cs typeface="Arial"/>
              </a:rPr>
              <a:t>ge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55">
                <a:latin typeface="Arial"/>
                <a:cs typeface="Arial"/>
              </a:rPr>
              <a:t>of</a:t>
            </a:r>
            <a:r>
              <a:rPr dirty="0" smtClean="0" sz="1900" spc="-55">
                <a:latin typeface="Arial"/>
                <a:cs typeface="Arial"/>
              </a:rPr>
              <a:t> 0</a:t>
            </a:r>
            <a:r>
              <a:rPr dirty="0" smtClean="0" sz="1900" spc="-65">
                <a:latin typeface="Arial"/>
                <a:cs typeface="Arial"/>
              </a:rPr>
              <a:t>0</a:t>
            </a:r>
            <a:r>
              <a:rPr dirty="0" smtClean="0" sz="1900" spc="220">
                <a:latin typeface="Arial"/>
                <a:cs typeface="Arial"/>
              </a:rPr>
              <a:t> </a:t>
            </a:r>
            <a:r>
              <a:rPr dirty="0" smtClean="0" sz="1900" spc="-70">
                <a:latin typeface="Arial"/>
                <a:cs typeface="Arial"/>
              </a:rPr>
              <a:t>000</a:t>
            </a:r>
            <a:r>
              <a:rPr dirty="0" smtClean="0" sz="1900" spc="-65">
                <a:latin typeface="Arial"/>
                <a:cs typeface="Arial"/>
              </a:rPr>
              <a:t>0</a:t>
            </a:r>
            <a:r>
              <a:rPr dirty="0" smtClean="0" sz="1900" spc="220">
                <a:latin typeface="Arial"/>
                <a:cs typeface="Arial"/>
              </a:rPr>
              <a:t> </a:t>
            </a:r>
            <a:r>
              <a:rPr dirty="0" smtClean="0" sz="1900" spc="-60">
                <a:latin typeface="Arial"/>
                <a:cs typeface="Arial"/>
              </a:rPr>
              <a:t>0</a:t>
            </a:r>
            <a:r>
              <a:rPr dirty="0" smtClean="0" sz="1900" spc="-65">
                <a:latin typeface="Arial"/>
                <a:cs typeface="Arial"/>
              </a:rPr>
              <a:t>0</a:t>
            </a:r>
            <a:r>
              <a:rPr dirty="0" smtClean="0" sz="1900" spc="-75">
                <a:latin typeface="Arial"/>
                <a:cs typeface="Arial"/>
              </a:rPr>
              <a:t>0</a:t>
            </a:r>
            <a:r>
              <a:rPr dirty="0" smtClean="0" sz="1900" spc="-65">
                <a:latin typeface="Arial"/>
                <a:cs typeface="Arial"/>
              </a:rPr>
              <a:t>0</a:t>
            </a:r>
            <a:r>
              <a:rPr dirty="0" smtClean="0" sz="1900" spc="235">
                <a:latin typeface="Arial"/>
                <a:cs typeface="Arial"/>
              </a:rPr>
              <a:t> </a:t>
            </a:r>
            <a:r>
              <a:rPr dirty="0" smtClean="0" sz="1900" spc="-50">
                <a:latin typeface="Arial"/>
                <a:cs typeface="Arial"/>
              </a:rPr>
              <a:t>to</a:t>
            </a:r>
            <a:r>
              <a:rPr dirty="0" smtClean="0" sz="1900" spc="220">
                <a:latin typeface="Arial"/>
                <a:cs typeface="Arial"/>
              </a:rPr>
              <a:t> </a:t>
            </a:r>
            <a:r>
              <a:rPr dirty="0" smtClean="0" sz="1900" spc="-70">
                <a:latin typeface="Arial"/>
                <a:cs typeface="Arial"/>
              </a:rPr>
              <a:t>1</a:t>
            </a:r>
            <a:r>
              <a:rPr dirty="0" smtClean="0" sz="1900" spc="-65">
                <a:latin typeface="Arial"/>
                <a:cs typeface="Arial"/>
              </a:rPr>
              <a:t>1</a:t>
            </a:r>
            <a:r>
              <a:rPr dirty="0" smtClean="0" sz="1900" spc="220">
                <a:latin typeface="Arial"/>
                <a:cs typeface="Arial"/>
              </a:rPr>
              <a:t> </a:t>
            </a:r>
            <a:r>
              <a:rPr dirty="0" smtClean="0" sz="1900" spc="-70">
                <a:latin typeface="Arial"/>
                <a:cs typeface="Arial"/>
              </a:rPr>
              <a:t>111</a:t>
            </a:r>
            <a:r>
              <a:rPr dirty="0" smtClean="0" sz="1900" spc="-65">
                <a:latin typeface="Arial"/>
                <a:cs typeface="Arial"/>
              </a:rPr>
              <a:t>1</a:t>
            </a:r>
            <a:r>
              <a:rPr dirty="0" smtClean="0" sz="1900" spc="220">
                <a:latin typeface="Arial"/>
                <a:cs typeface="Arial"/>
              </a:rPr>
              <a:t> </a:t>
            </a:r>
            <a:r>
              <a:rPr dirty="0" smtClean="0" sz="1900" spc="-65">
                <a:latin typeface="Arial"/>
                <a:cs typeface="Arial"/>
              </a:rPr>
              <a:t>1111</a:t>
            </a:r>
            <a:r>
              <a:rPr dirty="0" smtClean="0" sz="1900" spc="220">
                <a:latin typeface="Arial"/>
                <a:cs typeface="Arial"/>
              </a:rPr>
              <a:t> </a:t>
            </a:r>
            <a:r>
              <a:rPr dirty="0" smtClean="0" sz="1900" spc="-70">
                <a:latin typeface="Arial"/>
                <a:cs typeface="Arial"/>
              </a:rPr>
              <a:t>o</a:t>
            </a:r>
            <a:r>
              <a:rPr dirty="0" smtClean="0" sz="1900" spc="-40">
                <a:latin typeface="Arial"/>
                <a:cs typeface="Arial"/>
              </a:rPr>
              <a:t>r</a:t>
            </a:r>
            <a:r>
              <a:rPr dirty="0" smtClean="0" sz="1900" spc="229">
                <a:latin typeface="Arial"/>
                <a:cs typeface="Arial"/>
              </a:rPr>
              <a:t> </a:t>
            </a:r>
            <a:r>
              <a:rPr dirty="0" smtClean="0" sz="1900" spc="-70">
                <a:latin typeface="Arial"/>
                <a:cs typeface="Arial"/>
              </a:rPr>
              <a:t>000</a:t>
            </a:r>
            <a:r>
              <a:rPr dirty="0" smtClean="0" sz="1900" spc="-85">
                <a:latin typeface="Arial"/>
                <a:cs typeface="Arial"/>
              </a:rPr>
              <a:t>H</a:t>
            </a:r>
            <a:r>
              <a:rPr dirty="0" smtClean="0" sz="1900" spc="220">
                <a:latin typeface="Arial"/>
                <a:cs typeface="Arial"/>
              </a:rPr>
              <a:t> </a:t>
            </a:r>
            <a:r>
              <a:rPr dirty="0" smtClean="0" sz="1900" spc="-50">
                <a:latin typeface="Arial"/>
                <a:cs typeface="Arial"/>
              </a:rPr>
              <a:t>to</a:t>
            </a:r>
            <a:r>
              <a:rPr dirty="0" smtClean="0" sz="1900" spc="235">
                <a:latin typeface="Arial"/>
                <a:cs typeface="Arial"/>
              </a:rPr>
              <a:t> </a:t>
            </a:r>
            <a:r>
              <a:rPr dirty="0" smtClean="0" sz="1900" spc="-70">
                <a:latin typeface="Arial"/>
                <a:cs typeface="Arial"/>
              </a:rPr>
              <a:t>3</a:t>
            </a:r>
            <a:r>
              <a:rPr dirty="0" smtClean="0" sz="1900" spc="-75">
                <a:latin typeface="Arial"/>
                <a:cs typeface="Arial"/>
              </a:rPr>
              <a:t>FFH</a:t>
            </a:r>
            <a:r>
              <a:rPr dirty="0" smtClean="0" sz="1900" spc="220">
                <a:latin typeface="Arial"/>
                <a:cs typeface="Arial"/>
              </a:rPr>
              <a:t> </a:t>
            </a:r>
            <a:r>
              <a:rPr dirty="0" smtClean="0" sz="1900" spc="-45">
                <a:latin typeface="Arial"/>
                <a:cs typeface="Arial"/>
              </a:rPr>
              <a:t>for</a:t>
            </a:r>
            <a:r>
              <a:rPr dirty="0" smtClean="0" sz="1900" spc="215">
                <a:latin typeface="Arial"/>
                <a:cs typeface="Arial"/>
              </a:rPr>
              <a:t> </a:t>
            </a:r>
            <a:r>
              <a:rPr dirty="0" smtClean="0" sz="1900" spc="-65">
                <a:latin typeface="Arial"/>
                <a:cs typeface="Arial"/>
              </a:rPr>
              <a:t>e</a:t>
            </a:r>
            <a:r>
              <a:rPr dirty="0" smtClean="0" sz="1900" spc="-75">
                <a:latin typeface="Arial"/>
                <a:cs typeface="Arial"/>
              </a:rPr>
              <a:t>a</a:t>
            </a:r>
            <a:r>
              <a:rPr dirty="0" smtClean="0" sz="1900" spc="-65">
                <a:latin typeface="Arial"/>
                <a:cs typeface="Arial"/>
              </a:rPr>
              <a:t>ch</a:t>
            </a:r>
            <a:r>
              <a:rPr dirty="0" smtClean="0" sz="1900" spc="220">
                <a:latin typeface="Arial"/>
                <a:cs typeface="Arial"/>
              </a:rPr>
              <a:t> </a:t>
            </a:r>
            <a:r>
              <a:rPr dirty="0" smtClean="0" sz="1900" spc="-70">
                <a:latin typeface="Arial"/>
                <a:cs typeface="Arial"/>
              </a:rPr>
              <a:t>o</a:t>
            </a:r>
            <a:r>
              <a:rPr dirty="0" smtClean="0" sz="1900" spc="-35">
                <a:latin typeface="Arial"/>
                <a:cs typeface="Arial"/>
              </a:rPr>
              <a:t>f</a:t>
            </a:r>
            <a:r>
              <a:rPr dirty="0" smtClean="0" sz="1900" spc="229">
                <a:latin typeface="Arial"/>
                <a:cs typeface="Arial"/>
              </a:rPr>
              <a:t> </a:t>
            </a:r>
            <a:r>
              <a:rPr dirty="0" smtClean="0" sz="1900" spc="-55">
                <a:latin typeface="Arial"/>
                <a:cs typeface="Arial"/>
              </a:rPr>
              <a:t>the</a:t>
            </a:r>
            <a:r>
              <a:rPr dirty="0" smtClean="0" sz="1900" spc="-55">
                <a:latin typeface="Arial"/>
                <a:cs typeface="Arial"/>
              </a:rPr>
              <a:t> ch</a:t>
            </a:r>
            <a:r>
              <a:rPr dirty="0" smtClean="0" sz="1900" spc="-40">
                <a:latin typeface="Arial"/>
                <a:cs typeface="Arial"/>
              </a:rPr>
              <a:t>i</a:t>
            </a:r>
            <a:r>
              <a:rPr dirty="0" smtClean="0" sz="1900" spc="-65">
                <a:latin typeface="Arial"/>
                <a:cs typeface="Arial"/>
              </a:rPr>
              <a:t>p</a:t>
            </a:r>
            <a:r>
              <a:rPr dirty="0" smtClean="0" sz="1900" spc="-65">
                <a:latin typeface="Arial"/>
                <a:cs typeface="Arial"/>
              </a:rPr>
              <a:t>s</a:t>
            </a:r>
            <a:r>
              <a:rPr dirty="0" smtClean="0" sz="1900" spc="-35"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1"/>
              </a:spcBef>
              <a:buClr>
                <a:srgbClr val="FF0066"/>
              </a:buClr>
              <a:buFont typeface="Arial"/>
              <a:buChar char="–"/>
            </a:pPr>
            <a:endParaRPr sz="850"/>
          </a:p>
          <a:p>
            <a:pPr>
              <a:lnSpc>
                <a:spcPts val="1000"/>
              </a:lnSpc>
              <a:buClr>
                <a:srgbClr val="FF0066"/>
              </a:buClr>
              <a:buFont typeface="Arial"/>
              <a:buChar char="–"/>
            </a:pPr>
            <a:endParaRPr sz="1000"/>
          </a:p>
          <a:p>
            <a:pPr>
              <a:lnSpc>
                <a:spcPts val="1000"/>
              </a:lnSpc>
              <a:buClr>
                <a:srgbClr val="FF0066"/>
              </a:buClr>
              <a:buFont typeface="Arial"/>
              <a:buChar char="–"/>
            </a:pPr>
            <a:endParaRPr sz="1000"/>
          </a:p>
          <a:p>
            <a:pPr algn="ctr" marL="413384" indent="-287020">
              <a:lnSpc>
                <a:spcPct val="100000"/>
              </a:lnSpc>
              <a:buClr>
                <a:srgbClr val="FF0066"/>
              </a:buClr>
              <a:buSzPct val="94736"/>
              <a:buFont typeface="Arial"/>
              <a:buChar char="–"/>
              <a:tabLst>
                <a:tab pos="399415" algn="l"/>
              </a:tabLst>
            </a:pPr>
            <a:r>
              <a:rPr dirty="0" smtClean="0" sz="1900" spc="-60">
                <a:latin typeface="Arial"/>
                <a:cs typeface="Arial"/>
              </a:rPr>
              <a:t>T</a:t>
            </a:r>
            <a:r>
              <a:rPr dirty="0" smtClean="0" sz="1900" spc="-75">
                <a:latin typeface="Arial"/>
                <a:cs typeface="Arial"/>
              </a:rPr>
              <a:t>h</a:t>
            </a:r>
            <a:r>
              <a:rPr dirty="0" smtClean="0" sz="1900" spc="-65">
                <a:latin typeface="Arial"/>
                <a:cs typeface="Arial"/>
              </a:rPr>
              <a:t>e</a:t>
            </a:r>
            <a:r>
              <a:rPr dirty="0" smtClean="0" sz="1900" spc="15">
                <a:latin typeface="Arial"/>
                <a:cs typeface="Arial"/>
              </a:rPr>
              <a:t> </a:t>
            </a:r>
            <a:r>
              <a:rPr dirty="0" smtClean="0" sz="1900" spc="-95">
                <a:latin typeface="Arial"/>
                <a:cs typeface="Arial"/>
              </a:rPr>
              <a:t>m</a:t>
            </a:r>
            <a:r>
              <a:rPr dirty="0" smtClean="0" sz="1900" spc="-75">
                <a:latin typeface="Arial"/>
                <a:cs typeface="Arial"/>
              </a:rPr>
              <a:t>e</a:t>
            </a:r>
            <a:r>
              <a:rPr dirty="0" smtClean="0" sz="1900" spc="-95">
                <a:latin typeface="Arial"/>
                <a:cs typeface="Arial"/>
              </a:rPr>
              <a:t>m</a:t>
            </a:r>
            <a:r>
              <a:rPr dirty="0" smtClean="0" sz="1900" spc="-75">
                <a:latin typeface="Arial"/>
                <a:cs typeface="Arial"/>
              </a:rPr>
              <a:t>o</a:t>
            </a:r>
            <a:r>
              <a:rPr dirty="0" smtClean="0" sz="1900" spc="-30">
                <a:latin typeface="Arial"/>
                <a:cs typeface="Arial"/>
              </a:rPr>
              <a:t>r</a:t>
            </a:r>
            <a:r>
              <a:rPr dirty="0" smtClean="0" sz="1900" spc="-60">
                <a:latin typeface="Arial"/>
                <a:cs typeface="Arial"/>
              </a:rPr>
              <a:t>y</a:t>
            </a:r>
            <a:r>
              <a:rPr dirty="0" smtClean="0" sz="1900" spc="-5">
                <a:latin typeface="Arial"/>
                <a:cs typeface="Arial"/>
              </a:rPr>
              <a:t> </a:t>
            </a:r>
            <a:r>
              <a:rPr dirty="0" smtClean="0" sz="1900" spc="-55">
                <a:latin typeface="Arial"/>
                <a:cs typeface="Arial"/>
              </a:rPr>
              <a:t>c</a:t>
            </a:r>
            <a:r>
              <a:rPr dirty="0" smtClean="0" sz="1900" spc="-75">
                <a:latin typeface="Arial"/>
                <a:cs typeface="Arial"/>
              </a:rPr>
              <a:t>h</a:t>
            </a:r>
            <a:r>
              <a:rPr dirty="0" smtClean="0" sz="1900" spc="-45">
                <a:latin typeface="Arial"/>
                <a:cs typeface="Arial"/>
              </a:rPr>
              <a:t>ip</a:t>
            </a:r>
            <a:r>
              <a:rPr dirty="0" smtClean="0" sz="1900" spc="15">
                <a:latin typeface="Arial"/>
                <a:cs typeface="Arial"/>
              </a:rPr>
              <a:t> </a:t>
            </a:r>
            <a:r>
              <a:rPr dirty="0" smtClean="0" sz="1900" spc="-35">
                <a:latin typeface="Arial"/>
                <a:cs typeface="Arial"/>
              </a:rPr>
              <a:t>i</a:t>
            </a:r>
            <a:r>
              <a:rPr dirty="0" smtClean="0" sz="1900" spc="-65">
                <a:latin typeface="Arial"/>
                <a:cs typeface="Arial"/>
              </a:rPr>
              <a:t>n</a:t>
            </a:r>
            <a:r>
              <a:rPr dirty="0" smtClean="0" sz="1900" spc="15">
                <a:latin typeface="Arial"/>
                <a:cs typeface="Arial"/>
              </a:rPr>
              <a:t> </a:t>
            </a:r>
            <a:r>
              <a:rPr dirty="0" smtClean="0" sz="1900" spc="-35">
                <a:latin typeface="Arial"/>
                <a:cs typeface="Arial"/>
              </a:rPr>
              <a:t>t</a:t>
            </a:r>
            <a:r>
              <a:rPr dirty="0" smtClean="0" sz="1900" spc="-60">
                <a:latin typeface="Arial"/>
                <a:cs typeface="Arial"/>
              </a:rPr>
              <a:t>h</a:t>
            </a:r>
            <a:r>
              <a:rPr dirty="0" smtClean="0" sz="1900" spc="-45">
                <a:latin typeface="Arial"/>
                <a:cs typeface="Arial"/>
              </a:rPr>
              <a:t>is</a:t>
            </a:r>
            <a:r>
              <a:rPr dirty="0" smtClean="0" sz="1900" spc="20">
                <a:latin typeface="Arial"/>
                <a:cs typeface="Arial"/>
              </a:rPr>
              <a:t> </a:t>
            </a:r>
            <a:r>
              <a:rPr dirty="0" smtClean="0" sz="1900" spc="-65">
                <a:latin typeface="Arial"/>
                <a:cs typeface="Arial"/>
              </a:rPr>
              <a:t>e</a:t>
            </a:r>
            <a:r>
              <a:rPr dirty="0" smtClean="0" sz="1900" spc="-75">
                <a:latin typeface="Arial"/>
                <a:cs typeface="Arial"/>
              </a:rPr>
              <a:t>x</a:t>
            </a:r>
            <a:r>
              <a:rPr dirty="0" smtClean="0" sz="1900" spc="-80">
                <a:latin typeface="Arial"/>
                <a:cs typeface="Arial"/>
              </a:rPr>
              <a:t>am</a:t>
            </a:r>
            <a:r>
              <a:rPr dirty="0" smtClean="0" sz="1900" spc="-75">
                <a:latin typeface="Arial"/>
                <a:cs typeface="Arial"/>
              </a:rPr>
              <a:t>p</a:t>
            </a:r>
            <a:r>
              <a:rPr dirty="0" smtClean="0" sz="1900" spc="-45">
                <a:latin typeface="Arial"/>
                <a:cs typeface="Arial"/>
              </a:rPr>
              <a:t>le</a:t>
            </a:r>
            <a:r>
              <a:rPr dirty="0" smtClean="0" sz="1900" spc="40">
                <a:latin typeface="Arial"/>
                <a:cs typeface="Arial"/>
              </a:rPr>
              <a:t> </a:t>
            </a:r>
            <a:r>
              <a:rPr dirty="0" smtClean="0" sz="1900" spc="-114">
                <a:latin typeface="Arial"/>
                <a:cs typeface="Arial"/>
              </a:rPr>
              <a:t>w</a:t>
            </a:r>
            <a:r>
              <a:rPr dirty="0" smtClean="0" sz="1900" spc="-60">
                <a:latin typeface="Arial"/>
                <a:cs typeface="Arial"/>
              </a:rPr>
              <a:t>o</a:t>
            </a:r>
            <a:r>
              <a:rPr dirty="0" smtClean="0" sz="1900" spc="-65">
                <a:latin typeface="Arial"/>
                <a:cs typeface="Arial"/>
              </a:rPr>
              <a:t>u</a:t>
            </a:r>
            <a:r>
              <a:rPr dirty="0" smtClean="0" sz="1900" spc="-40">
                <a:latin typeface="Arial"/>
                <a:cs typeface="Arial"/>
              </a:rPr>
              <a:t>l</a:t>
            </a:r>
            <a:r>
              <a:rPr dirty="0" smtClean="0" sz="1900" spc="-65">
                <a:latin typeface="Arial"/>
                <a:cs typeface="Arial"/>
              </a:rPr>
              <a:t>d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30">
                <a:latin typeface="Arial"/>
                <a:cs typeface="Arial"/>
              </a:rPr>
              <a:t>r</a:t>
            </a:r>
            <a:r>
              <a:rPr dirty="0" smtClean="0" sz="1900" spc="-65">
                <a:latin typeface="Arial"/>
                <a:cs typeface="Arial"/>
              </a:rPr>
              <a:t>e</a:t>
            </a:r>
            <a:r>
              <a:rPr dirty="0" smtClean="0" sz="1900" spc="-75">
                <a:latin typeface="Arial"/>
                <a:cs typeface="Arial"/>
              </a:rPr>
              <a:t>q</a:t>
            </a:r>
            <a:r>
              <a:rPr dirty="0" smtClean="0" sz="1900" spc="-75">
                <a:latin typeface="Arial"/>
                <a:cs typeface="Arial"/>
              </a:rPr>
              <a:t>u</a:t>
            </a:r>
            <a:r>
              <a:rPr dirty="0" smtClean="0" sz="1900" spc="-45">
                <a:latin typeface="Arial"/>
                <a:cs typeface="Arial"/>
              </a:rPr>
              <a:t>ire</a:t>
            </a:r>
            <a:r>
              <a:rPr dirty="0" smtClean="0" sz="1900" spc="15">
                <a:latin typeface="Arial"/>
                <a:cs typeface="Arial"/>
              </a:rPr>
              <a:t> </a:t>
            </a:r>
            <a:r>
              <a:rPr dirty="0" smtClean="0" sz="1900" spc="-55">
                <a:latin typeface="Arial"/>
                <a:cs typeface="Arial"/>
              </a:rPr>
              <a:t>the</a:t>
            </a:r>
            <a:r>
              <a:rPr dirty="0" smtClean="0" sz="1900" spc="10">
                <a:latin typeface="Arial"/>
                <a:cs typeface="Arial"/>
              </a:rPr>
              <a:t> </a:t>
            </a:r>
            <a:r>
              <a:rPr dirty="0" smtClean="0" sz="1900" spc="-35">
                <a:latin typeface="Arial"/>
                <a:cs typeface="Arial"/>
              </a:rPr>
              <a:t>f</a:t>
            </a:r>
            <a:r>
              <a:rPr dirty="0" smtClean="0" sz="1900" spc="-60">
                <a:latin typeface="Arial"/>
                <a:cs typeface="Arial"/>
              </a:rPr>
              <a:t>o</a:t>
            </a:r>
            <a:r>
              <a:rPr dirty="0" smtClean="0" sz="1900" spc="-30">
                <a:latin typeface="Arial"/>
                <a:cs typeface="Arial"/>
              </a:rPr>
              <a:t>l</a:t>
            </a:r>
            <a:r>
              <a:rPr dirty="0" smtClean="0" sz="1900" spc="-40">
                <a:latin typeface="Arial"/>
                <a:cs typeface="Arial"/>
              </a:rPr>
              <a:t>l</a:t>
            </a:r>
            <a:r>
              <a:rPr dirty="0" smtClean="0" sz="1900" spc="-50">
                <a:latin typeface="Arial"/>
                <a:cs typeface="Arial"/>
              </a:rPr>
              <a:t>o</a:t>
            </a:r>
            <a:r>
              <a:rPr dirty="0" smtClean="0" sz="1900" spc="-85">
                <a:latin typeface="Arial"/>
                <a:cs typeface="Arial"/>
              </a:rPr>
              <a:t>w</a:t>
            </a:r>
            <a:r>
              <a:rPr dirty="0" smtClean="0" sz="1900" spc="-40">
                <a:latin typeface="Arial"/>
                <a:cs typeface="Arial"/>
              </a:rPr>
              <a:t>i</a:t>
            </a:r>
            <a:r>
              <a:rPr dirty="0" smtClean="0" sz="1900" spc="-75">
                <a:latin typeface="Arial"/>
                <a:cs typeface="Arial"/>
              </a:rPr>
              <a:t>n</a:t>
            </a:r>
            <a:r>
              <a:rPr dirty="0" smtClean="0" sz="1900" spc="-65">
                <a:latin typeface="Arial"/>
                <a:cs typeface="Arial"/>
              </a:rPr>
              <a:t>g</a:t>
            </a:r>
            <a:r>
              <a:rPr dirty="0" smtClean="0" sz="1900" spc="20">
                <a:latin typeface="Arial"/>
                <a:cs typeface="Arial"/>
              </a:rPr>
              <a:t> </a:t>
            </a:r>
            <a:r>
              <a:rPr dirty="0" smtClean="0" sz="1900" spc="-45">
                <a:latin typeface="Arial"/>
                <a:cs typeface="Arial"/>
              </a:rPr>
              <a:t>ci</a:t>
            </a:r>
            <a:r>
              <a:rPr dirty="0" smtClean="0" sz="1900" spc="-50">
                <a:latin typeface="Arial"/>
                <a:cs typeface="Arial"/>
              </a:rPr>
              <a:t>r</a:t>
            </a:r>
            <a:r>
              <a:rPr dirty="0" smtClean="0" sz="1900" spc="-45">
                <a:latin typeface="Arial"/>
                <a:cs typeface="Arial"/>
              </a:rPr>
              <a:t>cuit</a:t>
            </a:r>
            <a:endParaRPr sz="1900">
              <a:latin typeface="Arial"/>
              <a:cs typeface="Arial"/>
            </a:endParaRPr>
          </a:p>
          <a:p>
            <a:pPr marL="413384">
              <a:lnSpc>
                <a:spcPts val="2160"/>
              </a:lnSpc>
              <a:tabLst>
                <a:tab pos="794385" algn="l"/>
              </a:tabLst>
            </a:pPr>
            <a:r>
              <a:rPr dirty="0" smtClean="0" sz="1900" spc="-70">
                <a:latin typeface="Arial"/>
                <a:cs typeface="Arial"/>
              </a:rPr>
              <a:t>o</a:t>
            </a:r>
            <a:r>
              <a:rPr dirty="0" smtClean="0" sz="1900" spc="-65">
                <a:latin typeface="Arial"/>
                <a:cs typeface="Arial"/>
              </a:rPr>
              <a:t>n</a:t>
            </a:r>
            <a:r>
              <a:rPr dirty="0" smtClean="0" sz="1900" spc="-65">
                <a:latin typeface="Arial"/>
                <a:cs typeface="Arial"/>
              </a:rPr>
              <a:t>	</a:t>
            </a:r>
            <a:r>
              <a:rPr dirty="0" smtClean="0" sz="1900" spc="-40">
                <a:latin typeface="Arial"/>
                <a:cs typeface="Arial"/>
              </a:rPr>
              <a:t>its</a:t>
            </a:r>
            <a:r>
              <a:rPr dirty="0" smtClean="0" sz="1900" spc="-25">
                <a:latin typeface="Arial"/>
                <a:cs typeface="Arial"/>
              </a:rPr>
              <a:t> </a:t>
            </a:r>
            <a:r>
              <a:rPr dirty="0" smtClean="0" sz="1900" spc="-65">
                <a:latin typeface="Arial"/>
                <a:cs typeface="Arial"/>
              </a:rPr>
              <a:t>ch</a:t>
            </a:r>
            <a:r>
              <a:rPr dirty="0" smtClean="0" sz="1900" spc="-40">
                <a:latin typeface="Arial"/>
                <a:cs typeface="Arial"/>
              </a:rPr>
              <a:t>i</a:t>
            </a:r>
            <a:r>
              <a:rPr dirty="0" smtClean="0" sz="1900" spc="-65">
                <a:latin typeface="Arial"/>
                <a:cs typeface="Arial"/>
              </a:rPr>
              <a:t>p</a:t>
            </a:r>
            <a:r>
              <a:rPr dirty="0" smtClean="0" sz="1900" spc="-30">
                <a:latin typeface="Arial"/>
                <a:cs typeface="Arial"/>
              </a:rPr>
              <a:t> </a:t>
            </a:r>
            <a:r>
              <a:rPr dirty="0" smtClean="0" sz="1900" spc="-65">
                <a:latin typeface="Arial"/>
                <a:cs typeface="Arial"/>
              </a:rPr>
              <a:t>se</a:t>
            </a:r>
            <a:r>
              <a:rPr dirty="0" smtClean="0" sz="1900" spc="-40">
                <a:latin typeface="Arial"/>
                <a:cs typeface="Arial"/>
              </a:rPr>
              <a:t>l</a:t>
            </a:r>
            <a:r>
              <a:rPr dirty="0" smtClean="0" sz="1900" spc="-55">
                <a:latin typeface="Arial"/>
                <a:cs typeface="Arial"/>
              </a:rPr>
              <a:t>ect</a:t>
            </a:r>
            <a:r>
              <a:rPr dirty="0" smtClean="0" sz="1900" spc="-10">
                <a:latin typeface="Arial"/>
                <a:cs typeface="Arial"/>
              </a:rPr>
              <a:t> </a:t>
            </a:r>
            <a:r>
              <a:rPr dirty="0" smtClean="0" sz="1900" spc="-30">
                <a:latin typeface="Arial"/>
                <a:cs typeface="Arial"/>
              </a:rPr>
              <a:t>i</a:t>
            </a:r>
            <a:r>
              <a:rPr dirty="0" smtClean="0" sz="1900" spc="-75">
                <a:latin typeface="Arial"/>
                <a:cs typeface="Arial"/>
              </a:rPr>
              <a:t>n</a:t>
            </a:r>
            <a:r>
              <a:rPr dirty="0" smtClean="0" sz="1900" spc="-65">
                <a:latin typeface="Arial"/>
                <a:cs typeface="Arial"/>
              </a:rPr>
              <a:t>p</a:t>
            </a:r>
            <a:r>
              <a:rPr dirty="0" smtClean="0" sz="1900" spc="-75">
                <a:latin typeface="Arial"/>
                <a:cs typeface="Arial"/>
              </a:rPr>
              <a:t>u</a:t>
            </a:r>
            <a:r>
              <a:rPr dirty="0" smtClean="0" sz="1900" spc="-35">
                <a:latin typeface="Arial"/>
                <a:cs typeface="Arial"/>
              </a:rPr>
              <a:t>t:</a:t>
            </a:r>
            <a:endParaRPr sz="19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457892" y="4787596"/>
            <a:ext cx="686070" cy="571639"/>
          </a:xfrm>
          <a:custGeom>
            <a:avLst/>
            <a:gdLst/>
            <a:ahLst/>
            <a:cxnLst/>
            <a:rect l="l" t="t" r="r" b="b"/>
            <a:pathLst>
              <a:path w="686070" h="571639">
                <a:moveTo>
                  <a:pt x="686070" y="571639"/>
                </a:moveTo>
                <a:lnTo>
                  <a:pt x="683721" y="524518"/>
                </a:lnTo>
                <a:lnTo>
                  <a:pt x="676809" y="478490"/>
                </a:lnTo>
                <a:lnTo>
                  <a:pt x="665534" y="433697"/>
                </a:lnTo>
                <a:lnTo>
                  <a:pt x="650095" y="390283"/>
                </a:lnTo>
                <a:lnTo>
                  <a:pt x="630692" y="348391"/>
                </a:lnTo>
                <a:lnTo>
                  <a:pt x="607526" y="308164"/>
                </a:lnTo>
                <a:lnTo>
                  <a:pt x="580796" y="269745"/>
                </a:lnTo>
                <a:lnTo>
                  <a:pt x="550703" y="233278"/>
                </a:lnTo>
                <a:lnTo>
                  <a:pt x="517446" y="198906"/>
                </a:lnTo>
                <a:lnTo>
                  <a:pt x="481224" y="166771"/>
                </a:lnTo>
                <a:lnTo>
                  <a:pt x="442240" y="137017"/>
                </a:lnTo>
                <a:lnTo>
                  <a:pt x="400691" y="109788"/>
                </a:lnTo>
                <a:lnTo>
                  <a:pt x="356778" y="85225"/>
                </a:lnTo>
                <a:lnTo>
                  <a:pt x="310702" y="63473"/>
                </a:lnTo>
                <a:lnTo>
                  <a:pt x="262662" y="44675"/>
                </a:lnTo>
                <a:lnTo>
                  <a:pt x="212857" y="28974"/>
                </a:lnTo>
                <a:lnTo>
                  <a:pt x="161489" y="16512"/>
                </a:lnTo>
                <a:lnTo>
                  <a:pt x="108756" y="7434"/>
                </a:lnTo>
                <a:lnTo>
                  <a:pt x="54860" y="1882"/>
                </a:lnTo>
                <a:lnTo>
                  <a:pt x="0" y="0"/>
                </a:lnTo>
              </a:path>
            </a:pathLst>
          </a:custGeom>
          <a:ln w="128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457892" y="5359236"/>
            <a:ext cx="686070" cy="571589"/>
          </a:xfrm>
          <a:custGeom>
            <a:avLst/>
            <a:gdLst/>
            <a:ahLst/>
            <a:cxnLst/>
            <a:rect l="l" t="t" r="r" b="b"/>
            <a:pathLst>
              <a:path w="686070" h="571589">
                <a:moveTo>
                  <a:pt x="0" y="571589"/>
                </a:moveTo>
                <a:lnTo>
                  <a:pt x="54860" y="567881"/>
                </a:lnTo>
                <a:lnTo>
                  <a:pt x="108756" y="560697"/>
                </a:lnTo>
                <a:lnTo>
                  <a:pt x="161489" y="550180"/>
                </a:lnTo>
                <a:lnTo>
                  <a:pt x="212857" y="536474"/>
                </a:lnTo>
                <a:lnTo>
                  <a:pt x="262661" y="519721"/>
                </a:lnTo>
                <a:lnTo>
                  <a:pt x="310702" y="500063"/>
                </a:lnTo>
                <a:lnTo>
                  <a:pt x="356778" y="477645"/>
                </a:lnTo>
                <a:lnTo>
                  <a:pt x="400691" y="452609"/>
                </a:lnTo>
                <a:lnTo>
                  <a:pt x="442240" y="425097"/>
                </a:lnTo>
                <a:lnTo>
                  <a:pt x="481224" y="395254"/>
                </a:lnTo>
                <a:lnTo>
                  <a:pt x="517445" y="363221"/>
                </a:lnTo>
                <a:lnTo>
                  <a:pt x="550703" y="329142"/>
                </a:lnTo>
                <a:lnTo>
                  <a:pt x="580796" y="293160"/>
                </a:lnTo>
                <a:lnTo>
                  <a:pt x="607526" y="255417"/>
                </a:lnTo>
                <a:lnTo>
                  <a:pt x="630692" y="216057"/>
                </a:lnTo>
                <a:lnTo>
                  <a:pt x="650095" y="175223"/>
                </a:lnTo>
                <a:lnTo>
                  <a:pt x="665534" y="133057"/>
                </a:lnTo>
                <a:lnTo>
                  <a:pt x="676809" y="89702"/>
                </a:lnTo>
                <a:lnTo>
                  <a:pt x="683721" y="45302"/>
                </a:lnTo>
                <a:lnTo>
                  <a:pt x="686070" y="0"/>
                </a:lnTo>
              </a:path>
            </a:pathLst>
          </a:custGeom>
          <a:ln w="1280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5143962" y="5309080"/>
            <a:ext cx="114132" cy="113290"/>
          </a:xfrm>
          <a:custGeom>
            <a:avLst/>
            <a:gdLst/>
            <a:ahLst/>
            <a:cxnLst/>
            <a:rect l="l" t="t" r="r" b="b"/>
            <a:pathLst>
              <a:path w="114132" h="113290">
                <a:moveTo>
                  <a:pt x="62219" y="0"/>
                </a:moveTo>
                <a:lnTo>
                  <a:pt x="19338" y="13671"/>
                </a:lnTo>
                <a:lnTo>
                  <a:pt x="0" y="50155"/>
                </a:lnTo>
                <a:lnTo>
                  <a:pt x="1772" y="67027"/>
                </a:lnTo>
                <a:lnTo>
                  <a:pt x="23646" y="103543"/>
                </a:lnTo>
                <a:lnTo>
                  <a:pt x="46124" y="113290"/>
                </a:lnTo>
                <a:lnTo>
                  <a:pt x="62656" y="112023"/>
                </a:lnTo>
                <a:lnTo>
                  <a:pt x="99298" y="93086"/>
                </a:lnTo>
                <a:lnTo>
                  <a:pt x="114132" y="55500"/>
                </a:lnTo>
                <a:lnTo>
                  <a:pt x="112545" y="42144"/>
                </a:lnTo>
                <a:lnTo>
                  <a:pt x="89825" y="10275"/>
                </a:lnTo>
                <a:lnTo>
                  <a:pt x="6221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5143962" y="5309080"/>
            <a:ext cx="114132" cy="113290"/>
          </a:xfrm>
          <a:custGeom>
            <a:avLst/>
            <a:gdLst/>
            <a:ahLst/>
            <a:cxnLst/>
            <a:rect l="l" t="t" r="r" b="b"/>
            <a:pathLst>
              <a:path w="114132" h="113290">
                <a:moveTo>
                  <a:pt x="0" y="50155"/>
                </a:moveTo>
                <a:lnTo>
                  <a:pt x="14185" y="94006"/>
                </a:lnTo>
                <a:lnTo>
                  <a:pt x="46124" y="113290"/>
                </a:lnTo>
                <a:lnTo>
                  <a:pt x="62656" y="112023"/>
                </a:lnTo>
                <a:lnTo>
                  <a:pt x="99298" y="93086"/>
                </a:lnTo>
                <a:lnTo>
                  <a:pt x="114132" y="55500"/>
                </a:lnTo>
                <a:lnTo>
                  <a:pt x="112545" y="42144"/>
                </a:lnTo>
                <a:lnTo>
                  <a:pt x="89825" y="10275"/>
                </a:lnTo>
                <a:lnTo>
                  <a:pt x="62219" y="0"/>
                </a:lnTo>
                <a:lnTo>
                  <a:pt x="45845" y="1480"/>
                </a:lnTo>
                <a:lnTo>
                  <a:pt x="9882" y="23143"/>
                </a:lnTo>
                <a:lnTo>
                  <a:pt x="0" y="50155"/>
                </a:lnTo>
              </a:path>
            </a:pathLst>
          </a:custGeom>
          <a:ln w="256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457892" y="4787596"/>
            <a:ext cx="0" cy="1143228"/>
          </a:xfrm>
          <a:custGeom>
            <a:avLst/>
            <a:gdLst/>
            <a:ahLst/>
            <a:cxnLst/>
            <a:rect l="l" t="t" r="r" b="b"/>
            <a:pathLst>
              <a:path w="0" h="1143228">
                <a:moveTo>
                  <a:pt x="0" y="0"/>
                </a:moveTo>
                <a:lnTo>
                  <a:pt x="0" y="1143228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784456" y="4622362"/>
            <a:ext cx="0" cy="266829"/>
          </a:xfrm>
          <a:custGeom>
            <a:avLst/>
            <a:gdLst/>
            <a:ahLst/>
            <a:cxnLst/>
            <a:rect l="l" t="t" r="r" b="b"/>
            <a:pathLst>
              <a:path w="0" h="266829">
                <a:moveTo>
                  <a:pt x="0" y="0"/>
                </a:moveTo>
                <a:lnTo>
                  <a:pt x="0" y="266829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784456" y="4622362"/>
            <a:ext cx="203451" cy="127151"/>
          </a:xfrm>
          <a:custGeom>
            <a:avLst/>
            <a:gdLst/>
            <a:ahLst/>
            <a:cxnLst/>
            <a:rect l="l" t="t" r="r" b="b"/>
            <a:pathLst>
              <a:path w="203451" h="127151">
                <a:moveTo>
                  <a:pt x="0" y="0"/>
                </a:moveTo>
                <a:lnTo>
                  <a:pt x="203451" y="127151"/>
                </a:lnTo>
              </a:path>
            </a:pathLst>
          </a:custGeom>
          <a:ln w="127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3784456" y="4749514"/>
            <a:ext cx="203451" cy="139677"/>
          </a:xfrm>
          <a:custGeom>
            <a:avLst/>
            <a:gdLst/>
            <a:ahLst/>
            <a:cxnLst/>
            <a:rect l="l" t="t" r="r" b="b"/>
            <a:pathLst>
              <a:path w="203451" h="139677">
                <a:moveTo>
                  <a:pt x="0" y="139677"/>
                </a:moveTo>
                <a:lnTo>
                  <a:pt x="203451" y="0"/>
                </a:lnTo>
              </a:path>
            </a:pathLst>
          </a:custGeom>
          <a:ln w="128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987907" y="4711475"/>
            <a:ext cx="62639" cy="62278"/>
          </a:xfrm>
          <a:custGeom>
            <a:avLst/>
            <a:gdLst/>
            <a:ahLst/>
            <a:cxnLst/>
            <a:rect l="l" t="t" r="r" b="b"/>
            <a:pathLst>
              <a:path w="62639" h="62278">
                <a:moveTo>
                  <a:pt x="27836" y="0"/>
                </a:moveTo>
                <a:lnTo>
                  <a:pt x="13652" y="3774"/>
                </a:lnTo>
                <a:lnTo>
                  <a:pt x="3635" y="13293"/>
                </a:lnTo>
                <a:lnTo>
                  <a:pt x="0" y="25260"/>
                </a:lnTo>
                <a:lnTo>
                  <a:pt x="2630" y="43441"/>
                </a:lnTo>
                <a:lnTo>
                  <a:pt x="9479" y="55791"/>
                </a:lnTo>
                <a:lnTo>
                  <a:pt x="18980" y="62278"/>
                </a:lnTo>
                <a:lnTo>
                  <a:pt x="36796" y="61067"/>
                </a:lnTo>
                <a:lnTo>
                  <a:pt x="49774" y="56116"/>
                </a:lnTo>
                <a:lnTo>
                  <a:pt x="58269" y="47502"/>
                </a:lnTo>
                <a:lnTo>
                  <a:pt x="62639" y="35305"/>
                </a:lnTo>
                <a:lnTo>
                  <a:pt x="60850" y="20601"/>
                </a:lnTo>
                <a:lnTo>
                  <a:pt x="54392" y="9690"/>
                </a:lnTo>
                <a:lnTo>
                  <a:pt x="43356" y="2760"/>
                </a:lnTo>
                <a:lnTo>
                  <a:pt x="2783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987907" y="4711475"/>
            <a:ext cx="62639" cy="62278"/>
          </a:xfrm>
          <a:custGeom>
            <a:avLst/>
            <a:gdLst/>
            <a:ahLst/>
            <a:cxnLst/>
            <a:rect l="l" t="t" r="r" b="b"/>
            <a:pathLst>
              <a:path w="62639" h="62278">
                <a:moveTo>
                  <a:pt x="0" y="25260"/>
                </a:moveTo>
                <a:lnTo>
                  <a:pt x="2630" y="43441"/>
                </a:lnTo>
                <a:lnTo>
                  <a:pt x="9479" y="55791"/>
                </a:lnTo>
                <a:lnTo>
                  <a:pt x="18980" y="62278"/>
                </a:lnTo>
                <a:lnTo>
                  <a:pt x="36796" y="61067"/>
                </a:lnTo>
                <a:lnTo>
                  <a:pt x="49774" y="56116"/>
                </a:lnTo>
                <a:lnTo>
                  <a:pt x="58269" y="47502"/>
                </a:lnTo>
                <a:lnTo>
                  <a:pt x="62639" y="35305"/>
                </a:lnTo>
                <a:lnTo>
                  <a:pt x="60850" y="20601"/>
                </a:lnTo>
                <a:lnTo>
                  <a:pt x="54392" y="9690"/>
                </a:lnTo>
                <a:lnTo>
                  <a:pt x="43356" y="2760"/>
                </a:lnTo>
                <a:lnTo>
                  <a:pt x="27836" y="0"/>
                </a:lnTo>
                <a:lnTo>
                  <a:pt x="13652" y="3774"/>
                </a:lnTo>
                <a:lnTo>
                  <a:pt x="3635" y="13293"/>
                </a:lnTo>
                <a:lnTo>
                  <a:pt x="0" y="25260"/>
                </a:lnTo>
              </a:path>
            </a:pathLst>
          </a:custGeom>
          <a:ln w="256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784456" y="4927400"/>
            <a:ext cx="0" cy="266512"/>
          </a:xfrm>
          <a:custGeom>
            <a:avLst/>
            <a:gdLst/>
            <a:ahLst/>
            <a:cxnLst/>
            <a:rect l="l" t="t" r="r" b="b"/>
            <a:pathLst>
              <a:path w="0" h="266512">
                <a:moveTo>
                  <a:pt x="0" y="0"/>
                </a:moveTo>
                <a:lnTo>
                  <a:pt x="0" y="26651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784456" y="4927400"/>
            <a:ext cx="203451" cy="126822"/>
          </a:xfrm>
          <a:custGeom>
            <a:avLst/>
            <a:gdLst/>
            <a:ahLst/>
            <a:cxnLst/>
            <a:rect l="l" t="t" r="r" b="b"/>
            <a:pathLst>
              <a:path w="203451" h="126822">
                <a:moveTo>
                  <a:pt x="0" y="0"/>
                </a:moveTo>
                <a:lnTo>
                  <a:pt x="203451" y="126822"/>
                </a:lnTo>
              </a:path>
            </a:pathLst>
          </a:custGeom>
          <a:ln w="127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784456" y="5054223"/>
            <a:ext cx="203451" cy="139690"/>
          </a:xfrm>
          <a:custGeom>
            <a:avLst/>
            <a:gdLst/>
            <a:ahLst/>
            <a:cxnLst/>
            <a:rect l="l" t="t" r="r" b="b"/>
            <a:pathLst>
              <a:path w="203451" h="139690">
                <a:moveTo>
                  <a:pt x="0" y="139690"/>
                </a:moveTo>
                <a:lnTo>
                  <a:pt x="203451" y="0"/>
                </a:lnTo>
              </a:path>
            </a:pathLst>
          </a:custGeom>
          <a:ln w="128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987907" y="5016131"/>
            <a:ext cx="62704" cy="62424"/>
          </a:xfrm>
          <a:custGeom>
            <a:avLst/>
            <a:gdLst/>
            <a:ahLst/>
            <a:cxnLst/>
            <a:rect l="l" t="t" r="r" b="b"/>
            <a:pathLst>
              <a:path w="62704" h="62424">
                <a:moveTo>
                  <a:pt x="27749" y="0"/>
                </a:moveTo>
                <a:lnTo>
                  <a:pt x="13690" y="3811"/>
                </a:lnTo>
                <a:lnTo>
                  <a:pt x="3704" y="13407"/>
                </a:lnTo>
                <a:lnTo>
                  <a:pt x="0" y="25642"/>
                </a:lnTo>
                <a:lnTo>
                  <a:pt x="2659" y="43834"/>
                </a:lnTo>
                <a:lnTo>
                  <a:pt x="9577" y="56083"/>
                </a:lnTo>
                <a:lnTo>
                  <a:pt x="19159" y="62424"/>
                </a:lnTo>
                <a:lnTo>
                  <a:pt x="36985" y="61184"/>
                </a:lnTo>
                <a:lnTo>
                  <a:pt x="49950" y="56218"/>
                </a:lnTo>
                <a:lnTo>
                  <a:pt x="58405" y="47569"/>
                </a:lnTo>
                <a:lnTo>
                  <a:pt x="62704" y="35281"/>
                </a:lnTo>
                <a:lnTo>
                  <a:pt x="60873" y="20682"/>
                </a:lnTo>
                <a:lnTo>
                  <a:pt x="54379" y="9765"/>
                </a:lnTo>
                <a:lnTo>
                  <a:pt x="43308" y="2785"/>
                </a:lnTo>
                <a:lnTo>
                  <a:pt x="2774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987907" y="5016131"/>
            <a:ext cx="62704" cy="62424"/>
          </a:xfrm>
          <a:custGeom>
            <a:avLst/>
            <a:gdLst/>
            <a:ahLst/>
            <a:cxnLst/>
            <a:rect l="l" t="t" r="r" b="b"/>
            <a:pathLst>
              <a:path w="62704" h="62424">
                <a:moveTo>
                  <a:pt x="0" y="25642"/>
                </a:moveTo>
                <a:lnTo>
                  <a:pt x="2659" y="43834"/>
                </a:lnTo>
                <a:lnTo>
                  <a:pt x="9577" y="56083"/>
                </a:lnTo>
                <a:lnTo>
                  <a:pt x="19159" y="62424"/>
                </a:lnTo>
                <a:lnTo>
                  <a:pt x="36985" y="61184"/>
                </a:lnTo>
                <a:lnTo>
                  <a:pt x="49950" y="56218"/>
                </a:lnTo>
                <a:lnTo>
                  <a:pt x="58405" y="47569"/>
                </a:lnTo>
                <a:lnTo>
                  <a:pt x="62704" y="35281"/>
                </a:lnTo>
                <a:lnTo>
                  <a:pt x="60873" y="20682"/>
                </a:lnTo>
                <a:lnTo>
                  <a:pt x="54379" y="9765"/>
                </a:lnTo>
                <a:lnTo>
                  <a:pt x="43308" y="2785"/>
                </a:lnTo>
                <a:lnTo>
                  <a:pt x="27749" y="0"/>
                </a:lnTo>
                <a:lnTo>
                  <a:pt x="13690" y="3811"/>
                </a:lnTo>
                <a:lnTo>
                  <a:pt x="3704" y="13407"/>
                </a:lnTo>
                <a:lnTo>
                  <a:pt x="0" y="25642"/>
                </a:lnTo>
              </a:path>
            </a:pathLst>
          </a:custGeom>
          <a:ln w="256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3784456" y="5232046"/>
            <a:ext cx="0" cy="266879"/>
          </a:xfrm>
          <a:custGeom>
            <a:avLst/>
            <a:gdLst/>
            <a:ahLst/>
            <a:cxnLst/>
            <a:rect l="l" t="t" r="r" b="b"/>
            <a:pathLst>
              <a:path w="0" h="266879">
                <a:moveTo>
                  <a:pt x="0" y="0"/>
                </a:moveTo>
                <a:lnTo>
                  <a:pt x="0" y="266879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3784456" y="5232046"/>
            <a:ext cx="203451" cy="127189"/>
          </a:xfrm>
          <a:custGeom>
            <a:avLst/>
            <a:gdLst/>
            <a:ahLst/>
            <a:cxnLst/>
            <a:rect l="l" t="t" r="r" b="b"/>
            <a:pathLst>
              <a:path w="203451" h="127189">
                <a:moveTo>
                  <a:pt x="0" y="0"/>
                </a:moveTo>
                <a:lnTo>
                  <a:pt x="203451" y="127189"/>
                </a:lnTo>
              </a:path>
            </a:pathLst>
          </a:custGeom>
          <a:ln w="127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3784456" y="5359236"/>
            <a:ext cx="203451" cy="139690"/>
          </a:xfrm>
          <a:custGeom>
            <a:avLst/>
            <a:gdLst/>
            <a:ahLst/>
            <a:cxnLst/>
            <a:rect l="l" t="t" r="r" b="b"/>
            <a:pathLst>
              <a:path w="203451" h="139690">
                <a:moveTo>
                  <a:pt x="0" y="139690"/>
                </a:moveTo>
                <a:lnTo>
                  <a:pt x="203451" y="0"/>
                </a:lnTo>
              </a:path>
            </a:pathLst>
          </a:custGeom>
          <a:ln w="128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3987907" y="5321162"/>
            <a:ext cx="62629" cy="62312"/>
          </a:xfrm>
          <a:custGeom>
            <a:avLst/>
            <a:gdLst/>
            <a:ahLst/>
            <a:cxnLst/>
            <a:rect l="l" t="t" r="r" b="b"/>
            <a:pathLst>
              <a:path w="62629" h="62312">
                <a:moveTo>
                  <a:pt x="27907" y="0"/>
                </a:moveTo>
                <a:lnTo>
                  <a:pt x="13691" y="3824"/>
                </a:lnTo>
                <a:lnTo>
                  <a:pt x="3658" y="13380"/>
                </a:lnTo>
                <a:lnTo>
                  <a:pt x="0" y="25257"/>
                </a:lnTo>
                <a:lnTo>
                  <a:pt x="2626" y="43438"/>
                </a:lnTo>
                <a:lnTo>
                  <a:pt x="9464" y="55804"/>
                </a:lnTo>
                <a:lnTo>
                  <a:pt x="18952" y="62312"/>
                </a:lnTo>
                <a:lnTo>
                  <a:pt x="36766" y="61106"/>
                </a:lnTo>
                <a:lnTo>
                  <a:pt x="49746" y="56159"/>
                </a:lnTo>
                <a:lnTo>
                  <a:pt x="58248" y="47552"/>
                </a:lnTo>
                <a:lnTo>
                  <a:pt x="62629" y="35367"/>
                </a:lnTo>
                <a:lnTo>
                  <a:pt x="60850" y="20755"/>
                </a:lnTo>
                <a:lnTo>
                  <a:pt x="54408" y="9821"/>
                </a:lnTo>
                <a:lnTo>
                  <a:pt x="43395" y="2819"/>
                </a:lnTo>
                <a:lnTo>
                  <a:pt x="279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3987907" y="5321162"/>
            <a:ext cx="62629" cy="62312"/>
          </a:xfrm>
          <a:custGeom>
            <a:avLst/>
            <a:gdLst/>
            <a:ahLst/>
            <a:cxnLst/>
            <a:rect l="l" t="t" r="r" b="b"/>
            <a:pathLst>
              <a:path w="62629" h="62312">
                <a:moveTo>
                  <a:pt x="0" y="25257"/>
                </a:moveTo>
                <a:lnTo>
                  <a:pt x="2626" y="43438"/>
                </a:lnTo>
                <a:lnTo>
                  <a:pt x="9464" y="55804"/>
                </a:lnTo>
                <a:lnTo>
                  <a:pt x="18952" y="62312"/>
                </a:lnTo>
                <a:lnTo>
                  <a:pt x="36766" y="61106"/>
                </a:lnTo>
                <a:lnTo>
                  <a:pt x="49746" y="56159"/>
                </a:lnTo>
                <a:lnTo>
                  <a:pt x="58248" y="47552"/>
                </a:lnTo>
                <a:lnTo>
                  <a:pt x="62629" y="35367"/>
                </a:lnTo>
                <a:lnTo>
                  <a:pt x="60850" y="20755"/>
                </a:lnTo>
                <a:lnTo>
                  <a:pt x="54408" y="9821"/>
                </a:lnTo>
                <a:lnTo>
                  <a:pt x="43395" y="2819"/>
                </a:lnTo>
                <a:lnTo>
                  <a:pt x="27907" y="0"/>
                </a:lnTo>
                <a:lnTo>
                  <a:pt x="13691" y="3824"/>
                </a:lnTo>
                <a:lnTo>
                  <a:pt x="3658" y="13380"/>
                </a:lnTo>
                <a:lnTo>
                  <a:pt x="0" y="25257"/>
                </a:lnTo>
              </a:path>
            </a:pathLst>
          </a:custGeom>
          <a:ln w="256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3784456" y="5714882"/>
            <a:ext cx="0" cy="266879"/>
          </a:xfrm>
          <a:custGeom>
            <a:avLst/>
            <a:gdLst/>
            <a:ahLst/>
            <a:cxnLst/>
            <a:rect l="l" t="t" r="r" b="b"/>
            <a:pathLst>
              <a:path w="0" h="266879">
                <a:moveTo>
                  <a:pt x="0" y="0"/>
                </a:moveTo>
                <a:lnTo>
                  <a:pt x="0" y="266879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3784456" y="5714882"/>
            <a:ext cx="203451" cy="127189"/>
          </a:xfrm>
          <a:custGeom>
            <a:avLst/>
            <a:gdLst/>
            <a:ahLst/>
            <a:cxnLst/>
            <a:rect l="l" t="t" r="r" b="b"/>
            <a:pathLst>
              <a:path w="203451" h="127189">
                <a:moveTo>
                  <a:pt x="0" y="0"/>
                </a:moveTo>
                <a:lnTo>
                  <a:pt x="203451" y="127189"/>
                </a:lnTo>
              </a:path>
            </a:pathLst>
          </a:custGeom>
          <a:ln w="127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3784456" y="5842072"/>
            <a:ext cx="203451" cy="139690"/>
          </a:xfrm>
          <a:custGeom>
            <a:avLst/>
            <a:gdLst/>
            <a:ahLst/>
            <a:cxnLst/>
            <a:rect l="l" t="t" r="r" b="b"/>
            <a:pathLst>
              <a:path w="203451" h="139690">
                <a:moveTo>
                  <a:pt x="0" y="139690"/>
                </a:moveTo>
                <a:lnTo>
                  <a:pt x="203451" y="0"/>
                </a:lnTo>
              </a:path>
            </a:pathLst>
          </a:custGeom>
          <a:ln w="128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3987907" y="5803997"/>
            <a:ext cx="62629" cy="62313"/>
          </a:xfrm>
          <a:custGeom>
            <a:avLst/>
            <a:gdLst/>
            <a:ahLst/>
            <a:cxnLst/>
            <a:rect l="l" t="t" r="r" b="b"/>
            <a:pathLst>
              <a:path w="62629" h="62313">
                <a:moveTo>
                  <a:pt x="27907" y="0"/>
                </a:moveTo>
                <a:lnTo>
                  <a:pt x="13691" y="3756"/>
                </a:lnTo>
                <a:lnTo>
                  <a:pt x="3658" y="13247"/>
                </a:lnTo>
                <a:lnTo>
                  <a:pt x="0" y="25258"/>
                </a:lnTo>
                <a:lnTo>
                  <a:pt x="2626" y="43439"/>
                </a:lnTo>
                <a:lnTo>
                  <a:pt x="9464" y="55805"/>
                </a:lnTo>
                <a:lnTo>
                  <a:pt x="18952" y="62313"/>
                </a:lnTo>
                <a:lnTo>
                  <a:pt x="36766" y="61108"/>
                </a:lnTo>
                <a:lnTo>
                  <a:pt x="49746" y="56160"/>
                </a:lnTo>
                <a:lnTo>
                  <a:pt x="58248" y="47553"/>
                </a:lnTo>
                <a:lnTo>
                  <a:pt x="62629" y="35368"/>
                </a:lnTo>
                <a:lnTo>
                  <a:pt x="60850" y="20630"/>
                </a:lnTo>
                <a:lnTo>
                  <a:pt x="54408" y="9705"/>
                </a:lnTo>
                <a:lnTo>
                  <a:pt x="43395" y="2769"/>
                </a:lnTo>
                <a:lnTo>
                  <a:pt x="2790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3987907" y="5803997"/>
            <a:ext cx="62629" cy="62313"/>
          </a:xfrm>
          <a:custGeom>
            <a:avLst/>
            <a:gdLst/>
            <a:ahLst/>
            <a:cxnLst/>
            <a:rect l="l" t="t" r="r" b="b"/>
            <a:pathLst>
              <a:path w="62629" h="62313">
                <a:moveTo>
                  <a:pt x="0" y="25258"/>
                </a:moveTo>
                <a:lnTo>
                  <a:pt x="2626" y="43439"/>
                </a:lnTo>
                <a:lnTo>
                  <a:pt x="9464" y="55805"/>
                </a:lnTo>
                <a:lnTo>
                  <a:pt x="18952" y="62313"/>
                </a:lnTo>
                <a:lnTo>
                  <a:pt x="36766" y="61108"/>
                </a:lnTo>
                <a:lnTo>
                  <a:pt x="49746" y="56160"/>
                </a:lnTo>
                <a:lnTo>
                  <a:pt x="58248" y="47553"/>
                </a:lnTo>
                <a:lnTo>
                  <a:pt x="62629" y="35368"/>
                </a:lnTo>
                <a:lnTo>
                  <a:pt x="60850" y="20630"/>
                </a:lnTo>
                <a:lnTo>
                  <a:pt x="54408" y="9705"/>
                </a:lnTo>
                <a:lnTo>
                  <a:pt x="43395" y="2769"/>
                </a:lnTo>
                <a:lnTo>
                  <a:pt x="27907" y="0"/>
                </a:lnTo>
                <a:lnTo>
                  <a:pt x="13691" y="3756"/>
                </a:lnTo>
                <a:lnTo>
                  <a:pt x="3658" y="13247"/>
                </a:lnTo>
                <a:lnTo>
                  <a:pt x="0" y="25258"/>
                </a:lnTo>
              </a:path>
            </a:pathLst>
          </a:custGeom>
          <a:ln w="256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3784456" y="6019895"/>
            <a:ext cx="0" cy="266573"/>
          </a:xfrm>
          <a:custGeom>
            <a:avLst/>
            <a:gdLst/>
            <a:ahLst/>
            <a:cxnLst/>
            <a:rect l="l" t="t" r="r" b="b"/>
            <a:pathLst>
              <a:path w="0" h="266573">
                <a:moveTo>
                  <a:pt x="0" y="0"/>
                </a:moveTo>
                <a:lnTo>
                  <a:pt x="0" y="266573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3784456" y="6019895"/>
            <a:ext cx="203451" cy="126873"/>
          </a:xfrm>
          <a:custGeom>
            <a:avLst/>
            <a:gdLst/>
            <a:ahLst/>
            <a:cxnLst/>
            <a:rect l="l" t="t" r="r" b="b"/>
            <a:pathLst>
              <a:path w="203451" h="126873">
                <a:moveTo>
                  <a:pt x="0" y="0"/>
                </a:moveTo>
                <a:lnTo>
                  <a:pt x="203451" y="126873"/>
                </a:lnTo>
              </a:path>
            </a:pathLst>
          </a:custGeom>
          <a:ln w="12799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3784456" y="6146768"/>
            <a:ext cx="203451" cy="139700"/>
          </a:xfrm>
          <a:custGeom>
            <a:avLst/>
            <a:gdLst/>
            <a:ahLst/>
            <a:cxnLst/>
            <a:rect l="l" t="t" r="r" b="b"/>
            <a:pathLst>
              <a:path w="203451" h="139700">
                <a:moveTo>
                  <a:pt x="0" y="139700"/>
                </a:moveTo>
                <a:lnTo>
                  <a:pt x="203451" y="0"/>
                </a:lnTo>
              </a:path>
            </a:pathLst>
          </a:custGeom>
          <a:ln w="128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3987907" y="6108706"/>
            <a:ext cx="62629" cy="62618"/>
          </a:xfrm>
          <a:custGeom>
            <a:avLst/>
            <a:gdLst/>
            <a:ahLst/>
            <a:cxnLst/>
            <a:rect l="l" t="t" r="r" b="b"/>
            <a:pathLst>
              <a:path w="62629" h="62618">
                <a:moveTo>
                  <a:pt x="28192" y="0"/>
                </a:moveTo>
                <a:lnTo>
                  <a:pt x="13917" y="3750"/>
                </a:lnTo>
                <a:lnTo>
                  <a:pt x="3833" y="13211"/>
                </a:lnTo>
                <a:lnTo>
                  <a:pt x="0" y="25562"/>
                </a:lnTo>
                <a:lnTo>
                  <a:pt x="2626" y="43743"/>
                </a:lnTo>
                <a:lnTo>
                  <a:pt x="9464" y="56109"/>
                </a:lnTo>
                <a:lnTo>
                  <a:pt x="18952" y="62618"/>
                </a:lnTo>
                <a:lnTo>
                  <a:pt x="36766" y="61412"/>
                </a:lnTo>
                <a:lnTo>
                  <a:pt x="49746" y="56464"/>
                </a:lnTo>
                <a:lnTo>
                  <a:pt x="58248" y="47857"/>
                </a:lnTo>
                <a:lnTo>
                  <a:pt x="62629" y="35673"/>
                </a:lnTo>
                <a:lnTo>
                  <a:pt x="60867" y="20940"/>
                </a:lnTo>
                <a:lnTo>
                  <a:pt x="54478" y="9933"/>
                </a:lnTo>
                <a:lnTo>
                  <a:pt x="43556" y="2877"/>
                </a:lnTo>
                <a:lnTo>
                  <a:pt x="2819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3987907" y="6108706"/>
            <a:ext cx="62629" cy="62618"/>
          </a:xfrm>
          <a:custGeom>
            <a:avLst/>
            <a:gdLst/>
            <a:ahLst/>
            <a:cxnLst/>
            <a:rect l="l" t="t" r="r" b="b"/>
            <a:pathLst>
              <a:path w="62629" h="62618">
                <a:moveTo>
                  <a:pt x="0" y="25562"/>
                </a:moveTo>
                <a:lnTo>
                  <a:pt x="2626" y="43743"/>
                </a:lnTo>
                <a:lnTo>
                  <a:pt x="9464" y="56109"/>
                </a:lnTo>
                <a:lnTo>
                  <a:pt x="18952" y="62618"/>
                </a:lnTo>
                <a:lnTo>
                  <a:pt x="36766" y="61412"/>
                </a:lnTo>
                <a:lnTo>
                  <a:pt x="49746" y="56464"/>
                </a:lnTo>
                <a:lnTo>
                  <a:pt x="58248" y="47857"/>
                </a:lnTo>
                <a:lnTo>
                  <a:pt x="62629" y="35673"/>
                </a:lnTo>
                <a:lnTo>
                  <a:pt x="60867" y="20940"/>
                </a:lnTo>
                <a:lnTo>
                  <a:pt x="54478" y="9933"/>
                </a:lnTo>
                <a:lnTo>
                  <a:pt x="43556" y="2877"/>
                </a:lnTo>
                <a:lnTo>
                  <a:pt x="28192" y="0"/>
                </a:lnTo>
                <a:lnTo>
                  <a:pt x="13917" y="3750"/>
                </a:lnTo>
                <a:lnTo>
                  <a:pt x="3833" y="13211"/>
                </a:lnTo>
              </a:path>
            </a:pathLst>
          </a:custGeom>
          <a:ln w="2560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4229160" y="4901717"/>
            <a:ext cx="228732" cy="0"/>
          </a:xfrm>
          <a:custGeom>
            <a:avLst/>
            <a:gdLst/>
            <a:ahLst/>
            <a:cxnLst/>
            <a:rect l="l" t="t" r="r" b="b"/>
            <a:pathLst>
              <a:path w="228732" h="0">
                <a:moveTo>
                  <a:pt x="228732" y="0"/>
                </a:moveTo>
                <a:lnTo>
                  <a:pt x="0" y="0"/>
                </a:lnTo>
              </a:path>
            </a:pathLst>
          </a:custGeom>
          <a:ln w="127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4051344" y="5067040"/>
            <a:ext cx="406547" cy="0"/>
          </a:xfrm>
          <a:custGeom>
            <a:avLst/>
            <a:gdLst/>
            <a:ahLst/>
            <a:cxnLst/>
            <a:rect l="l" t="t" r="r" b="b"/>
            <a:pathLst>
              <a:path w="406547" h="0">
                <a:moveTo>
                  <a:pt x="406547" y="0"/>
                </a:moveTo>
                <a:lnTo>
                  <a:pt x="0" y="0"/>
                </a:lnTo>
              </a:path>
            </a:pathLst>
          </a:custGeom>
          <a:ln w="127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4229160" y="5232046"/>
            <a:ext cx="228732" cy="0"/>
          </a:xfrm>
          <a:custGeom>
            <a:avLst/>
            <a:gdLst/>
            <a:ahLst/>
            <a:cxnLst/>
            <a:rect l="l" t="t" r="r" b="b"/>
            <a:pathLst>
              <a:path w="228732" h="0">
                <a:moveTo>
                  <a:pt x="228732" y="0"/>
                </a:moveTo>
                <a:lnTo>
                  <a:pt x="0" y="0"/>
                </a:lnTo>
              </a:path>
            </a:pathLst>
          </a:custGeom>
          <a:ln w="127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4343589" y="5816452"/>
            <a:ext cx="114302" cy="0"/>
          </a:xfrm>
          <a:custGeom>
            <a:avLst/>
            <a:gdLst/>
            <a:ahLst/>
            <a:cxnLst/>
            <a:rect l="l" t="t" r="r" b="b"/>
            <a:pathLst>
              <a:path w="114302" h="0">
                <a:moveTo>
                  <a:pt x="114302" y="0"/>
                </a:moveTo>
                <a:lnTo>
                  <a:pt x="0" y="0"/>
                </a:lnTo>
              </a:path>
            </a:pathLst>
          </a:custGeom>
          <a:ln w="127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4229160" y="5638629"/>
            <a:ext cx="228732" cy="0"/>
          </a:xfrm>
          <a:custGeom>
            <a:avLst/>
            <a:gdLst/>
            <a:ahLst/>
            <a:cxnLst/>
            <a:rect l="l" t="t" r="r" b="b"/>
            <a:pathLst>
              <a:path w="228732" h="0">
                <a:moveTo>
                  <a:pt x="228732" y="0"/>
                </a:moveTo>
                <a:lnTo>
                  <a:pt x="0" y="0"/>
                </a:lnTo>
              </a:path>
            </a:pathLst>
          </a:custGeom>
          <a:ln w="127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4140455" y="5435489"/>
            <a:ext cx="317437" cy="0"/>
          </a:xfrm>
          <a:custGeom>
            <a:avLst/>
            <a:gdLst/>
            <a:ahLst/>
            <a:cxnLst/>
            <a:rect l="l" t="t" r="r" b="b"/>
            <a:pathLst>
              <a:path w="317437" h="0">
                <a:moveTo>
                  <a:pt x="317437" y="0"/>
                </a:moveTo>
                <a:lnTo>
                  <a:pt x="0" y="0"/>
                </a:lnTo>
              </a:path>
            </a:pathLst>
          </a:custGeom>
          <a:ln w="127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4051344" y="4749514"/>
            <a:ext cx="177815" cy="0"/>
          </a:xfrm>
          <a:custGeom>
            <a:avLst/>
            <a:gdLst/>
            <a:ahLst/>
            <a:cxnLst/>
            <a:rect l="l" t="t" r="r" b="b"/>
            <a:pathLst>
              <a:path w="177815" h="0">
                <a:moveTo>
                  <a:pt x="0" y="0"/>
                </a:moveTo>
                <a:lnTo>
                  <a:pt x="177815" y="0"/>
                </a:lnTo>
              </a:path>
            </a:pathLst>
          </a:custGeom>
          <a:ln w="127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4229160" y="4749514"/>
            <a:ext cx="0" cy="152202"/>
          </a:xfrm>
          <a:custGeom>
            <a:avLst/>
            <a:gdLst/>
            <a:ahLst/>
            <a:cxnLst/>
            <a:rect l="l" t="t" r="r" b="b"/>
            <a:pathLst>
              <a:path w="0" h="152202">
                <a:moveTo>
                  <a:pt x="0" y="0"/>
                </a:moveTo>
                <a:lnTo>
                  <a:pt x="0" y="152202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4051344" y="5359236"/>
            <a:ext cx="177815" cy="0"/>
          </a:xfrm>
          <a:custGeom>
            <a:avLst/>
            <a:gdLst/>
            <a:ahLst/>
            <a:cxnLst/>
            <a:rect l="l" t="t" r="r" b="b"/>
            <a:pathLst>
              <a:path w="177815" h="0">
                <a:moveTo>
                  <a:pt x="0" y="0"/>
                </a:moveTo>
                <a:lnTo>
                  <a:pt x="177815" y="0"/>
                </a:lnTo>
              </a:path>
            </a:pathLst>
          </a:custGeom>
          <a:ln w="127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4229160" y="5232046"/>
            <a:ext cx="0" cy="127189"/>
          </a:xfrm>
          <a:custGeom>
            <a:avLst/>
            <a:gdLst/>
            <a:ahLst/>
            <a:cxnLst/>
            <a:rect l="l" t="t" r="r" b="b"/>
            <a:pathLst>
              <a:path w="0" h="127189">
                <a:moveTo>
                  <a:pt x="0" y="127189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4343589" y="5816452"/>
            <a:ext cx="0" cy="330316"/>
          </a:xfrm>
          <a:custGeom>
            <a:avLst/>
            <a:gdLst/>
            <a:ahLst/>
            <a:cxnLst/>
            <a:rect l="l" t="t" r="r" b="b"/>
            <a:pathLst>
              <a:path w="0" h="330316">
                <a:moveTo>
                  <a:pt x="0" y="0"/>
                </a:moveTo>
                <a:lnTo>
                  <a:pt x="0" y="330316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4051344" y="6146768"/>
            <a:ext cx="292245" cy="0"/>
          </a:xfrm>
          <a:custGeom>
            <a:avLst/>
            <a:gdLst/>
            <a:ahLst/>
            <a:cxnLst/>
            <a:rect l="l" t="t" r="r" b="b"/>
            <a:pathLst>
              <a:path w="292245" h="0">
                <a:moveTo>
                  <a:pt x="0" y="0"/>
                </a:moveTo>
                <a:lnTo>
                  <a:pt x="292245" y="0"/>
                </a:lnTo>
              </a:path>
            </a:pathLst>
          </a:custGeom>
          <a:ln w="127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4051344" y="5842072"/>
            <a:ext cx="177815" cy="0"/>
          </a:xfrm>
          <a:custGeom>
            <a:avLst/>
            <a:gdLst/>
            <a:ahLst/>
            <a:cxnLst/>
            <a:rect l="l" t="t" r="r" b="b"/>
            <a:pathLst>
              <a:path w="177815" h="0">
                <a:moveTo>
                  <a:pt x="0" y="0"/>
                </a:moveTo>
                <a:lnTo>
                  <a:pt x="177815" y="0"/>
                </a:lnTo>
              </a:path>
            </a:pathLst>
          </a:custGeom>
          <a:ln w="127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4229160" y="5638629"/>
            <a:ext cx="0" cy="203443"/>
          </a:xfrm>
          <a:custGeom>
            <a:avLst/>
            <a:gdLst/>
            <a:ahLst/>
            <a:cxnLst/>
            <a:rect l="l" t="t" r="r" b="b"/>
            <a:pathLst>
              <a:path w="0" h="203443">
                <a:moveTo>
                  <a:pt x="0" y="203443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3136592" y="5600496"/>
            <a:ext cx="1003862" cy="0"/>
          </a:xfrm>
          <a:custGeom>
            <a:avLst/>
            <a:gdLst/>
            <a:ahLst/>
            <a:cxnLst/>
            <a:rect l="l" t="t" r="r" b="b"/>
            <a:pathLst>
              <a:path w="1003862" h="0">
                <a:moveTo>
                  <a:pt x="0" y="0"/>
                </a:moveTo>
                <a:lnTo>
                  <a:pt x="1003862" y="0"/>
                </a:lnTo>
              </a:path>
            </a:pathLst>
          </a:custGeom>
          <a:ln w="127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4140455" y="5435489"/>
            <a:ext cx="0" cy="165006"/>
          </a:xfrm>
          <a:custGeom>
            <a:avLst/>
            <a:gdLst/>
            <a:ahLst/>
            <a:cxnLst/>
            <a:rect l="l" t="t" r="r" b="b"/>
            <a:pathLst>
              <a:path w="0" h="165006">
                <a:moveTo>
                  <a:pt x="0" y="165006"/>
                </a:moveTo>
                <a:lnTo>
                  <a:pt x="0" y="0"/>
                </a:lnTo>
              </a:path>
            </a:pathLst>
          </a:custGeom>
          <a:ln w="1281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3136592" y="4762039"/>
            <a:ext cx="647863" cy="0"/>
          </a:xfrm>
          <a:custGeom>
            <a:avLst/>
            <a:gdLst/>
            <a:ahLst/>
            <a:cxnLst/>
            <a:rect l="l" t="t" r="r" b="b"/>
            <a:pathLst>
              <a:path w="647863" h="0">
                <a:moveTo>
                  <a:pt x="647863" y="0"/>
                </a:moveTo>
                <a:lnTo>
                  <a:pt x="0" y="0"/>
                </a:lnTo>
              </a:path>
            </a:pathLst>
          </a:custGeom>
          <a:ln w="127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3136592" y="5079540"/>
            <a:ext cx="647863" cy="0"/>
          </a:xfrm>
          <a:custGeom>
            <a:avLst/>
            <a:gdLst/>
            <a:ahLst/>
            <a:cxnLst/>
            <a:rect l="l" t="t" r="r" b="b"/>
            <a:pathLst>
              <a:path w="647863" h="0">
                <a:moveTo>
                  <a:pt x="647863" y="0"/>
                </a:moveTo>
                <a:lnTo>
                  <a:pt x="0" y="0"/>
                </a:lnTo>
              </a:path>
            </a:pathLst>
          </a:custGeom>
          <a:ln w="127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3123768" y="5371736"/>
            <a:ext cx="648180" cy="0"/>
          </a:xfrm>
          <a:custGeom>
            <a:avLst/>
            <a:gdLst/>
            <a:ahLst/>
            <a:cxnLst/>
            <a:rect l="l" t="t" r="r" b="b"/>
            <a:pathLst>
              <a:path w="648180" h="0">
                <a:moveTo>
                  <a:pt x="648180" y="0"/>
                </a:moveTo>
                <a:lnTo>
                  <a:pt x="0" y="0"/>
                </a:lnTo>
              </a:path>
            </a:pathLst>
          </a:custGeom>
          <a:ln w="127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3123768" y="5854572"/>
            <a:ext cx="648180" cy="0"/>
          </a:xfrm>
          <a:custGeom>
            <a:avLst/>
            <a:gdLst/>
            <a:ahLst/>
            <a:cxnLst/>
            <a:rect l="l" t="t" r="r" b="b"/>
            <a:pathLst>
              <a:path w="648180" h="0">
                <a:moveTo>
                  <a:pt x="648180" y="0"/>
                </a:moveTo>
                <a:lnTo>
                  <a:pt x="0" y="0"/>
                </a:lnTo>
              </a:path>
            </a:pathLst>
          </a:custGeom>
          <a:ln w="127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3123768" y="6159585"/>
            <a:ext cx="648180" cy="0"/>
          </a:xfrm>
          <a:custGeom>
            <a:avLst/>
            <a:gdLst/>
            <a:ahLst/>
            <a:cxnLst/>
            <a:rect l="l" t="t" r="r" b="b"/>
            <a:pathLst>
              <a:path w="648180" h="0">
                <a:moveTo>
                  <a:pt x="648180" y="0"/>
                </a:moveTo>
                <a:lnTo>
                  <a:pt x="0" y="0"/>
                </a:lnTo>
              </a:path>
            </a:pathLst>
          </a:custGeom>
          <a:ln w="127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5271064" y="5371736"/>
            <a:ext cx="673524" cy="0"/>
          </a:xfrm>
          <a:custGeom>
            <a:avLst/>
            <a:gdLst/>
            <a:ahLst/>
            <a:cxnLst/>
            <a:rect l="l" t="t" r="r" b="b"/>
            <a:pathLst>
              <a:path w="673524" h="0">
                <a:moveTo>
                  <a:pt x="0" y="0"/>
                </a:moveTo>
                <a:lnTo>
                  <a:pt x="673524" y="0"/>
                </a:lnTo>
              </a:path>
            </a:pathLst>
          </a:custGeom>
          <a:ln w="127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6071663" y="5270369"/>
            <a:ext cx="221615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75">
                <a:latin typeface="Arial"/>
                <a:cs typeface="Arial"/>
              </a:rPr>
              <a:t>CS</a:t>
            </a:r>
            <a:endParaRPr sz="10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2856991" y="4698426"/>
            <a:ext cx="267335" cy="15748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22222" sz="1500" spc="44">
                <a:latin typeface="Arial"/>
                <a:cs typeface="Arial"/>
              </a:rPr>
              <a:t>A</a:t>
            </a:r>
            <a:r>
              <a:rPr dirty="0" smtClean="0" sz="1000" spc="40"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1300"/>
              </a:lnSpc>
              <a:spcBef>
                <a:spcPts val="2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dirty="0" smtClean="0" baseline="22222" sz="1500" spc="44">
                <a:latin typeface="Arial"/>
                <a:cs typeface="Arial"/>
              </a:rPr>
              <a:t>A</a:t>
            </a:r>
            <a:r>
              <a:rPr dirty="0" smtClean="0" sz="1000" spc="40">
                <a:latin typeface="Arial"/>
                <a:cs typeface="Arial"/>
              </a:rPr>
              <a:t>11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0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baseline="22222" sz="1500" spc="44">
                <a:latin typeface="Arial"/>
                <a:cs typeface="Arial"/>
              </a:rPr>
              <a:t>A</a:t>
            </a:r>
            <a:r>
              <a:rPr dirty="0" smtClean="0" sz="1000" spc="40">
                <a:latin typeface="Arial"/>
                <a:cs typeface="Arial"/>
              </a:rPr>
              <a:t>12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850"/>
              </a:lnSpc>
              <a:spcBef>
                <a:spcPts val="49"/>
              </a:spcBef>
            </a:pPr>
            <a:endParaRPr sz="850"/>
          </a:p>
          <a:p>
            <a:pPr marL="12700">
              <a:lnSpc>
                <a:spcPct val="100000"/>
              </a:lnSpc>
            </a:pPr>
            <a:r>
              <a:rPr dirty="0" smtClean="0" baseline="22222" sz="1500" spc="44">
                <a:latin typeface="Arial"/>
                <a:cs typeface="Arial"/>
              </a:rPr>
              <a:t>A</a:t>
            </a:r>
            <a:r>
              <a:rPr dirty="0" smtClean="0" sz="1000" spc="40">
                <a:latin typeface="Arial"/>
                <a:cs typeface="Arial"/>
              </a:rPr>
              <a:t>13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0"/>
              </a:spcBef>
            </a:pPr>
            <a:endParaRPr sz="800"/>
          </a:p>
          <a:p>
            <a:pPr marL="12700">
              <a:lnSpc>
                <a:spcPct val="100000"/>
              </a:lnSpc>
            </a:pPr>
            <a:r>
              <a:rPr dirty="0" smtClean="0" baseline="22222" sz="1500" spc="44">
                <a:latin typeface="Arial"/>
                <a:cs typeface="Arial"/>
              </a:rPr>
              <a:t>A</a:t>
            </a:r>
            <a:r>
              <a:rPr dirty="0" smtClean="0" sz="1000" spc="40">
                <a:latin typeface="Arial"/>
                <a:cs typeface="Arial"/>
              </a:rPr>
              <a:t>14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1000"/>
              </a:lnSpc>
              <a:spcBef>
                <a:spcPts val="2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baseline="22222" sz="1500" spc="44">
                <a:latin typeface="Arial"/>
                <a:cs typeface="Arial"/>
              </a:rPr>
              <a:t>A</a:t>
            </a:r>
            <a:r>
              <a:rPr dirty="0" smtClean="0" sz="1000" spc="40"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046220" y="5219546"/>
            <a:ext cx="203134" cy="0"/>
          </a:xfrm>
          <a:custGeom>
            <a:avLst/>
            <a:gdLst/>
            <a:ahLst/>
            <a:cxnLst/>
            <a:rect l="l" t="t" r="r" b="b"/>
            <a:pathLst>
              <a:path w="203134" h="0">
                <a:moveTo>
                  <a:pt x="0" y="0"/>
                </a:moveTo>
                <a:lnTo>
                  <a:pt x="203134" y="0"/>
                </a:lnTo>
              </a:path>
            </a:pathLst>
          </a:custGeom>
          <a:ln w="1279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807210">
              <a:lnSpc>
                <a:spcPts val="3810"/>
              </a:lnSpc>
            </a:pPr>
            <a:r>
              <a:rPr dirty="0" smtClean="0" sz="3200">
                <a:latin typeface="Arial"/>
                <a:cs typeface="Arial"/>
              </a:rPr>
              <a:t>Chip Se</a:t>
            </a:r>
            <a:r>
              <a:rPr dirty="0" smtClean="0" sz="3200" spc="-15">
                <a:latin typeface="Arial"/>
                <a:cs typeface="Arial"/>
              </a:rPr>
              <a:t>l</a:t>
            </a:r>
            <a:r>
              <a:rPr dirty="0" smtClean="0" sz="3200" spc="0">
                <a:latin typeface="Arial"/>
                <a:cs typeface="Arial"/>
              </a:rPr>
              <a:t>ect</a:t>
            </a:r>
            <a:r>
              <a:rPr dirty="0" smtClean="0" sz="3200" spc="-1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E</a:t>
            </a:r>
            <a:r>
              <a:rPr dirty="0" smtClean="0" sz="3200" spc="5">
                <a:latin typeface="Arial"/>
                <a:cs typeface="Arial"/>
              </a:rPr>
              <a:t>x</a:t>
            </a:r>
            <a:r>
              <a:rPr dirty="0" smtClean="0" sz="3200" spc="0">
                <a:latin typeface="Arial"/>
                <a:cs typeface="Arial"/>
              </a:rPr>
              <a:t>amp</a:t>
            </a:r>
            <a:r>
              <a:rPr dirty="0" smtClean="0" sz="3200" spc="-15">
                <a:latin typeface="Arial"/>
                <a:cs typeface="Arial"/>
              </a:rPr>
              <a:t>l</a:t>
            </a:r>
            <a:r>
              <a:rPr dirty="0" smtClean="0" sz="3200" spc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008888"/>
            <a:ext cx="6399530" cy="5073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3535">
              <a:lnSpc>
                <a:spcPts val="3990"/>
              </a:lnSpc>
              <a:buClr>
                <a:srgbClr val="9900CC"/>
              </a:buClr>
              <a:buSzPct val="128846"/>
              <a:buFont typeface="Arial"/>
              <a:buChar char="•"/>
              <a:tabLst>
                <a:tab pos="355600" algn="l"/>
                <a:tab pos="777875" algn="l"/>
                <a:tab pos="1438910" algn="l"/>
                <a:tab pos="2763520" algn="l"/>
                <a:tab pos="3462020" algn="l"/>
                <a:tab pos="4603750" algn="l"/>
              </a:tabLst>
            </a:pPr>
            <a:r>
              <a:rPr dirty="0" smtClean="0" sz="2600" spc="-5">
                <a:latin typeface="Arial"/>
                <a:cs typeface="Arial"/>
              </a:rPr>
              <a:t>I</a:t>
            </a:r>
            <a:r>
              <a:rPr dirty="0" smtClean="0" sz="2600" spc="0">
                <a:latin typeface="Arial"/>
                <a:cs typeface="Arial"/>
              </a:rPr>
              <a:t>f	</a:t>
            </a:r>
            <a:r>
              <a:rPr dirty="0" smtClean="0" sz="2600" spc="0">
                <a:latin typeface="Arial"/>
                <a:cs typeface="Arial"/>
              </a:rPr>
              <a:t>we	</a:t>
            </a:r>
            <a:r>
              <a:rPr dirty="0" smtClean="0" sz="2600" spc="0">
                <a:latin typeface="Arial"/>
                <a:cs typeface="Arial"/>
              </a:rPr>
              <a:t>chan</a:t>
            </a:r>
            <a:r>
              <a:rPr dirty="0" smtClean="0" sz="2600" spc="5">
                <a:latin typeface="Arial"/>
                <a:cs typeface="Arial"/>
              </a:rPr>
              <a:t>g</a:t>
            </a:r>
            <a:r>
              <a:rPr dirty="0" smtClean="0" sz="2600" spc="0">
                <a:latin typeface="Arial"/>
                <a:cs typeface="Arial"/>
              </a:rPr>
              <a:t>e	</a:t>
            </a:r>
            <a:r>
              <a:rPr dirty="0" smtClean="0" sz="2600" spc="0">
                <a:latin typeface="Arial"/>
                <a:cs typeface="Arial"/>
              </a:rPr>
              <a:t>the	</a:t>
            </a:r>
            <a:r>
              <a:rPr dirty="0" smtClean="0" sz="2600" spc="0">
                <a:latin typeface="Arial"/>
                <a:cs typeface="Arial"/>
              </a:rPr>
              <a:t>a</a:t>
            </a:r>
            <a:r>
              <a:rPr dirty="0" smtClean="0" sz="2600" spc="5">
                <a:latin typeface="Arial"/>
                <a:cs typeface="Arial"/>
              </a:rPr>
              <a:t>b</a:t>
            </a:r>
            <a:r>
              <a:rPr dirty="0" smtClean="0" sz="2600" spc="0">
                <a:latin typeface="Arial"/>
                <a:cs typeface="Arial"/>
              </a:rPr>
              <a:t>o</a:t>
            </a:r>
            <a:r>
              <a:rPr dirty="0" smtClean="0" sz="2600" spc="5">
                <a:latin typeface="Arial"/>
                <a:cs typeface="Arial"/>
              </a:rPr>
              <a:t>v</a:t>
            </a:r>
            <a:r>
              <a:rPr dirty="0" smtClean="0" sz="2600" spc="0">
                <a:latin typeface="Arial"/>
                <a:cs typeface="Arial"/>
              </a:rPr>
              <a:t>e	</a:t>
            </a:r>
            <a:r>
              <a:rPr dirty="0" smtClean="0" sz="2600" spc="0">
                <a:latin typeface="Arial"/>
                <a:cs typeface="Arial"/>
              </a:rPr>
              <a:t>combination</a:t>
            </a:r>
            <a:endParaRPr sz="26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76921" y="1104138"/>
            <a:ext cx="1000760" cy="4057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527685" algn="l"/>
              </a:tabLst>
            </a:pPr>
            <a:r>
              <a:rPr dirty="0" smtClean="0" sz="2600" spc="-5">
                <a:latin typeface="Arial"/>
                <a:cs typeface="Arial"/>
              </a:rPr>
              <a:t>t</a:t>
            </a:r>
            <a:r>
              <a:rPr dirty="0" smtClean="0" sz="2600" spc="0">
                <a:latin typeface="Arial"/>
                <a:cs typeface="Arial"/>
              </a:rPr>
              <a:t>o	</a:t>
            </a:r>
            <a:r>
              <a:rPr dirty="0" smtClean="0" sz="2600" spc="0">
                <a:latin typeface="Arial"/>
                <a:cs typeface="Arial"/>
              </a:rPr>
              <a:t>the</a:t>
            </a:r>
            <a:endParaRPr sz="26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07744" y="1500378"/>
            <a:ext cx="1405255" cy="4057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2600">
                <a:latin typeface="Arial"/>
                <a:cs typeface="Arial"/>
              </a:rPr>
              <a:t>followin</a:t>
            </a:r>
            <a:r>
              <a:rPr dirty="0" smtClean="0" sz="2600" spc="10">
                <a:latin typeface="Arial"/>
                <a:cs typeface="Arial"/>
              </a:rPr>
              <a:t>g</a:t>
            </a:r>
            <a:r>
              <a:rPr dirty="0" smtClean="0" sz="2600" spc="0"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22044" y="3873372"/>
            <a:ext cx="7158355" cy="1911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99085" marR="12700" indent="-287020">
              <a:lnSpc>
                <a:spcPct val="100000"/>
              </a:lnSpc>
              <a:buClr>
                <a:srgbClr val="FF0066"/>
              </a:buClr>
              <a:buFont typeface="Arial"/>
              <a:buChar char="–"/>
              <a:tabLst>
                <a:tab pos="299085" algn="l"/>
              </a:tabLst>
            </a:pPr>
            <a:r>
              <a:rPr dirty="0" smtClean="0" sz="2400" spc="0">
                <a:latin typeface="Arial"/>
                <a:cs typeface="Arial"/>
              </a:rPr>
              <a:t>Now</a:t>
            </a:r>
            <a:r>
              <a:rPr dirty="0" smtClean="0" sz="2400" spc="8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8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</a:t>
            </a:r>
            <a:r>
              <a:rPr dirty="0" smtClean="0" sz="2400" spc="5">
                <a:latin typeface="Arial"/>
                <a:cs typeface="Arial"/>
              </a:rPr>
              <a:t>h</a:t>
            </a:r>
            <a:r>
              <a:rPr dirty="0" smtClean="0" sz="2400" spc="0">
                <a:latin typeface="Arial"/>
                <a:cs typeface="Arial"/>
              </a:rPr>
              <a:t>ip</a:t>
            </a:r>
            <a:r>
              <a:rPr dirty="0" smtClean="0" sz="2400" spc="9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wou</a:t>
            </a:r>
            <a:r>
              <a:rPr dirty="0" smtClean="0" sz="2400" spc="5">
                <a:latin typeface="Arial"/>
                <a:cs typeface="Arial"/>
              </a:rPr>
              <a:t>l</a:t>
            </a:r>
            <a:r>
              <a:rPr dirty="0" smtClean="0" sz="2400" spc="0">
                <a:latin typeface="Arial"/>
                <a:cs typeface="Arial"/>
              </a:rPr>
              <a:t>d</a:t>
            </a:r>
            <a:r>
              <a:rPr dirty="0" smtClean="0" sz="2400" spc="85">
                <a:latin typeface="Arial"/>
                <a:cs typeface="Arial"/>
              </a:rPr>
              <a:t> </a:t>
            </a:r>
            <a:r>
              <a:rPr dirty="0" smtClean="0" sz="2400" spc="5">
                <a:latin typeface="Arial"/>
                <a:cs typeface="Arial"/>
              </a:rPr>
              <a:t>h</a:t>
            </a:r>
            <a:r>
              <a:rPr dirty="0" smtClean="0" sz="2400" spc="0">
                <a:latin typeface="Arial"/>
                <a:cs typeface="Arial"/>
              </a:rPr>
              <a:t>ave</a:t>
            </a:r>
            <a:r>
              <a:rPr dirty="0" smtClean="0" sz="2400" spc="8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</a:t>
            </a:r>
            <a:r>
              <a:rPr dirty="0" smtClean="0" sz="2400" spc="5">
                <a:latin typeface="Arial"/>
                <a:cs typeface="Arial"/>
              </a:rPr>
              <a:t>d</a:t>
            </a:r>
            <a:r>
              <a:rPr dirty="0" smtClean="0" sz="2400" spc="0">
                <a:latin typeface="Arial"/>
                <a:cs typeface="Arial"/>
              </a:rPr>
              <a:t>dre</a:t>
            </a:r>
            <a:r>
              <a:rPr dirty="0" smtClean="0" sz="2400" spc="10">
                <a:latin typeface="Arial"/>
                <a:cs typeface="Arial"/>
              </a:rPr>
              <a:t>s</a:t>
            </a:r>
            <a:r>
              <a:rPr dirty="0" smtClean="0" sz="2400" spc="0">
                <a:latin typeface="Arial"/>
                <a:cs typeface="Arial"/>
              </a:rPr>
              <a:t>ses</a:t>
            </a:r>
            <a:r>
              <a:rPr dirty="0" smtClean="0" sz="2400" spc="8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ran</a:t>
            </a:r>
            <a:r>
              <a:rPr dirty="0" smtClean="0" sz="2400" spc="5">
                <a:latin typeface="Arial"/>
                <a:cs typeface="Arial"/>
              </a:rPr>
              <a:t>g</a:t>
            </a:r>
            <a:r>
              <a:rPr dirty="0" smtClean="0" sz="2400" spc="0">
                <a:latin typeface="Arial"/>
                <a:cs typeface="Arial"/>
              </a:rPr>
              <a:t>ing</a:t>
            </a:r>
            <a:r>
              <a:rPr dirty="0" smtClean="0" sz="2400" spc="9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f</a:t>
            </a:r>
            <a:r>
              <a:rPr dirty="0" smtClean="0" sz="2400" spc="5">
                <a:latin typeface="Arial"/>
                <a:cs typeface="Arial"/>
              </a:rPr>
              <a:t>r</a:t>
            </a:r>
            <a:r>
              <a:rPr dirty="0" smtClean="0" sz="2400" spc="0">
                <a:latin typeface="Arial"/>
                <a:cs typeface="Arial"/>
              </a:rPr>
              <a:t>o</a:t>
            </a:r>
            <a:r>
              <a:rPr dirty="0" smtClean="0" sz="2400" spc="-10">
                <a:latin typeface="Arial"/>
                <a:cs typeface="Arial"/>
              </a:rPr>
              <a:t>m</a:t>
            </a:r>
            <a:r>
              <a:rPr dirty="0" smtClean="0" sz="2400" spc="0">
                <a:latin typeface="Arial"/>
                <a:cs typeface="Arial"/>
              </a:rPr>
              <a:t>:</a:t>
            </a:r>
            <a:r>
              <a:rPr dirty="0" smtClean="0" sz="2400" spc="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240</a:t>
            </a:r>
            <a:r>
              <a:rPr dirty="0" smtClean="0" sz="2400" spc="0">
                <a:latin typeface="Arial"/>
                <a:cs typeface="Arial"/>
              </a:rPr>
              <a:t>0</a:t>
            </a:r>
            <a:r>
              <a:rPr dirty="0" smtClean="0" sz="2400" spc="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to</a:t>
            </a:r>
            <a:r>
              <a:rPr dirty="0" smtClean="0" sz="2400" spc="-1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27</a:t>
            </a:r>
            <a:r>
              <a:rPr dirty="0" smtClean="0" sz="2400" spc="0">
                <a:latin typeface="Arial"/>
                <a:cs typeface="Arial"/>
              </a:rPr>
              <a:t>F</a:t>
            </a:r>
            <a:r>
              <a:rPr dirty="0" smtClean="0" sz="2400" spc="-5">
                <a:latin typeface="Arial"/>
                <a:cs typeface="Arial"/>
              </a:rPr>
              <a:t>F</a:t>
            </a:r>
            <a:r>
              <a:rPr dirty="0" smtClean="0" sz="2400" spc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6"/>
              </a:spcBef>
              <a:buClr>
                <a:srgbClr val="FF0066"/>
              </a:buClr>
              <a:buFont typeface="Arial"/>
              <a:buChar char="–"/>
            </a:pPr>
            <a:endParaRPr sz="550"/>
          </a:p>
          <a:p>
            <a:pPr algn="just" marL="299085" marR="12700" indent="-287020">
              <a:lnSpc>
                <a:spcPct val="100000"/>
              </a:lnSpc>
              <a:buClr>
                <a:srgbClr val="FF0066"/>
              </a:buClr>
              <a:buFont typeface="Arial"/>
              <a:buChar char="–"/>
              <a:tabLst>
                <a:tab pos="299085" algn="l"/>
              </a:tabLst>
            </a:pPr>
            <a:r>
              <a:rPr dirty="0" smtClean="0" sz="2400" spc="0">
                <a:latin typeface="Arial"/>
                <a:cs typeface="Arial"/>
              </a:rPr>
              <a:t>Cha</a:t>
            </a:r>
            <a:r>
              <a:rPr dirty="0" smtClean="0" sz="2400" spc="5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ging </a:t>
            </a:r>
            <a:r>
              <a:rPr dirty="0" smtClean="0" sz="2400" spc="30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 </a:t>
            </a:r>
            <a:r>
              <a:rPr dirty="0" smtClean="0" sz="2400" spc="28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combination </a:t>
            </a:r>
            <a:r>
              <a:rPr dirty="0" smtClean="0" sz="2400" spc="29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f </a:t>
            </a:r>
            <a:r>
              <a:rPr dirty="0" smtClean="0" sz="2400" spc="27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 </a:t>
            </a:r>
            <a:r>
              <a:rPr dirty="0" smtClean="0" sz="2400" spc="28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ad</a:t>
            </a:r>
            <a:r>
              <a:rPr dirty="0" smtClean="0" sz="2400" spc="-10">
                <a:latin typeface="Arial"/>
                <a:cs typeface="Arial"/>
              </a:rPr>
              <a:t>d</a:t>
            </a:r>
            <a:r>
              <a:rPr dirty="0" smtClean="0" sz="2400" spc="0">
                <a:latin typeface="Arial"/>
                <a:cs typeface="Arial"/>
              </a:rPr>
              <a:t>r</a:t>
            </a:r>
            <a:r>
              <a:rPr dirty="0" smtClean="0" sz="2400" spc="10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ss </a:t>
            </a:r>
            <a:r>
              <a:rPr dirty="0" smtClean="0" sz="2400" spc="29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b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ts</a:t>
            </a:r>
            <a:r>
              <a:rPr dirty="0" smtClean="0" sz="2400" spc="0">
                <a:latin typeface="Arial"/>
                <a:cs typeface="Arial"/>
              </a:rPr>
              <a:t> co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nected</a:t>
            </a:r>
            <a:r>
              <a:rPr dirty="0" smtClean="0" sz="2400" spc="7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to</a:t>
            </a:r>
            <a:r>
              <a:rPr dirty="0" smtClean="0" sz="2400" spc="6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7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ch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p</a:t>
            </a:r>
            <a:r>
              <a:rPr dirty="0" smtClean="0" sz="2400" spc="8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select</a:t>
            </a:r>
            <a:r>
              <a:rPr dirty="0" smtClean="0" sz="2400" spc="75">
                <a:latin typeface="Arial"/>
                <a:cs typeface="Arial"/>
              </a:rPr>
              <a:t> </a:t>
            </a:r>
            <a:r>
              <a:rPr dirty="0" smtClean="0" sz="2400" spc="-5" b="1" u="heavy">
                <a:latin typeface="Arial"/>
                <a:cs typeface="Arial"/>
              </a:rPr>
              <a:t>change</a:t>
            </a:r>
            <a:r>
              <a:rPr dirty="0" smtClean="0" sz="2400" spc="0" b="1" u="heavy">
                <a:latin typeface="Arial"/>
                <a:cs typeface="Arial"/>
              </a:rPr>
              <a:t>s</a:t>
            </a:r>
            <a:r>
              <a:rPr dirty="0" smtClean="0" sz="2400" spc="75" b="1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7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</a:t>
            </a:r>
            <a:r>
              <a:rPr dirty="0" smtClean="0" sz="2400" spc="-10">
                <a:latin typeface="Arial"/>
                <a:cs typeface="Arial"/>
              </a:rPr>
              <a:t>d</a:t>
            </a:r>
            <a:r>
              <a:rPr dirty="0" smtClean="0" sz="2400" spc="0">
                <a:latin typeface="Arial"/>
                <a:cs typeface="Arial"/>
              </a:rPr>
              <a:t>dress</a:t>
            </a:r>
            <a:r>
              <a:rPr dirty="0" smtClean="0" sz="2400" spc="0">
                <a:latin typeface="Arial"/>
                <a:cs typeface="Arial"/>
              </a:rPr>
              <a:t> range</a:t>
            </a:r>
            <a:r>
              <a:rPr dirty="0" smtClean="0" sz="2400" spc="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for</a:t>
            </a:r>
            <a:r>
              <a:rPr dirty="0" smtClean="0" sz="2400" spc="-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memory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chi</a:t>
            </a:r>
            <a:r>
              <a:rPr dirty="0" smtClean="0" sz="2400" spc="-10">
                <a:latin typeface="Arial"/>
                <a:cs typeface="Arial"/>
              </a:rPr>
              <a:t>p</a:t>
            </a:r>
            <a:r>
              <a:rPr dirty="0" smtClean="0" sz="2400" spc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461739" y="1974770"/>
            <a:ext cx="685867" cy="571507"/>
          </a:xfrm>
          <a:custGeom>
            <a:avLst/>
            <a:gdLst/>
            <a:ahLst/>
            <a:cxnLst/>
            <a:rect l="l" t="t" r="r" b="b"/>
            <a:pathLst>
              <a:path w="685867" h="571507">
                <a:moveTo>
                  <a:pt x="685867" y="571507"/>
                </a:moveTo>
                <a:lnTo>
                  <a:pt x="683519" y="524397"/>
                </a:lnTo>
                <a:lnTo>
                  <a:pt x="676610" y="478379"/>
                </a:lnTo>
                <a:lnTo>
                  <a:pt x="665337" y="433597"/>
                </a:lnTo>
                <a:lnTo>
                  <a:pt x="649903" y="390193"/>
                </a:lnTo>
                <a:lnTo>
                  <a:pt x="630506" y="348310"/>
                </a:lnTo>
                <a:lnTo>
                  <a:pt x="607347" y="308093"/>
                </a:lnTo>
                <a:lnTo>
                  <a:pt x="580625" y="269683"/>
                </a:lnTo>
                <a:lnTo>
                  <a:pt x="550540" y="233224"/>
                </a:lnTo>
                <a:lnTo>
                  <a:pt x="517293" y="198860"/>
                </a:lnTo>
                <a:lnTo>
                  <a:pt x="481082" y="166732"/>
                </a:lnTo>
                <a:lnTo>
                  <a:pt x="442109" y="136985"/>
                </a:lnTo>
                <a:lnTo>
                  <a:pt x="400573" y="109762"/>
                </a:lnTo>
                <a:lnTo>
                  <a:pt x="356673" y="85205"/>
                </a:lnTo>
                <a:lnTo>
                  <a:pt x="310610" y="63459"/>
                </a:lnTo>
                <a:lnTo>
                  <a:pt x="262584" y="44665"/>
                </a:lnTo>
                <a:lnTo>
                  <a:pt x="212794" y="28967"/>
                </a:lnTo>
                <a:lnTo>
                  <a:pt x="161441" y="16508"/>
                </a:lnTo>
                <a:lnTo>
                  <a:pt x="108724" y="7432"/>
                </a:lnTo>
                <a:lnTo>
                  <a:pt x="54844" y="1882"/>
                </a:lnTo>
                <a:lnTo>
                  <a:pt x="0" y="0"/>
                </a:lnTo>
              </a:path>
            </a:pathLst>
          </a:custGeom>
          <a:ln w="1279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5461739" y="2546277"/>
            <a:ext cx="685867" cy="571519"/>
          </a:xfrm>
          <a:custGeom>
            <a:avLst/>
            <a:gdLst/>
            <a:ahLst/>
            <a:cxnLst/>
            <a:rect l="l" t="t" r="r" b="b"/>
            <a:pathLst>
              <a:path w="685867" h="571519">
                <a:moveTo>
                  <a:pt x="0" y="571519"/>
                </a:moveTo>
                <a:lnTo>
                  <a:pt x="54844" y="567859"/>
                </a:lnTo>
                <a:lnTo>
                  <a:pt x="108724" y="560717"/>
                </a:lnTo>
                <a:lnTo>
                  <a:pt x="161441" y="550237"/>
                </a:lnTo>
                <a:lnTo>
                  <a:pt x="212794" y="536563"/>
                </a:lnTo>
                <a:lnTo>
                  <a:pt x="262584" y="519837"/>
                </a:lnTo>
                <a:lnTo>
                  <a:pt x="310610" y="500202"/>
                </a:lnTo>
                <a:lnTo>
                  <a:pt x="356673" y="477801"/>
                </a:lnTo>
                <a:lnTo>
                  <a:pt x="400572" y="452778"/>
                </a:lnTo>
                <a:lnTo>
                  <a:pt x="442109" y="425275"/>
                </a:lnTo>
                <a:lnTo>
                  <a:pt x="481082" y="395436"/>
                </a:lnTo>
                <a:lnTo>
                  <a:pt x="517293" y="363403"/>
                </a:lnTo>
                <a:lnTo>
                  <a:pt x="550540" y="329319"/>
                </a:lnTo>
                <a:lnTo>
                  <a:pt x="580625" y="293328"/>
                </a:lnTo>
                <a:lnTo>
                  <a:pt x="607347" y="255573"/>
                </a:lnTo>
                <a:lnTo>
                  <a:pt x="630506" y="216197"/>
                </a:lnTo>
                <a:lnTo>
                  <a:pt x="649903" y="175342"/>
                </a:lnTo>
                <a:lnTo>
                  <a:pt x="665337" y="133151"/>
                </a:lnTo>
                <a:lnTo>
                  <a:pt x="676609" y="89769"/>
                </a:lnTo>
                <a:lnTo>
                  <a:pt x="683519" y="45337"/>
                </a:lnTo>
                <a:lnTo>
                  <a:pt x="685867" y="0"/>
                </a:lnTo>
              </a:path>
            </a:pathLst>
          </a:custGeom>
          <a:ln w="1279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6147606" y="2496161"/>
            <a:ext cx="114106" cy="113192"/>
          </a:xfrm>
          <a:custGeom>
            <a:avLst/>
            <a:gdLst/>
            <a:ahLst/>
            <a:cxnLst/>
            <a:rect l="l" t="t" r="r" b="b"/>
            <a:pathLst>
              <a:path w="114106" h="113192">
                <a:moveTo>
                  <a:pt x="62041" y="0"/>
                </a:moveTo>
                <a:lnTo>
                  <a:pt x="19232" y="13739"/>
                </a:lnTo>
                <a:lnTo>
                  <a:pt x="0" y="50116"/>
                </a:lnTo>
                <a:lnTo>
                  <a:pt x="1774" y="66980"/>
                </a:lnTo>
                <a:lnTo>
                  <a:pt x="23669" y="103471"/>
                </a:lnTo>
                <a:lnTo>
                  <a:pt x="46162" y="113192"/>
                </a:lnTo>
                <a:lnTo>
                  <a:pt x="62689" y="111921"/>
                </a:lnTo>
                <a:lnTo>
                  <a:pt x="99313" y="92957"/>
                </a:lnTo>
                <a:lnTo>
                  <a:pt x="114106" y="55339"/>
                </a:lnTo>
                <a:lnTo>
                  <a:pt x="112511" y="42026"/>
                </a:lnTo>
                <a:lnTo>
                  <a:pt x="89722" y="10229"/>
                </a:lnTo>
                <a:lnTo>
                  <a:pt x="6204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6147606" y="2496161"/>
            <a:ext cx="114106" cy="113192"/>
          </a:xfrm>
          <a:custGeom>
            <a:avLst/>
            <a:gdLst/>
            <a:ahLst/>
            <a:cxnLst/>
            <a:rect l="l" t="t" r="r" b="b"/>
            <a:pathLst>
              <a:path w="114106" h="113192">
                <a:moveTo>
                  <a:pt x="0" y="50116"/>
                </a:moveTo>
                <a:lnTo>
                  <a:pt x="14200" y="93943"/>
                </a:lnTo>
                <a:lnTo>
                  <a:pt x="46162" y="113192"/>
                </a:lnTo>
                <a:lnTo>
                  <a:pt x="62689" y="111921"/>
                </a:lnTo>
                <a:lnTo>
                  <a:pt x="99313" y="92957"/>
                </a:lnTo>
                <a:lnTo>
                  <a:pt x="114106" y="55339"/>
                </a:lnTo>
                <a:lnTo>
                  <a:pt x="112511" y="42026"/>
                </a:lnTo>
                <a:lnTo>
                  <a:pt x="89722" y="10229"/>
                </a:lnTo>
                <a:lnTo>
                  <a:pt x="62041" y="0"/>
                </a:lnTo>
                <a:lnTo>
                  <a:pt x="45699" y="1496"/>
                </a:lnTo>
                <a:lnTo>
                  <a:pt x="9795" y="23239"/>
                </a:lnTo>
                <a:lnTo>
                  <a:pt x="0" y="50116"/>
                </a:lnTo>
              </a:path>
            </a:pathLst>
          </a:custGeom>
          <a:ln w="255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5461739" y="1974770"/>
            <a:ext cx="0" cy="1143027"/>
          </a:xfrm>
          <a:custGeom>
            <a:avLst/>
            <a:gdLst/>
            <a:ahLst/>
            <a:cxnLst/>
            <a:rect l="l" t="t" r="r" b="b"/>
            <a:pathLst>
              <a:path w="0" h="1143027">
                <a:moveTo>
                  <a:pt x="0" y="0"/>
                </a:moveTo>
                <a:lnTo>
                  <a:pt x="0" y="1143027"/>
                </a:lnTo>
              </a:path>
            </a:pathLst>
          </a:custGeom>
          <a:ln w="128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4788501" y="2114276"/>
            <a:ext cx="0" cy="266893"/>
          </a:xfrm>
          <a:custGeom>
            <a:avLst/>
            <a:gdLst/>
            <a:ahLst/>
            <a:cxnLst/>
            <a:rect l="l" t="t" r="r" b="b"/>
            <a:pathLst>
              <a:path w="0" h="266893">
                <a:moveTo>
                  <a:pt x="0" y="0"/>
                </a:moveTo>
                <a:lnTo>
                  <a:pt x="0" y="266893"/>
                </a:lnTo>
              </a:path>
            </a:pathLst>
          </a:custGeom>
          <a:ln w="128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4788501" y="2114276"/>
            <a:ext cx="203391" cy="139847"/>
          </a:xfrm>
          <a:custGeom>
            <a:avLst/>
            <a:gdLst/>
            <a:ahLst/>
            <a:cxnLst/>
            <a:rect l="l" t="t" r="r" b="b"/>
            <a:pathLst>
              <a:path w="203391" h="139847">
                <a:moveTo>
                  <a:pt x="0" y="0"/>
                </a:moveTo>
                <a:lnTo>
                  <a:pt x="203391" y="139847"/>
                </a:lnTo>
              </a:path>
            </a:pathLst>
          </a:custGeom>
          <a:ln w="127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4788501" y="2254123"/>
            <a:ext cx="203391" cy="127046"/>
          </a:xfrm>
          <a:custGeom>
            <a:avLst/>
            <a:gdLst/>
            <a:ahLst/>
            <a:cxnLst/>
            <a:rect l="l" t="t" r="r" b="b"/>
            <a:pathLst>
              <a:path w="203391" h="127046">
                <a:moveTo>
                  <a:pt x="0" y="127046"/>
                </a:moveTo>
                <a:lnTo>
                  <a:pt x="203391" y="0"/>
                </a:lnTo>
              </a:path>
            </a:pathLst>
          </a:custGeom>
          <a:ln w="1278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4991893" y="2216046"/>
            <a:ext cx="62627" cy="62321"/>
          </a:xfrm>
          <a:custGeom>
            <a:avLst/>
            <a:gdLst/>
            <a:ahLst/>
            <a:cxnLst/>
            <a:rect l="l" t="t" r="r" b="b"/>
            <a:pathLst>
              <a:path w="62627" h="62321">
                <a:moveTo>
                  <a:pt x="27889" y="0"/>
                </a:moveTo>
                <a:lnTo>
                  <a:pt x="13687" y="3843"/>
                </a:lnTo>
                <a:lnTo>
                  <a:pt x="3660" y="13423"/>
                </a:lnTo>
                <a:lnTo>
                  <a:pt x="0" y="25289"/>
                </a:lnTo>
                <a:lnTo>
                  <a:pt x="2631" y="43596"/>
                </a:lnTo>
                <a:lnTo>
                  <a:pt x="9480" y="55913"/>
                </a:lnTo>
                <a:lnTo>
                  <a:pt x="18982" y="62321"/>
                </a:lnTo>
                <a:lnTo>
                  <a:pt x="36798" y="61128"/>
                </a:lnTo>
                <a:lnTo>
                  <a:pt x="49774" y="56224"/>
                </a:lnTo>
                <a:lnTo>
                  <a:pt x="58265" y="47636"/>
                </a:lnTo>
                <a:lnTo>
                  <a:pt x="62627" y="35387"/>
                </a:lnTo>
                <a:lnTo>
                  <a:pt x="60839" y="20798"/>
                </a:lnTo>
                <a:lnTo>
                  <a:pt x="54392" y="9855"/>
                </a:lnTo>
                <a:lnTo>
                  <a:pt x="43378" y="2831"/>
                </a:lnTo>
                <a:lnTo>
                  <a:pt x="2788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4991893" y="2216046"/>
            <a:ext cx="62627" cy="62321"/>
          </a:xfrm>
          <a:custGeom>
            <a:avLst/>
            <a:gdLst/>
            <a:ahLst/>
            <a:cxnLst/>
            <a:rect l="l" t="t" r="r" b="b"/>
            <a:pathLst>
              <a:path w="62627" h="62321">
                <a:moveTo>
                  <a:pt x="0" y="25289"/>
                </a:moveTo>
                <a:lnTo>
                  <a:pt x="2631" y="43596"/>
                </a:lnTo>
                <a:lnTo>
                  <a:pt x="9480" y="55913"/>
                </a:lnTo>
                <a:lnTo>
                  <a:pt x="18982" y="62321"/>
                </a:lnTo>
                <a:lnTo>
                  <a:pt x="36798" y="61128"/>
                </a:lnTo>
                <a:lnTo>
                  <a:pt x="49774" y="56224"/>
                </a:lnTo>
                <a:lnTo>
                  <a:pt x="58265" y="47636"/>
                </a:lnTo>
                <a:lnTo>
                  <a:pt x="62627" y="35387"/>
                </a:lnTo>
                <a:lnTo>
                  <a:pt x="60839" y="20798"/>
                </a:lnTo>
                <a:lnTo>
                  <a:pt x="54392" y="9855"/>
                </a:lnTo>
                <a:lnTo>
                  <a:pt x="43378" y="2831"/>
                </a:lnTo>
                <a:lnTo>
                  <a:pt x="27889" y="0"/>
                </a:lnTo>
                <a:lnTo>
                  <a:pt x="13687" y="3843"/>
                </a:lnTo>
                <a:lnTo>
                  <a:pt x="3660" y="13423"/>
                </a:lnTo>
                <a:lnTo>
                  <a:pt x="0" y="25289"/>
                </a:lnTo>
              </a:path>
            </a:pathLst>
          </a:custGeom>
          <a:ln w="255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4788501" y="2419243"/>
            <a:ext cx="0" cy="266868"/>
          </a:xfrm>
          <a:custGeom>
            <a:avLst/>
            <a:gdLst/>
            <a:ahLst/>
            <a:cxnLst/>
            <a:rect l="l" t="t" r="r" b="b"/>
            <a:pathLst>
              <a:path w="0" h="266868">
                <a:moveTo>
                  <a:pt x="0" y="0"/>
                </a:moveTo>
                <a:lnTo>
                  <a:pt x="0" y="266868"/>
                </a:lnTo>
              </a:path>
            </a:pathLst>
          </a:custGeom>
          <a:ln w="128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4788501" y="2419243"/>
            <a:ext cx="203391" cy="139834"/>
          </a:xfrm>
          <a:custGeom>
            <a:avLst/>
            <a:gdLst/>
            <a:ahLst/>
            <a:cxnLst/>
            <a:rect l="l" t="t" r="r" b="b"/>
            <a:pathLst>
              <a:path w="203391" h="139834">
                <a:moveTo>
                  <a:pt x="0" y="0"/>
                </a:moveTo>
                <a:lnTo>
                  <a:pt x="203391" y="139834"/>
                </a:lnTo>
              </a:path>
            </a:pathLst>
          </a:custGeom>
          <a:ln w="127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4788502" y="2559078"/>
            <a:ext cx="203391" cy="127033"/>
          </a:xfrm>
          <a:custGeom>
            <a:avLst/>
            <a:gdLst/>
            <a:ahLst/>
            <a:cxnLst/>
            <a:rect l="l" t="t" r="r" b="b"/>
            <a:pathLst>
              <a:path w="203391" h="127033">
                <a:moveTo>
                  <a:pt x="0" y="127033"/>
                </a:moveTo>
                <a:lnTo>
                  <a:pt x="203391" y="0"/>
                </a:lnTo>
              </a:path>
            </a:pathLst>
          </a:custGeom>
          <a:ln w="1278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4991893" y="2521045"/>
            <a:ext cx="62622" cy="62251"/>
          </a:xfrm>
          <a:custGeom>
            <a:avLst/>
            <a:gdLst/>
            <a:ahLst/>
            <a:cxnLst/>
            <a:rect l="l" t="t" r="r" b="b"/>
            <a:pathLst>
              <a:path w="62622" h="62251">
                <a:moveTo>
                  <a:pt x="27776" y="0"/>
                </a:moveTo>
                <a:lnTo>
                  <a:pt x="13611" y="3777"/>
                </a:lnTo>
                <a:lnTo>
                  <a:pt x="3606" y="13308"/>
                </a:lnTo>
                <a:lnTo>
                  <a:pt x="0" y="25231"/>
                </a:lnTo>
                <a:lnTo>
                  <a:pt x="2630" y="43405"/>
                </a:lnTo>
                <a:lnTo>
                  <a:pt x="9477" y="55758"/>
                </a:lnTo>
                <a:lnTo>
                  <a:pt x="18975" y="62251"/>
                </a:lnTo>
                <a:lnTo>
                  <a:pt x="36787" y="61038"/>
                </a:lnTo>
                <a:lnTo>
                  <a:pt x="49762" y="56081"/>
                </a:lnTo>
                <a:lnTo>
                  <a:pt x="58255" y="47462"/>
                </a:lnTo>
                <a:lnTo>
                  <a:pt x="62622" y="35263"/>
                </a:lnTo>
                <a:lnTo>
                  <a:pt x="60830" y="20558"/>
                </a:lnTo>
                <a:lnTo>
                  <a:pt x="54363" y="9657"/>
                </a:lnTo>
                <a:lnTo>
                  <a:pt x="43314" y="2744"/>
                </a:lnTo>
                <a:lnTo>
                  <a:pt x="277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4991893" y="2521045"/>
            <a:ext cx="62622" cy="62251"/>
          </a:xfrm>
          <a:custGeom>
            <a:avLst/>
            <a:gdLst/>
            <a:ahLst/>
            <a:cxnLst/>
            <a:rect l="l" t="t" r="r" b="b"/>
            <a:pathLst>
              <a:path w="62622" h="62251">
                <a:moveTo>
                  <a:pt x="0" y="25231"/>
                </a:moveTo>
                <a:lnTo>
                  <a:pt x="2630" y="43405"/>
                </a:lnTo>
                <a:lnTo>
                  <a:pt x="9477" y="55758"/>
                </a:lnTo>
                <a:lnTo>
                  <a:pt x="18975" y="62251"/>
                </a:lnTo>
                <a:lnTo>
                  <a:pt x="36787" y="61038"/>
                </a:lnTo>
                <a:lnTo>
                  <a:pt x="49762" y="56081"/>
                </a:lnTo>
                <a:lnTo>
                  <a:pt x="58255" y="47462"/>
                </a:lnTo>
                <a:lnTo>
                  <a:pt x="62622" y="35263"/>
                </a:lnTo>
                <a:lnTo>
                  <a:pt x="60830" y="20558"/>
                </a:lnTo>
                <a:lnTo>
                  <a:pt x="54363" y="9657"/>
                </a:lnTo>
                <a:lnTo>
                  <a:pt x="43314" y="2744"/>
                </a:lnTo>
                <a:lnTo>
                  <a:pt x="27776" y="0"/>
                </a:lnTo>
                <a:lnTo>
                  <a:pt x="13611" y="3777"/>
                </a:lnTo>
                <a:lnTo>
                  <a:pt x="3606" y="13308"/>
                </a:lnTo>
                <a:lnTo>
                  <a:pt x="0" y="25231"/>
                </a:lnTo>
              </a:path>
            </a:pathLst>
          </a:custGeom>
          <a:ln w="255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4788502" y="2901803"/>
            <a:ext cx="0" cy="266868"/>
          </a:xfrm>
          <a:custGeom>
            <a:avLst/>
            <a:gdLst/>
            <a:ahLst/>
            <a:cxnLst/>
            <a:rect l="l" t="t" r="r" b="b"/>
            <a:pathLst>
              <a:path w="0" h="266868">
                <a:moveTo>
                  <a:pt x="0" y="0"/>
                </a:moveTo>
                <a:lnTo>
                  <a:pt x="0" y="266868"/>
                </a:lnTo>
              </a:path>
            </a:pathLst>
          </a:custGeom>
          <a:ln w="128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4788502" y="2901803"/>
            <a:ext cx="203391" cy="139834"/>
          </a:xfrm>
          <a:custGeom>
            <a:avLst/>
            <a:gdLst/>
            <a:ahLst/>
            <a:cxnLst/>
            <a:rect l="l" t="t" r="r" b="b"/>
            <a:pathLst>
              <a:path w="203391" h="139834">
                <a:moveTo>
                  <a:pt x="0" y="0"/>
                </a:moveTo>
                <a:lnTo>
                  <a:pt x="203391" y="139834"/>
                </a:lnTo>
              </a:path>
            </a:pathLst>
          </a:custGeom>
          <a:ln w="127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4788502" y="3041637"/>
            <a:ext cx="203391" cy="127033"/>
          </a:xfrm>
          <a:custGeom>
            <a:avLst/>
            <a:gdLst/>
            <a:ahLst/>
            <a:cxnLst/>
            <a:rect l="l" t="t" r="r" b="b"/>
            <a:pathLst>
              <a:path w="203391" h="127033">
                <a:moveTo>
                  <a:pt x="0" y="127033"/>
                </a:moveTo>
                <a:lnTo>
                  <a:pt x="203391" y="0"/>
                </a:lnTo>
              </a:path>
            </a:pathLst>
          </a:custGeom>
          <a:ln w="1278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4991893" y="3003596"/>
            <a:ext cx="62624" cy="62282"/>
          </a:xfrm>
          <a:custGeom>
            <a:avLst/>
            <a:gdLst/>
            <a:ahLst/>
            <a:cxnLst/>
            <a:rect l="l" t="t" r="r" b="b"/>
            <a:pathLst>
              <a:path w="62624" h="62282">
                <a:moveTo>
                  <a:pt x="27863" y="0"/>
                </a:moveTo>
                <a:lnTo>
                  <a:pt x="13661" y="3832"/>
                </a:lnTo>
                <a:lnTo>
                  <a:pt x="3638" y="13402"/>
                </a:lnTo>
                <a:lnTo>
                  <a:pt x="0" y="25240"/>
                </a:lnTo>
                <a:lnTo>
                  <a:pt x="2630" y="43551"/>
                </a:lnTo>
                <a:lnTo>
                  <a:pt x="9477" y="55871"/>
                </a:lnTo>
                <a:lnTo>
                  <a:pt x="18975" y="62282"/>
                </a:lnTo>
                <a:lnTo>
                  <a:pt x="36791" y="61091"/>
                </a:lnTo>
                <a:lnTo>
                  <a:pt x="49767" y="56190"/>
                </a:lnTo>
                <a:lnTo>
                  <a:pt x="58259" y="47604"/>
                </a:lnTo>
                <a:lnTo>
                  <a:pt x="62624" y="35357"/>
                </a:lnTo>
                <a:lnTo>
                  <a:pt x="60836" y="20744"/>
                </a:lnTo>
                <a:lnTo>
                  <a:pt x="54385" y="9811"/>
                </a:lnTo>
                <a:lnTo>
                  <a:pt x="43363" y="2812"/>
                </a:lnTo>
                <a:lnTo>
                  <a:pt x="278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4991893" y="3003596"/>
            <a:ext cx="62624" cy="62282"/>
          </a:xfrm>
          <a:custGeom>
            <a:avLst/>
            <a:gdLst/>
            <a:ahLst/>
            <a:cxnLst/>
            <a:rect l="l" t="t" r="r" b="b"/>
            <a:pathLst>
              <a:path w="62624" h="62282">
                <a:moveTo>
                  <a:pt x="0" y="25240"/>
                </a:moveTo>
                <a:lnTo>
                  <a:pt x="2630" y="43551"/>
                </a:lnTo>
                <a:lnTo>
                  <a:pt x="9477" y="55871"/>
                </a:lnTo>
                <a:lnTo>
                  <a:pt x="18975" y="62282"/>
                </a:lnTo>
                <a:lnTo>
                  <a:pt x="36791" y="61091"/>
                </a:lnTo>
                <a:lnTo>
                  <a:pt x="49767" y="56190"/>
                </a:lnTo>
                <a:lnTo>
                  <a:pt x="58259" y="47604"/>
                </a:lnTo>
                <a:lnTo>
                  <a:pt x="62624" y="35357"/>
                </a:lnTo>
                <a:lnTo>
                  <a:pt x="60836" y="20744"/>
                </a:lnTo>
                <a:lnTo>
                  <a:pt x="54385" y="9811"/>
                </a:lnTo>
                <a:lnTo>
                  <a:pt x="43363" y="2812"/>
                </a:lnTo>
                <a:lnTo>
                  <a:pt x="27863" y="0"/>
                </a:lnTo>
                <a:lnTo>
                  <a:pt x="13661" y="3832"/>
                </a:lnTo>
                <a:lnTo>
                  <a:pt x="3638" y="13402"/>
                </a:lnTo>
                <a:lnTo>
                  <a:pt x="0" y="25240"/>
                </a:lnTo>
              </a:path>
            </a:pathLst>
          </a:custGeom>
          <a:ln w="255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4788502" y="3206757"/>
            <a:ext cx="0" cy="266867"/>
          </a:xfrm>
          <a:custGeom>
            <a:avLst/>
            <a:gdLst/>
            <a:ahLst/>
            <a:cxnLst/>
            <a:rect l="l" t="t" r="r" b="b"/>
            <a:pathLst>
              <a:path w="0" h="266867">
                <a:moveTo>
                  <a:pt x="0" y="0"/>
                </a:moveTo>
                <a:lnTo>
                  <a:pt x="0" y="266867"/>
                </a:lnTo>
              </a:path>
            </a:pathLst>
          </a:custGeom>
          <a:ln w="128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4788502" y="3206757"/>
            <a:ext cx="203391" cy="139834"/>
          </a:xfrm>
          <a:custGeom>
            <a:avLst/>
            <a:gdLst/>
            <a:ahLst/>
            <a:cxnLst/>
            <a:rect l="l" t="t" r="r" b="b"/>
            <a:pathLst>
              <a:path w="203391" h="139834">
                <a:moveTo>
                  <a:pt x="0" y="0"/>
                </a:moveTo>
                <a:lnTo>
                  <a:pt x="203391" y="139834"/>
                </a:lnTo>
              </a:path>
            </a:pathLst>
          </a:custGeom>
          <a:ln w="12788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4788502" y="3346592"/>
            <a:ext cx="203391" cy="127032"/>
          </a:xfrm>
          <a:custGeom>
            <a:avLst/>
            <a:gdLst/>
            <a:ahLst/>
            <a:cxnLst/>
            <a:rect l="l" t="t" r="r" b="b"/>
            <a:pathLst>
              <a:path w="203391" h="127032">
                <a:moveTo>
                  <a:pt x="0" y="127032"/>
                </a:moveTo>
                <a:lnTo>
                  <a:pt x="203391" y="0"/>
                </a:lnTo>
              </a:path>
            </a:pathLst>
          </a:custGeom>
          <a:ln w="1278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4991893" y="3308547"/>
            <a:ext cx="62625" cy="62255"/>
          </a:xfrm>
          <a:custGeom>
            <a:avLst/>
            <a:gdLst/>
            <a:ahLst/>
            <a:cxnLst/>
            <a:rect l="l" t="t" r="r" b="b"/>
            <a:pathLst>
              <a:path w="62625" h="62255">
                <a:moveTo>
                  <a:pt x="27771" y="0"/>
                </a:moveTo>
                <a:lnTo>
                  <a:pt x="13611" y="3777"/>
                </a:lnTo>
                <a:lnTo>
                  <a:pt x="3608" y="13309"/>
                </a:lnTo>
                <a:lnTo>
                  <a:pt x="0" y="25244"/>
                </a:lnTo>
                <a:lnTo>
                  <a:pt x="2631" y="43419"/>
                </a:lnTo>
                <a:lnTo>
                  <a:pt x="9480" y="55768"/>
                </a:lnTo>
                <a:lnTo>
                  <a:pt x="18982" y="62255"/>
                </a:lnTo>
                <a:lnTo>
                  <a:pt x="36795" y="61040"/>
                </a:lnTo>
                <a:lnTo>
                  <a:pt x="49769" y="56083"/>
                </a:lnTo>
                <a:lnTo>
                  <a:pt x="58260" y="47463"/>
                </a:lnTo>
                <a:lnTo>
                  <a:pt x="62625" y="35260"/>
                </a:lnTo>
                <a:lnTo>
                  <a:pt x="60831" y="20555"/>
                </a:lnTo>
                <a:lnTo>
                  <a:pt x="54362" y="9656"/>
                </a:lnTo>
                <a:lnTo>
                  <a:pt x="43311" y="2743"/>
                </a:lnTo>
                <a:lnTo>
                  <a:pt x="2777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4991893" y="3308547"/>
            <a:ext cx="62625" cy="62255"/>
          </a:xfrm>
          <a:custGeom>
            <a:avLst/>
            <a:gdLst/>
            <a:ahLst/>
            <a:cxnLst/>
            <a:rect l="l" t="t" r="r" b="b"/>
            <a:pathLst>
              <a:path w="62625" h="62255">
                <a:moveTo>
                  <a:pt x="0" y="25244"/>
                </a:moveTo>
                <a:lnTo>
                  <a:pt x="2631" y="43419"/>
                </a:lnTo>
                <a:lnTo>
                  <a:pt x="9480" y="55768"/>
                </a:lnTo>
                <a:lnTo>
                  <a:pt x="18982" y="62255"/>
                </a:lnTo>
                <a:lnTo>
                  <a:pt x="36795" y="61040"/>
                </a:lnTo>
                <a:lnTo>
                  <a:pt x="49769" y="56083"/>
                </a:lnTo>
                <a:lnTo>
                  <a:pt x="58260" y="47463"/>
                </a:lnTo>
                <a:lnTo>
                  <a:pt x="62625" y="35260"/>
                </a:lnTo>
                <a:lnTo>
                  <a:pt x="60831" y="20555"/>
                </a:lnTo>
                <a:lnTo>
                  <a:pt x="54362" y="9656"/>
                </a:lnTo>
                <a:lnTo>
                  <a:pt x="43311" y="2743"/>
                </a:lnTo>
                <a:lnTo>
                  <a:pt x="27771" y="0"/>
                </a:lnTo>
                <a:lnTo>
                  <a:pt x="13611" y="3777"/>
                </a:lnTo>
                <a:lnTo>
                  <a:pt x="3608" y="13309"/>
                </a:lnTo>
                <a:lnTo>
                  <a:pt x="0" y="25244"/>
                </a:lnTo>
              </a:path>
            </a:pathLst>
          </a:custGeom>
          <a:ln w="25586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5233074" y="2089003"/>
            <a:ext cx="228664" cy="0"/>
          </a:xfrm>
          <a:custGeom>
            <a:avLst/>
            <a:gdLst/>
            <a:ahLst/>
            <a:cxnLst/>
            <a:rect l="l" t="t" r="r" b="b"/>
            <a:pathLst>
              <a:path w="228664" h="0">
                <a:moveTo>
                  <a:pt x="228664" y="0"/>
                </a:moveTo>
                <a:lnTo>
                  <a:pt x="0" y="0"/>
                </a:lnTo>
              </a:path>
            </a:pathLst>
          </a:custGeom>
          <a:ln w="127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5055311" y="2254123"/>
            <a:ext cx="406427" cy="0"/>
          </a:xfrm>
          <a:custGeom>
            <a:avLst/>
            <a:gdLst/>
            <a:ahLst/>
            <a:cxnLst/>
            <a:rect l="l" t="t" r="r" b="b"/>
            <a:pathLst>
              <a:path w="406427" h="0">
                <a:moveTo>
                  <a:pt x="406427" y="0"/>
                </a:moveTo>
                <a:lnTo>
                  <a:pt x="0" y="0"/>
                </a:lnTo>
              </a:path>
            </a:pathLst>
          </a:custGeom>
          <a:ln w="127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5233074" y="2419243"/>
            <a:ext cx="228664" cy="0"/>
          </a:xfrm>
          <a:custGeom>
            <a:avLst/>
            <a:gdLst/>
            <a:ahLst/>
            <a:cxnLst/>
            <a:rect l="l" t="t" r="r" b="b"/>
            <a:pathLst>
              <a:path w="228664" h="0">
                <a:moveTo>
                  <a:pt x="228664" y="0"/>
                </a:moveTo>
                <a:lnTo>
                  <a:pt x="0" y="0"/>
                </a:lnTo>
              </a:path>
            </a:pathLst>
          </a:custGeom>
          <a:ln w="127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5347470" y="3003551"/>
            <a:ext cx="114269" cy="0"/>
          </a:xfrm>
          <a:custGeom>
            <a:avLst/>
            <a:gdLst/>
            <a:ahLst/>
            <a:cxnLst/>
            <a:rect l="l" t="t" r="r" b="b"/>
            <a:pathLst>
              <a:path w="114269" h="0">
                <a:moveTo>
                  <a:pt x="114269" y="0"/>
                </a:moveTo>
                <a:lnTo>
                  <a:pt x="0" y="0"/>
                </a:lnTo>
              </a:path>
            </a:pathLst>
          </a:custGeom>
          <a:ln w="127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5233074" y="2825643"/>
            <a:ext cx="228664" cy="0"/>
          </a:xfrm>
          <a:custGeom>
            <a:avLst/>
            <a:gdLst/>
            <a:ahLst/>
            <a:cxnLst/>
            <a:rect l="l" t="t" r="r" b="b"/>
            <a:pathLst>
              <a:path w="228664" h="0">
                <a:moveTo>
                  <a:pt x="228664" y="0"/>
                </a:moveTo>
                <a:lnTo>
                  <a:pt x="0" y="0"/>
                </a:lnTo>
              </a:path>
            </a:pathLst>
          </a:custGeom>
          <a:ln w="127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5144395" y="2622437"/>
            <a:ext cx="317343" cy="0"/>
          </a:xfrm>
          <a:custGeom>
            <a:avLst/>
            <a:gdLst/>
            <a:ahLst/>
            <a:cxnLst/>
            <a:rect l="l" t="t" r="r" b="b"/>
            <a:pathLst>
              <a:path w="317343" h="0">
                <a:moveTo>
                  <a:pt x="317343" y="0"/>
                </a:moveTo>
                <a:lnTo>
                  <a:pt x="0" y="0"/>
                </a:lnTo>
              </a:path>
            </a:pathLst>
          </a:custGeom>
          <a:ln w="127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4153320" y="1949118"/>
            <a:ext cx="1079753" cy="0"/>
          </a:xfrm>
          <a:custGeom>
            <a:avLst/>
            <a:gdLst/>
            <a:ahLst/>
            <a:cxnLst/>
            <a:rect l="l" t="t" r="r" b="b"/>
            <a:pathLst>
              <a:path w="1079753" h="0">
                <a:moveTo>
                  <a:pt x="0" y="0"/>
                </a:moveTo>
                <a:lnTo>
                  <a:pt x="1079753" y="0"/>
                </a:lnTo>
              </a:path>
            </a:pathLst>
          </a:custGeom>
          <a:ln w="127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5233074" y="1949118"/>
            <a:ext cx="0" cy="139885"/>
          </a:xfrm>
          <a:custGeom>
            <a:avLst/>
            <a:gdLst/>
            <a:ahLst/>
            <a:cxnLst/>
            <a:rect l="l" t="t" r="r" b="b"/>
            <a:pathLst>
              <a:path w="0" h="139885">
                <a:moveTo>
                  <a:pt x="0" y="0"/>
                </a:moveTo>
                <a:lnTo>
                  <a:pt x="0" y="139885"/>
                </a:lnTo>
              </a:path>
            </a:pathLst>
          </a:custGeom>
          <a:ln w="128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5055311" y="2559078"/>
            <a:ext cx="177763" cy="0"/>
          </a:xfrm>
          <a:custGeom>
            <a:avLst/>
            <a:gdLst/>
            <a:ahLst/>
            <a:cxnLst/>
            <a:rect l="l" t="t" r="r" b="b"/>
            <a:pathLst>
              <a:path w="177763" h="0">
                <a:moveTo>
                  <a:pt x="0" y="0"/>
                </a:moveTo>
                <a:lnTo>
                  <a:pt x="177763" y="0"/>
                </a:lnTo>
              </a:path>
            </a:pathLst>
          </a:custGeom>
          <a:ln w="127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5233074" y="2419243"/>
            <a:ext cx="0" cy="127033"/>
          </a:xfrm>
          <a:custGeom>
            <a:avLst/>
            <a:gdLst/>
            <a:ahLst/>
            <a:cxnLst/>
            <a:rect l="l" t="t" r="r" b="b"/>
            <a:pathLst>
              <a:path w="0" h="127033">
                <a:moveTo>
                  <a:pt x="0" y="127033"/>
                </a:moveTo>
                <a:lnTo>
                  <a:pt x="0" y="0"/>
                </a:lnTo>
              </a:path>
            </a:pathLst>
          </a:custGeom>
          <a:ln w="128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5347470" y="3003551"/>
            <a:ext cx="0" cy="343040"/>
          </a:xfrm>
          <a:custGeom>
            <a:avLst/>
            <a:gdLst/>
            <a:ahLst/>
            <a:cxnLst/>
            <a:rect l="l" t="t" r="r" b="b"/>
            <a:pathLst>
              <a:path w="0" h="343040">
                <a:moveTo>
                  <a:pt x="0" y="0"/>
                </a:moveTo>
                <a:lnTo>
                  <a:pt x="0" y="343040"/>
                </a:lnTo>
              </a:path>
            </a:pathLst>
          </a:custGeom>
          <a:ln w="128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5055311" y="3346592"/>
            <a:ext cx="292158" cy="0"/>
          </a:xfrm>
          <a:custGeom>
            <a:avLst/>
            <a:gdLst/>
            <a:ahLst/>
            <a:cxnLst/>
            <a:rect l="l" t="t" r="r" b="b"/>
            <a:pathLst>
              <a:path w="292158" h="0">
                <a:moveTo>
                  <a:pt x="0" y="0"/>
                </a:moveTo>
                <a:lnTo>
                  <a:pt x="292158" y="0"/>
                </a:lnTo>
              </a:path>
            </a:pathLst>
          </a:custGeom>
          <a:ln w="127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5055311" y="3041637"/>
            <a:ext cx="177763" cy="0"/>
          </a:xfrm>
          <a:custGeom>
            <a:avLst/>
            <a:gdLst/>
            <a:ahLst/>
            <a:cxnLst/>
            <a:rect l="l" t="t" r="r" b="b"/>
            <a:pathLst>
              <a:path w="177763" h="0">
                <a:moveTo>
                  <a:pt x="0" y="0"/>
                </a:moveTo>
                <a:lnTo>
                  <a:pt x="177763" y="0"/>
                </a:lnTo>
              </a:path>
            </a:pathLst>
          </a:custGeom>
          <a:ln w="127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5233074" y="2825643"/>
            <a:ext cx="0" cy="203193"/>
          </a:xfrm>
          <a:custGeom>
            <a:avLst/>
            <a:gdLst/>
            <a:ahLst/>
            <a:cxnLst/>
            <a:rect l="l" t="t" r="r" b="b"/>
            <a:pathLst>
              <a:path w="0" h="203193">
                <a:moveTo>
                  <a:pt x="0" y="203193"/>
                </a:moveTo>
                <a:lnTo>
                  <a:pt x="0" y="0"/>
                </a:lnTo>
              </a:path>
            </a:pathLst>
          </a:custGeom>
          <a:ln w="128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4140829" y="2800358"/>
            <a:ext cx="1003565" cy="0"/>
          </a:xfrm>
          <a:custGeom>
            <a:avLst/>
            <a:gdLst/>
            <a:ahLst/>
            <a:cxnLst/>
            <a:rect l="l" t="t" r="r" b="b"/>
            <a:pathLst>
              <a:path w="1003565" h="0">
                <a:moveTo>
                  <a:pt x="0" y="0"/>
                </a:moveTo>
                <a:lnTo>
                  <a:pt x="1003565" y="0"/>
                </a:lnTo>
              </a:path>
            </a:pathLst>
          </a:custGeom>
          <a:ln w="127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5144395" y="2622437"/>
            <a:ext cx="0" cy="165120"/>
          </a:xfrm>
          <a:custGeom>
            <a:avLst/>
            <a:gdLst/>
            <a:ahLst/>
            <a:cxnLst/>
            <a:rect l="l" t="t" r="r" b="b"/>
            <a:pathLst>
              <a:path w="0" h="165120">
                <a:moveTo>
                  <a:pt x="0" y="165120"/>
                </a:moveTo>
                <a:lnTo>
                  <a:pt x="0" y="0"/>
                </a:lnTo>
              </a:path>
            </a:pathLst>
          </a:custGeom>
          <a:ln w="1281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4140829" y="2266924"/>
            <a:ext cx="647672" cy="0"/>
          </a:xfrm>
          <a:custGeom>
            <a:avLst/>
            <a:gdLst/>
            <a:ahLst/>
            <a:cxnLst/>
            <a:rect l="l" t="t" r="r" b="b"/>
            <a:pathLst>
              <a:path w="647672" h="0">
                <a:moveTo>
                  <a:pt x="647672" y="0"/>
                </a:moveTo>
                <a:lnTo>
                  <a:pt x="0" y="0"/>
                </a:lnTo>
              </a:path>
            </a:pathLst>
          </a:custGeom>
          <a:ln w="127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4128009" y="2559078"/>
            <a:ext cx="647989" cy="0"/>
          </a:xfrm>
          <a:custGeom>
            <a:avLst/>
            <a:gdLst/>
            <a:ahLst/>
            <a:cxnLst/>
            <a:rect l="l" t="t" r="r" b="b"/>
            <a:pathLst>
              <a:path w="647989" h="0">
                <a:moveTo>
                  <a:pt x="647989" y="0"/>
                </a:moveTo>
                <a:lnTo>
                  <a:pt x="0" y="0"/>
                </a:lnTo>
              </a:path>
            </a:pathLst>
          </a:custGeom>
          <a:ln w="127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4128009" y="3041637"/>
            <a:ext cx="647989" cy="0"/>
          </a:xfrm>
          <a:custGeom>
            <a:avLst/>
            <a:gdLst/>
            <a:ahLst/>
            <a:cxnLst/>
            <a:rect l="l" t="t" r="r" b="b"/>
            <a:pathLst>
              <a:path w="647989" h="0">
                <a:moveTo>
                  <a:pt x="647989" y="0"/>
                </a:moveTo>
                <a:lnTo>
                  <a:pt x="0" y="0"/>
                </a:lnTo>
              </a:path>
            </a:pathLst>
          </a:custGeom>
          <a:ln w="127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4128009" y="3346592"/>
            <a:ext cx="647989" cy="0"/>
          </a:xfrm>
          <a:custGeom>
            <a:avLst/>
            <a:gdLst/>
            <a:ahLst/>
            <a:cxnLst/>
            <a:rect l="l" t="t" r="r" b="b"/>
            <a:pathLst>
              <a:path w="647989" h="0">
                <a:moveTo>
                  <a:pt x="647989" y="0"/>
                </a:moveTo>
                <a:lnTo>
                  <a:pt x="0" y="0"/>
                </a:lnTo>
              </a:path>
            </a:pathLst>
          </a:custGeom>
          <a:ln w="127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6274670" y="2559078"/>
            <a:ext cx="673325" cy="0"/>
          </a:xfrm>
          <a:custGeom>
            <a:avLst/>
            <a:gdLst/>
            <a:ahLst/>
            <a:cxnLst/>
            <a:rect l="l" t="t" r="r" b="b"/>
            <a:pathLst>
              <a:path w="673325" h="0">
                <a:moveTo>
                  <a:pt x="0" y="0"/>
                </a:moveTo>
                <a:lnTo>
                  <a:pt x="673325" y="0"/>
                </a:lnTo>
              </a:path>
            </a:pathLst>
          </a:custGeom>
          <a:ln w="127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 txBox="1"/>
          <p:nvPr/>
        </p:nvSpPr>
        <p:spPr>
          <a:xfrm>
            <a:off x="7075029" y="2457363"/>
            <a:ext cx="221615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75">
                <a:latin typeface="Arial"/>
                <a:cs typeface="Arial"/>
              </a:rPr>
              <a:t>CS</a:t>
            </a:r>
            <a:endParaRPr sz="10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861307" y="1885806"/>
            <a:ext cx="267335" cy="15868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22222" sz="1500" spc="44">
                <a:latin typeface="Arial"/>
                <a:cs typeface="Arial"/>
              </a:rPr>
              <a:t>A</a:t>
            </a:r>
            <a:r>
              <a:rPr dirty="0" smtClean="0" sz="1000" spc="40">
                <a:latin typeface="Arial"/>
                <a:cs typeface="Arial"/>
              </a:rPr>
              <a:t>10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1400"/>
              </a:lnSpc>
              <a:spcBef>
                <a:spcPts val="0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dirty="0" smtClean="0" baseline="22222" sz="1500" spc="44">
                <a:latin typeface="Arial"/>
                <a:cs typeface="Arial"/>
              </a:rPr>
              <a:t>A</a:t>
            </a:r>
            <a:r>
              <a:rPr dirty="0" smtClean="0" sz="1000" spc="40">
                <a:latin typeface="Arial"/>
                <a:cs typeface="Arial"/>
              </a:rPr>
              <a:t>11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0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baseline="22222" sz="1500" spc="44">
                <a:latin typeface="Arial"/>
                <a:cs typeface="Arial"/>
              </a:rPr>
              <a:t>A</a:t>
            </a:r>
            <a:r>
              <a:rPr dirty="0" smtClean="0" sz="1000" spc="40">
                <a:latin typeface="Arial"/>
                <a:cs typeface="Arial"/>
              </a:rPr>
              <a:t>12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0"/>
              </a:spcBef>
            </a:pPr>
            <a:endParaRPr sz="800"/>
          </a:p>
          <a:p>
            <a:pPr marL="12700">
              <a:lnSpc>
                <a:spcPct val="100000"/>
              </a:lnSpc>
            </a:pPr>
            <a:r>
              <a:rPr dirty="0" smtClean="0" baseline="22222" sz="1500" spc="44">
                <a:latin typeface="Arial"/>
                <a:cs typeface="Arial"/>
              </a:rPr>
              <a:t>A</a:t>
            </a:r>
            <a:r>
              <a:rPr dirty="0" smtClean="0" sz="1000" spc="40">
                <a:latin typeface="Arial"/>
                <a:cs typeface="Arial"/>
              </a:rPr>
              <a:t>13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800"/>
              </a:lnSpc>
              <a:spcBef>
                <a:spcPts val="0"/>
              </a:spcBef>
            </a:pPr>
            <a:endParaRPr sz="800"/>
          </a:p>
          <a:p>
            <a:pPr marL="12700">
              <a:lnSpc>
                <a:spcPct val="100000"/>
              </a:lnSpc>
            </a:pPr>
            <a:r>
              <a:rPr dirty="0" smtClean="0" baseline="22222" sz="1500" spc="44">
                <a:latin typeface="Arial"/>
                <a:cs typeface="Arial"/>
              </a:rPr>
              <a:t>A</a:t>
            </a:r>
            <a:r>
              <a:rPr dirty="0" smtClean="0" sz="1000" spc="40">
                <a:latin typeface="Arial"/>
                <a:cs typeface="Arial"/>
              </a:rPr>
              <a:t>14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1100"/>
              </a:lnSpc>
              <a:spcBef>
                <a:spcPts val="0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baseline="22222" sz="1500" spc="44">
                <a:latin typeface="Arial"/>
                <a:cs typeface="Arial"/>
              </a:rPr>
              <a:t>A</a:t>
            </a:r>
            <a:r>
              <a:rPr dirty="0" smtClean="0" sz="1000" spc="40">
                <a:latin typeface="Arial"/>
                <a:cs typeface="Arial"/>
              </a:rPr>
              <a:t>15</a:t>
            </a:r>
            <a:endParaRPr sz="10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7049597" y="2406443"/>
            <a:ext cx="203074" cy="0"/>
          </a:xfrm>
          <a:custGeom>
            <a:avLst/>
            <a:gdLst/>
            <a:ahLst/>
            <a:cxnLst/>
            <a:rect l="l" t="t" r="r" b="b"/>
            <a:pathLst>
              <a:path w="203074" h="0">
                <a:moveTo>
                  <a:pt x="0" y="0"/>
                </a:moveTo>
                <a:lnTo>
                  <a:pt x="203074" y="0"/>
                </a:lnTo>
              </a:path>
            </a:pathLst>
          </a:custGeom>
          <a:ln w="12777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807210">
              <a:lnSpc>
                <a:spcPts val="3810"/>
              </a:lnSpc>
            </a:pPr>
            <a:r>
              <a:rPr dirty="0" smtClean="0" sz="3200">
                <a:latin typeface="Arial"/>
                <a:cs typeface="Arial"/>
              </a:rPr>
              <a:t>Chip Se</a:t>
            </a:r>
            <a:r>
              <a:rPr dirty="0" smtClean="0" sz="3200" spc="-15">
                <a:latin typeface="Arial"/>
                <a:cs typeface="Arial"/>
              </a:rPr>
              <a:t>l</a:t>
            </a:r>
            <a:r>
              <a:rPr dirty="0" smtClean="0" sz="3200" spc="0">
                <a:latin typeface="Arial"/>
                <a:cs typeface="Arial"/>
              </a:rPr>
              <a:t>ect</a:t>
            </a:r>
            <a:r>
              <a:rPr dirty="0" smtClean="0" sz="3200" spc="-1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E</a:t>
            </a:r>
            <a:r>
              <a:rPr dirty="0" smtClean="0" sz="3200" spc="5">
                <a:latin typeface="Arial"/>
                <a:cs typeface="Arial"/>
              </a:rPr>
              <a:t>x</a:t>
            </a:r>
            <a:r>
              <a:rPr dirty="0" smtClean="0" sz="3200" spc="0">
                <a:latin typeface="Arial"/>
                <a:cs typeface="Arial"/>
              </a:rPr>
              <a:t>amp</a:t>
            </a:r>
            <a:r>
              <a:rPr dirty="0" smtClean="0" sz="3200" spc="-15">
                <a:latin typeface="Arial"/>
                <a:cs typeface="Arial"/>
              </a:rPr>
              <a:t>l</a:t>
            </a:r>
            <a:r>
              <a:rPr dirty="0" smtClean="0" sz="3200" spc="0">
                <a:latin typeface="Arial"/>
                <a:cs typeface="Arial"/>
              </a:rPr>
              <a:t>e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22044" y="1105153"/>
            <a:ext cx="7158355" cy="25260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99085" indent="-287020">
              <a:lnSpc>
                <a:spcPct val="100000"/>
              </a:lnSpc>
              <a:buClr>
                <a:srgbClr val="FF0066"/>
              </a:buClr>
              <a:buFont typeface="Arial"/>
              <a:buChar char="–"/>
              <a:tabLst>
                <a:tab pos="299085" algn="l"/>
              </a:tabLst>
            </a:pPr>
            <a:r>
              <a:rPr dirty="0" smtClean="0" sz="2400" spc="-5">
                <a:latin typeface="Arial"/>
                <a:cs typeface="Arial"/>
              </a:rPr>
              <a:t>T</a:t>
            </a:r>
            <a:r>
              <a:rPr dirty="0" smtClean="0" sz="2400" spc="0">
                <a:latin typeface="Arial"/>
                <a:cs typeface="Arial"/>
              </a:rPr>
              <a:t>o i</a:t>
            </a:r>
            <a:r>
              <a:rPr dirty="0" smtClean="0" sz="2400" spc="-10">
                <a:latin typeface="Arial"/>
                <a:cs typeface="Arial"/>
              </a:rPr>
              <a:t>l</a:t>
            </a:r>
            <a:r>
              <a:rPr dirty="0" smtClean="0" sz="2400" spc="0">
                <a:latin typeface="Arial"/>
                <a:cs typeface="Arial"/>
              </a:rPr>
              <a:t>l</a:t>
            </a:r>
            <a:r>
              <a:rPr dirty="0" smtClean="0" sz="2400" spc="-10">
                <a:latin typeface="Arial"/>
                <a:cs typeface="Arial"/>
              </a:rPr>
              <a:t>u</a:t>
            </a:r>
            <a:r>
              <a:rPr dirty="0" smtClean="0" sz="2400" spc="0">
                <a:latin typeface="Arial"/>
                <a:cs typeface="Arial"/>
              </a:rPr>
              <a:t>st</a:t>
            </a:r>
            <a:r>
              <a:rPr dirty="0" smtClean="0" sz="2400" spc="5">
                <a:latin typeface="Arial"/>
                <a:cs typeface="Arial"/>
              </a:rPr>
              <a:t>r</a:t>
            </a:r>
            <a:r>
              <a:rPr dirty="0" smtClean="0" sz="2400" spc="0">
                <a:latin typeface="Arial"/>
                <a:cs typeface="Arial"/>
              </a:rPr>
              <a:t>ate</a:t>
            </a:r>
            <a:r>
              <a:rPr dirty="0" smtClean="0" sz="2400" spc="2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this</a:t>
            </a:r>
            <a:r>
              <a:rPr dirty="0" smtClean="0" sz="2400" spc="-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w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th</a:t>
            </a:r>
            <a:r>
              <a:rPr dirty="0" smtClean="0" sz="2400" spc="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</a:t>
            </a:r>
            <a:r>
              <a:rPr dirty="0" smtClean="0" sz="2400" spc="-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p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cture: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900"/>
              </a:lnSpc>
              <a:spcBef>
                <a:spcPts val="40"/>
              </a:spcBef>
              <a:buClr>
                <a:srgbClr val="FF0066"/>
              </a:buClr>
              <a:buFont typeface="Arial"/>
              <a:buChar char="–"/>
            </a:pPr>
            <a:endParaRPr sz="900"/>
          </a:p>
          <a:p>
            <a:pPr>
              <a:lnSpc>
                <a:spcPts val="1000"/>
              </a:lnSpc>
              <a:buClr>
                <a:srgbClr val="FF0066"/>
              </a:buClr>
              <a:buFont typeface="Arial"/>
              <a:buChar char="–"/>
            </a:pPr>
            <a:endParaRPr sz="1000"/>
          </a:p>
          <a:p>
            <a:pPr>
              <a:lnSpc>
                <a:spcPts val="1000"/>
              </a:lnSpc>
              <a:buClr>
                <a:srgbClr val="FF0066"/>
              </a:buClr>
              <a:buFont typeface="Arial"/>
              <a:buChar char="–"/>
            </a:pPr>
            <a:endParaRPr sz="1000"/>
          </a:p>
          <a:p>
            <a:pPr>
              <a:lnSpc>
                <a:spcPts val="1000"/>
              </a:lnSpc>
              <a:buClr>
                <a:srgbClr val="FF0066"/>
              </a:buClr>
              <a:buFont typeface="Arial"/>
              <a:buChar char="–"/>
            </a:pPr>
            <a:endParaRPr sz="1000"/>
          </a:p>
          <a:p>
            <a:pPr lvl="1" marL="697865" indent="-228600">
              <a:lnSpc>
                <a:spcPct val="100000"/>
              </a:lnSpc>
              <a:buFont typeface="Arial"/>
              <a:buChar char="•"/>
              <a:tabLst>
                <a:tab pos="697865" algn="l"/>
              </a:tabLst>
            </a:pPr>
            <a:r>
              <a:rPr dirty="0" smtClean="0" sz="2000" spc="-10">
                <a:latin typeface="Arial"/>
                <a:cs typeface="Arial"/>
              </a:rPr>
              <a:t>I</a:t>
            </a:r>
            <a:r>
              <a:rPr dirty="0" smtClean="0" sz="2000" spc="0">
                <a:latin typeface="Arial"/>
                <a:cs typeface="Arial"/>
              </a:rPr>
              <a:t>n</a:t>
            </a:r>
            <a:r>
              <a:rPr dirty="0" smtClean="0" sz="2000" spc="20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the</a:t>
            </a:r>
            <a:r>
              <a:rPr dirty="0" smtClean="0" sz="2000" spc="18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f</a:t>
            </a:r>
            <a:r>
              <a:rPr dirty="0" smtClean="0" sz="2000" spc="-10">
                <a:latin typeface="Arial"/>
                <a:cs typeface="Arial"/>
              </a:rPr>
              <a:t>i</a:t>
            </a:r>
            <a:r>
              <a:rPr dirty="0" smtClean="0" sz="2000" spc="-10">
                <a:latin typeface="Arial"/>
                <a:cs typeface="Arial"/>
              </a:rPr>
              <a:t>r</a:t>
            </a:r>
            <a:r>
              <a:rPr dirty="0" smtClean="0" sz="2000" spc="0">
                <a:latin typeface="Arial"/>
                <a:cs typeface="Arial"/>
              </a:rPr>
              <a:t>st</a:t>
            </a:r>
            <a:r>
              <a:rPr dirty="0" smtClean="0" sz="2000" spc="19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c</a:t>
            </a:r>
            <a:r>
              <a:rPr dirty="0" smtClean="0" sz="2000" spc="-10">
                <a:latin typeface="Arial"/>
                <a:cs typeface="Arial"/>
              </a:rPr>
              <a:t>a</a:t>
            </a:r>
            <a:r>
              <a:rPr dirty="0" smtClean="0" sz="2000" spc="0">
                <a:latin typeface="Arial"/>
                <a:cs typeface="Arial"/>
              </a:rPr>
              <a:t>se,</a:t>
            </a:r>
            <a:r>
              <a:rPr dirty="0" smtClean="0" sz="2000" spc="18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the</a:t>
            </a:r>
            <a:r>
              <a:rPr dirty="0" smtClean="0" sz="2000" spc="18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m</a:t>
            </a:r>
            <a:r>
              <a:rPr dirty="0" smtClean="0" sz="2000" spc="-15">
                <a:latin typeface="Arial"/>
                <a:cs typeface="Arial"/>
              </a:rPr>
              <a:t>e</a:t>
            </a:r>
            <a:r>
              <a:rPr dirty="0" smtClean="0" sz="2000" spc="-20">
                <a:latin typeface="Arial"/>
                <a:cs typeface="Arial"/>
              </a:rPr>
              <a:t>m</a:t>
            </a:r>
            <a:r>
              <a:rPr dirty="0" smtClean="0" sz="2000" spc="0">
                <a:latin typeface="Arial"/>
                <a:cs typeface="Arial"/>
              </a:rPr>
              <a:t>ory</a:t>
            </a:r>
            <a:r>
              <a:rPr dirty="0" smtClean="0" sz="2000" spc="18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chip</a:t>
            </a:r>
            <a:r>
              <a:rPr dirty="0" smtClean="0" sz="2000" spc="200">
                <a:latin typeface="Arial"/>
                <a:cs typeface="Arial"/>
              </a:rPr>
              <a:t> </a:t>
            </a:r>
            <a:r>
              <a:rPr dirty="0" smtClean="0" sz="2000" spc="-15">
                <a:latin typeface="Arial"/>
                <a:cs typeface="Arial"/>
              </a:rPr>
              <a:t>o</a:t>
            </a:r>
            <a:r>
              <a:rPr dirty="0" smtClean="0" sz="2000" spc="0">
                <a:latin typeface="Arial"/>
                <a:cs typeface="Arial"/>
              </a:rPr>
              <a:t>cc</a:t>
            </a:r>
            <a:r>
              <a:rPr dirty="0" smtClean="0" sz="2000" spc="-15">
                <a:latin typeface="Arial"/>
                <a:cs typeface="Arial"/>
              </a:rPr>
              <a:t>u</a:t>
            </a:r>
            <a:r>
              <a:rPr dirty="0" smtClean="0" sz="2000" spc="0">
                <a:latin typeface="Arial"/>
                <a:cs typeface="Arial"/>
              </a:rPr>
              <a:t>pies</a:t>
            </a:r>
            <a:r>
              <a:rPr dirty="0" smtClean="0" sz="2000" spc="20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</a:t>
            </a:r>
            <a:r>
              <a:rPr dirty="0" smtClean="0" sz="2000" spc="-20">
                <a:latin typeface="Arial"/>
                <a:cs typeface="Arial"/>
              </a:rPr>
              <a:t>h</a:t>
            </a:r>
            <a:r>
              <a:rPr dirty="0" smtClean="0" sz="2000" spc="0">
                <a:latin typeface="Arial"/>
                <a:cs typeface="Arial"/>
              </a:rPr>
              <a:t>e</a:t>
            </a:r>
            <a:r>
              <a:rPr dirty="0" smtClean="0" sz="2000" spc="20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pi</a:t>
            </a:r>
            <a:r>
              <a:rPr dirty="0" smtClean="0" sz="2000" spc="-15">
                <a:latin typeface="Arial"/>
                <a:cs typeface="Arial"/>
              </a:rPr>
              <a:t>e</a:t>
            </a:r>
            <a:r>
              <a:rPr dirty="0" smtClean="0" sz="2000" spc="-10">
                <a:latin typeface="Arial"/>
                <a:cs typeface="Arial"/>
              </a:rPr>
              <a:t>c</a:t>
            </a:r>
            <a:r>
              <a:rPr dirty="0" smtClean="0" sz="2000" spc="0">
                <a:latin typeface="Arial"/>
                <a:cs typeface="Arial"/>
              </a:rPr>
              <a:t>e</a:t>
            </a:r>
            <a:r>
              <a:rPr dirty="0" smtClean="0" sz="2000" spc="20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of</a:t>
            </a:r>
            <a:endParaRPr sz="2000">
              <a:latin typeface="Arial"/>
              <a:cs typeface="Arial"/>
            </a:endParaRPr>
          </a:p>
          <a:p>
            <a:pPr marL="697865">
              <a:lnSpc>
                <a:spcPct val="100000"/>
              </a:lnSpc>
            </a:pPr>
            <a:r>
              <a:rPr dirty="0" smtClean="0" sz="2000">
                <a:latin typeface="Arial"/>
                <a:cs typeface="Arial"/>
              </a:rPr>
              <a:t>the</a:t>
            </a:r>
            <a:r>
              <a:rPr dirty="0" smtClean="0" sz="2000" spc="-2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memory</a:t>
            </a:r>
            <a:r>
              <a:rPr dirty="0" smtClean="0" sz="2000" spc="-3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map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identi</a:t>
            </a:r>
            <a:r>
              <a:rPr dirty="0" smtClean="0" sz="2000" spc="-10">
                <a:latin typeface="Arial"/>
                <a:cs typeface="Arial"/>
              </a:rPr>
              <a:t>f</a:t>
            </a:r>
            <a:r>
              <a:rPr dirty="0" smtClean="0" sz="2000" spc="0">
                <a:latin typeface="Arial"/>
                <a:cs typeface="Arial"/>
              </a:rPr>
              <a:t>ied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as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befor</a:t>
            </a:r>
            <a:r>
              <a:rPr dirty="0" smtClean="0" sz="2000" spc="5">
                <a:latin typeface="Arial"/>
                <a:cs typeface="Arial"/>
              </a:rPr>
              <a:t>e</a:t>
            </a:r>
            <a:r>
              <a:rPr dirty="0" smtClean="0" sz="2000" spc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lvl="1" marL="697865" marR="12700" indent="-228600">
              <a:lnSpc>
                <a:spcPct val="100000"/>
              </a:lnSpc>
              <a:spcBef>
                <a:spcPts val="480"/>
              </a:spcBef>
              <a:buFont typeface="Arial"/>
              <a:buChar char="•"/>
              <a:tabLst>
                <a:tab pos="697865" algn="l"/>
              </a:tabLst>
            </a:pPr>
            <a:r>
              <a:rPr dirty="0" smtClean="0" sz="2000" spc="-10">
                <a:latin typeface="Arial"/>
                <a:cs typeface="Arial"/>
              </a:rPr>
              <a:t>I</a:t>
            </a:r>
            <a:r>
              <a:rPr dirty="0" smtClean="0" sz="2000" spc="0">
                <a:latin typeface="Arial"/>
                <a:cs typeface="Arial"/>
              </a:rPr>
              <a:t>n </a:t>
            </a:r>
            <a:r>
              <a:rPr dirty="0" smtClean="0" sz="2000" spc="-16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</a:t>
            </a:r>
            <a:r>
              <a:rPr dirty="0" smtClean="0" sz="2000" spc="-20">
                <a:latin typeface="Arial"/>
                <a:cs typeface="Arial"/>
              </a:rPr>
              <a:t>h</a:t>
            </a:r>
            <a:r>
              <a:rPr dirty="0" smtClean="0" sz="2000" spc="0">
                <a:latin typeface="Arial"/>
                <a:cs typeface="Arial"/>
              </a:rPr>
              <a:t>e </a:t>
            </a:r>
            <a:r>
              <a:rPr dirty="0" smtClean="0" sz="2000" spc="-17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s</a:t>
            </a:r>
            <a:r>
              <a:rPr dirty="0" smtClean="0" sz="2000" spc="5">
                <a:latin typeface="Arial"/>
                <a:cs typeface="Arial"/>
              </a:rPr>
              <a:t>e</a:t>
            </a:r>
            <a:r>
              <a:rPr dirty="0" smtClean="0" sz="2000" spc="0">
                <a:latin typeface="Arial"/>
                <a:cs typeface="Arial"/>
              </a:rPr>
              <a:t>co</a:t>
            </a:r>
            <a:r>
              <a:rPr dirty="0" smtClean="0" sz="2000" spc="-15">
                <a:latin typeface="Arial"/>
                <a:cs typeface="Arial"/>
              </a:rPr>
              <a:t>n</a:t>
            </a:r>
            <a:r>
              <a:rPr dirty="0" smtClean="0" sz="2000" spc="0">
                <a:latin typeface="Arial"/>
                <a:cs typeface="Arial"/>
              </a:rPr>
              <a:t>d </a:t>
            </a:r>
            <a:r>
              <a:rPr dirty="0" smtClean="0" sz="2000" spc="-16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ca</a:t>
            </a:r>
            <a:r>
              <a:rPr dirty="0" smtClean="0" sz="2000" spc="-10">
                <a:latin typeface="Arial"/>
                <a:cs typeface="Arial"/>
              </a:rPr>
              <a:t>s</a:t>
            </a:r>
            <a:r>
              <a:rPr dirty="0" smtClean="0" sz="2000" spc="0">
                <a:latin typeface="Arial"/>
                <a:cs typeface="Arial"/>
              </a:rPr>
              <a:t>e, </a:t>
            </a:r>
            <a:r>
              <a:rPr dirty="0" smtClean="0" sz="2000" spc="-170">
                <a:latin typeface="Arial"/>
                <a:cs typeface="Arial"/>
              </a:rPr>
              <a:t> 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0">
                <a:latin typeface="Arial"/>
                <a:cs typeface="Arial"/>
              </a:rPr>
              <a:t>t </a:t>
            </a:r>
            <a:r>
              <a:rPr dirty="0" smtClean="0" sz="2000" spc="-170">
                <a:latin typeface="Arial"/>
                <a:cs typeface="Arial"/>
              </a:rPr>
              <a:t> </a:t>
            </a:r>
            <a:r>
              <a:rPr dirty="0" smtClean="0" sz="2000" spc="-10">
                <a:latin typeface="Arial"/>
                <a:cs typeface="Arial"/>
              </a:rPr>
              <a:t>o</a:t>
            </a:r>
            <a:r>
              <a:rPr dirty="0" smtClean="0" sz="2000" spc="0">
                <a:latin typeface="Arial"/>
                <a:cs typeface="Arial"/>
              </a:rPr>
              <a:t>ccupi</a:t>
            </a:r>
            <a:r>
              <a:rPr dirty="0" smtClean="0" sz="2000" spc="-10">
                <a:latin typeface="Arial"/>
                <a:cs typeface="Arial"/>
              </a:rPr>
              <a:t>e</a:t>
            </a:r>
            <a:r>
              <a:rPr dirty="0" smtClean="0" sz="2000" spc="0">
                <a:latin typeface="Arial"/>
                <a:cs typeface="Arial"/>
              </a:rPr>
              <a:t>s </a:t>
            </a:r>
            <a:r>
              <a:rPr dirty="0" smtClean="0" sz="2000" spc="-16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</a:t>
            </a:r>
            <a:r>
              <a:rPr dirty="0" smtClean="0" sz="2000" spc="-20">
                <a:latin typeface="Arial"/>
                <a:cs typeface="Arial"/>
              </a:rPr>
              <a:t>h</a:t>
            </a:r>
            <a:r>
              <a:rPr dirty="0" smtClean="0" sz="2000" spc="0">
                <a:latin typeface="Arial"/>
                <a:cs typeface="Arial"/>
              </a:rPr>
              <a:t>e </a:t>
            </a:r>
            <a:r>
              <a:rPr dirty="0" smtClean="0" sz="2000" spc="-16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p</a:t>
            </a:r>
            <a:r>
              <a:rPr dirty="0" smtClean="0" sz="2000" spc="-15">
                <a:latin typeface="Arial"/>
                <a:cs typeface="Arial"/>
              </a:rPr>
              <a:t>i</a:t>
            </a:r>
            <a:r>
              <a:rPr dirty="0" smtClean="0" sz="2000" spc="0">
                <a:latin typeface="Arial"/>
                <a:cs typeface="Arial"/>
              </a:rPr>
              <a:t>e</a:t>
            </a:r>
            <a:r>
              <a:rPr dirty="0" smtClean="0" sz="2000" spc="5">
                <a:latin typeface="Arial"/>
                <a:cs typeface="Arial"/>
              </a:rPr>
              <a:t>c</a:t>
            </a:r>
            <a:r>
              <a:rPr dirty="0" smtClean="0" sz="2000" spc="0">
                <a:latin typeface="Arial"/>
                <a:cs typeface="Arial"/>
              </a:rPr>
              <a:t>e </a:t>
            </a:r>
            <a:r>
              <a:rPr dirty="0" smtClean="0" sz="2000" spc="-17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identi</a:t>
            </a:r>
            <a:r>
              <a:rPr dirty="0" smtClean="0" sz="2000" spc="-10">
                <a:latin typeface="Arial"/>
                <a:cs typeface="Arial"/>
              </a:rPr>
              <a:t>f</a:t>
            </a:r>
            <a:r>
              <a:rPr dirty="0" smtClean="0" sz="2000" spc="0">
                <a:latin typeface="Arial"/>
                <a:cs typeface="Arial"/>
              </a:rPr>
              <a:t>ied </a:t>
            </a:r>
            <a:r>
              <a:rPr dirty="0" smtClean="0" sz="2000" spc="-17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as</a:t>
            </a:r>
            <a:r>
              <a:rPr dirty="0" smtClean="0" sz="2000" spc="0">
                <a:latin typeface="Arial"/>
                <a:cs typeface="Arial"/>
              </a:rPr>
              <a:t> af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e</a:t>
            </a:r>
            <a:r>
              <a:rPr dirty="0" smtClean="0" sz="2000" spc="5">
                <a:latin typeface="Arial"/>
                <a:cs typeface="Arial"/>
              </a:rPr>
              <a:t>r</a:t>
            </a:r>
            <a:r>
              <a:rPr dirty="0" smtClean="0" sz="2000" spc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marL="2291080">
              <a:lnSpc>
                <a:spcPts val="1335"/>
              </a:lnSpc>
              <a:tabLst>
                <a:tab pos="4817110" algn="l"/>
              </a:tabLst>
            </a:pPr>
            <a:r>
              <a:rPr dirty="0" smtClean="0" sz="1400">
                <a:latin typeface="Arial"/>
                <a:cs typeface="Arial"/>
              </a:rPr>
              <a:t>Before	</a:t>
            </a:r>
            <a:r>
              <a:rPr dirty="0" smtClean="0" sz="1400">
                <a:latin typeface="Arial"/>
                <a:cs typeface="Arial"/>
              </a:rPr>
              <a:t>After</a:t>
            </a:r>
            <a:endParaRPr sz="1400">
              <a:latin typeface="Arial"/>
              <a:cs typeface="Arial"/>
            </a:endParaRPr>
          </a:p>
          <a:p>
            <a:pPr marL="1635125">
              <a:lnSpc>
                <a:spcPct val="100000"/>
              </a:lnSpc>
              <a:spcBef>
                <a:spcPts val="360"/>
              </a:spcBef>
              <a:tabLst>
                <a:tab pos="4086225" algn="l"/>
              </a:tabLst>
            </a:pPr>
            <a:r>
              <a:rPr dirty="0" smtClean="0" sz="1000" spc="-15">
                <a:latin typeface="Arial"/>
                <a:cs typeface="Arial"/>
              </a:rPr>
              <a:t>000</a:t>
            </a:r>
            <a:r>
              <a:rPr dirty="0" smtClean="0" sz="1000" spc="-10">
                <a:latin typeface="Arial"/>
                <a:cs typeface="Arial"/>
              </a:rPr>
              <a:t>0</a:t>
            </a:r>
            <a:r>
              <a:rPr dirty="0" smtClean="0" sz="1000" spc="-10">
                <a:latin typeface="Arial"/>
                <a:cs typeface="Arial"/>
              </a:rPr>
              <a:t>	</a:t>
            </a:r>
            <a:r>
              <a:rPr dirty="0" smtClean="0" sz="1000" spc="-15">
                <a:latin typeface="Arial"/>
                <a:cs typeface="Arial"/>
              </a:rPr>
              <a:t>0000</a:t>
            </a:r>
            <a:endParaRPr sz="1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44545" y="3835400"/>
            <a:ext cx="321310" cy="4051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5">
                <a:latin typeface="Arial"/>
                <a:cs typeface="Arial"/>
              </a:rPr>
              <a:t>2000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0"/>
              </a:spcBef>
            </a:pPr>
            <a:endParaRPr sz="700"/>
          </a:p>
          <a:p>
            <a:pPr marL="12700">
              <a:lnSpc>
                <a:spcPct val="100000"/>
              </a:lnSpc>
            </a:pPr>
            <a:r>
              <a:rPr dirty="0" smtClean="0" sz="1000" spc="-15">
                <a:latin typeface="Arial"/>
                <a:cs typeface="Arial"/>
              </a:rPr>
              <a:t>23</a:t>
            </a:r>
            <a:r>
              <a:rPr dirty="0" smtClean="0" sz="1000" spc="-10">
                <a:latin typeface="Arial"/>
                <a:cs typeface="Arial"/>
              </a:rPr>
              <a:t>FF</a:t>
            </a:r>
            <a:endParaRPr sz="10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44545" y="5563006"/>
            <a:ext cx="33655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Arial"/>
                <a:cs typeface="Arial"/>
              </a:rPr>
              <a:t>FFFF</a:t>
            </a:r>
            <a:endParaRPr sz="10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96027" y="4076827"/>
            <a:ext cx="321310" cy="4051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5">
                <a:latin typeface="Arial"/>
                <a:cs typeface="Arial"/>
              </a:rPr>
              <a:t>2400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1"/>
              </a:spcBef>
            </a:pPr>
            <a:endParaRPr sz="700"/>
          </a:p>
          <a:p>
            <a:pPr marL="12700">
              <a:lnSpc>
                <a:spcPct val="100000"/>
              </a:lnSpc>
            </a:pPr>
            <a:r>
              <a:rPr dirty="0" smtClean="0" sz="1000" spc="-15">
                <a:latin typeface="Arial"/>
                <a:cs typeface="Arial"/>
              </a:rPr>
              <a:t>27</a:t>
            </a:r>
            <a:r>
              <a:rPr dirty="0" smtClean="0" sz="1000" spc="-10">
                <a:latin typeface="Arial"/>
                <a:cs typeface="Arial"/>
              </a:rPr>
              <a:t>FF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296027" y="5563006"/>
            <a:ext cx="33655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Arial"/>
                <a:cs typeface="Arial"/>
              </a:rPr>
              <a:t>FFFF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3246120" y="3488435"/>
          <a:ext cx="1042416" cy="22189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8700"/>
              </a:tblGrid>
              <a:tr h="419099"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</a:tr>
              <a:tr h="240792"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1549908"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5698235" y="3488435"/>
          <a:ext cx="1042415" cy="22189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28699"/>
              </a:tblGrid>
              <a:tr h="659891"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</a:tr>
              <a:tr h="240792"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99"/>
                    </a:solidFill>
                  </a:tcPr>
                </a:tc>
              </a:tr>
              <a:tr h="1309116"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>
                <a:latin typeface="Arial"/>
                <a:cs typeface="Arial"/>
              </a:rPr>
              <a:t>Hig</a:t>
            </a:r>
            <a:r>
              <a:rPr dirty="0" smtClean="0" sz="3200" spc="-15">
                <a:latin typeface="Arial"/>
                <a:cs typeface="Arial"/>
              </a:rPr>
              <a:t>h</a:t>
            </a:r>
            <a:r>
              <a:rPr dirty="0" smtClean="0" sz="3200" spc="0">
                <a:latin typeface="Arial"/>
                <a:cs typeface="Arial"/>
              </a:rPr>
              <a:t>-Order</a:t>
            </a:r>
            <a:r>
              <a:rPr dirty="0" smtClean="0" sz="3200" spc="-3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v</a:t>
            </a:r>
            <a:r>
              <a:rPr dirty="0" smtClean="0" sz="3200" spc="5">
                <a:latin typeface="Arial"/>
                <a:cs typeface="Arial"/>
              </a:rPr>
              <a:t>s</a:t>
            </a:r>
            <a:r>
              <a:rPr dirty="0" smtClean="0" sz="3200" spc="0">
                <a:latin typeface="Arial"/>
                <a:cs typeface="Arial"/>
              </a:rPr>
              <a:t>.</a:t>
            </a:r>
            <a:r>
              <a:rPr dirty="0" smtClean="0" sz="3200" spc="-3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L</a:t>
            </a:r>
            <a:r>
              <a:rPr dirty="0" smtClean="0" sz="3200" spc="-10">
                <a:latin typeface="Arial"/>
                <a:cs typeface="Arial"/>
              </a:rPr>
              <a:t>o</a:t>
            </a:r>
            <a:r>
              <a:rPr dirty="0" smtClean="0" sz="3200" spc="5">
                <a:latin typeface="Arial"/>
                <a:cs typeface="Arial"/>
              </a:rPr>
              <a:t>w</a:t>
            </a:r>
            <a:r>
              <a:rPr dirty="0" smtClean="0" sz="3200" spc="0">
                <a:latin typeface="Arial"/>
                <a:cs typeface="Arial"/>
              </a:rPr>
              <a:t>-Order</a:t>
            </a:r>
            <a:r>
              <a:rPr dirty="0" smtClean="0" sz="3200" spc="-4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Address</a:t>
            </a:r>
            <a:r>
              <a:rPr dirty="0" smtClean="0" sz="3200" spc="-1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Lin</a:t>
            </a:r>
            <a:r>
              <a:rPr dirty="0" smtClean="0" sz="3200" spc="-15">
                <a:latin typeface="Arial"/>
                <a:cs typeface="Arial"/>
              </a:rPr>
              <a:t>e</a:t>
            </a:r>
            <a:r>
              <a:rPr dirty="0" smtClean="0" sz="3200" spc="0">
                <a:latin typeface="Arial"/>
                <a:cs typeface="Arial"/>
              </a:rPr>
              <a:t>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503265"/>
            <a:ext cx="7616190" cy="36601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marR="12700" indent="-343535">
              <a:lnSpc>
                <a:spcPct val="96300"/>
              </a:lnSpc>
              <a:buClr>
                <a:srgbClr val="9900CC"/>
              </a:buClr>
              <a:buSzPct val="128846"/>
              <a:buFont typeface="Arial"/>
              <a:buChar char="•"/>
              <a:tabLst>
                <a:tab pos="355600" algn="l"/>
              </a:tabLst>
            </a:pPr>
            <a:r>
              <a:rPr dirty="0" smtClean="0" sz="2600" spc="5">
                <a:latin typeface="Arial"/>
                <a:cs typeface="Arial"/>
              </a:rPr>
              <a:t>Th</a:t>
            </a:r>
            <a:r>
              <a:rPr dirty="0" smtClean="0" sz="2600" spc="0">
                <a:latin typeface="Arial"/>
                <a:cs typeface="Arial"/>
              </a:rPr>
              <a:t>e</a:t>
            </a:r>
            <a:r>
              <a:rPr dirty="0" smtClean="0" sz="2600" spc="19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a</a:t>
            </a:r>
            <a:r>
              <a:rPr dirty="0" smtClean="0" sz="2600" spc="5">
                <a:latin typeface="Arial"/>
                <a:cs typeface="Arial"/>
              </a:rPr>
              <a:t>d</a:t>
            </a:r>
            <a:r>
              <a:rPr dirty="0" smtClean="0" sz="2600" spc="0">
                <a:latin typeface="Arial"/>
                <a:cs typeface="Arial"/>
              </a:rPr>
              <a:t>dress</a:t>
            </a:r>
            <a:r>
              <a:rPr dirty="0" smtClean="0" sz="2600" spc="20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lin</a:t>
            </a:r>
            <a:r>
              <a:rPr dirty="0" smtClean="0" sz="2600" spc="-10">
                <a:latin typeface="Arial"/>
                <a:cs typeface="Arial"/>
              </a:rPr>
              <a:t>e</a:t>
            </a:r>
            <a:r>
              <a:rPr dirty="0" smtClean="0" sz="2600" spc="0">
                <a:latin typeface="Arial"/>
                <a:cs typeface="Arial"/>
              </a:rPr>
              <a:t>s</a:t>
            </a:r>
            <a:r>
              <a:rPr dirty="0" smtClean="0" sz="2600" spc="19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from</a:t>
            </a:r>
            <a:r>
              <a:rPr dirty="0" smtClean="0" sz="2600" spc="18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a</a:t>
            </a:r>
            <a:r>
              <a:rPr dirty="0" smtClean="0" sz="2600" spc="19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mic</a:t>
            </a:r>
            <a:r>
              <a:rPr dirty="0" smtClean="0" sz="2600" spc="-15">
                <a:latin typeface="Arial"/>
                <a:cs typeface="Arial"/>
              </a:rPr>
              <a:t>r</a:t>
            </a:r>
            <a:r>
              <a:rPr dirty="0" smtClean="0" sz="2600" spc="0">
                <a:latin typeface="Arial"/>
                <a:cs typeface="Arial"/>
              </a:rPr>
              <a:t>o</a:t>
            </a:r>
            <a:r>
              <a:rPr dirty="0" smtClean="0" sz="2600" spc="10">
                <a:latin typeface="Arial"/>
                <a:cs typeface="Arial"/>
              </a:rPr>
              <a:t>p</a:t>
            </a:r>
            <a:r>
              <a:rPr dirty="0" smtClean="0" sz="2600" spc="0">
                <a:latin typeface="Arial"/>
                <a:cs typeface="Arial"/>
              </a:rPr>
              <a:t>ro</a:t>
            </a:r>
            <a:r>
              <a:rPr dirty="0" smtClean="0" sz="2600" spc="10">
                <a:latin typeface="Arial"/>
                <a:cs typeface="Arial"/>
              </a:rPr>
              <a:t>c</a:t>
            </a:r>
            <a:r>
              <a:rPr dirty="0" smtClean="0" sz="2600" spc="0">
                <a:latin typeface="Arial"/>
                <a:cs typeface="Arial"/>
              </a:rPr>
              <a:t>e</a:t>
            </a:r>
            <a:r>
              <a:rPr dirty="0" smtClean="0" sz="2600" spc="-10">
                <a:latin typeface="Arial"/>
                <a:cs typeface="Arial"/>
              </a:rPr>
              <a:t>s</a:t>
            </a:r>
            <a:r>
              <a:rPr dirty="0" smtClean="0" sz="2600" spc="5">
                <a:latin typeface="Arial"/>
                <a:cs typeface="Arial"/>
              </a:rPr>
              <a:t>s</a:t>
            </a:r>
            <a:r>
              <a:rPr dirty="0" smtClean="0" sz="2600" spc="0">
                <a:latin typeface="Arial"/>
                <a:cs typeface="Arial"/>
              </a:rPr>
              <a:t>or</a:t>
            </a:r>
            <a:r>
              <a:rPr dirty="0" smtClean="0" sz="2600" spc="16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c</a:t>
            </a:r>
            <a:r>
              <a:rPr dirty="0" smtClean="0" sz="2600" spc="5">
                <a:latin typeface="Arial"/>
                <a:cs typeface="Arial"/>
              </a:rPr>
              <a:t>a</a:t>
            </a:r>
            <a:r>
              <a:rPr dirty="0" smtClean="0" sz="2600" spc="0">
                <a:latin typeface="Arial"/>
                <a:cs typeface="Arial"/>
              </a:rPr>
              <a:t>n</a:t>
            </a:r>
            <a:r>
              <a:rPr dirty="0" smtClean="0" sz="2600" spc="19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be</a:t>
            </a:r>
            <a:r>
              <a:rPr dirty="0" smtClean="0" sz="2600" spc="0">
                <a:latin typeface="Arial"/>
                <a:cs typeface="Arial"/>
              </a:rPr>
              <a:t> cl</a:t>
            </a:r>
            <a:r>
              <a:rPr dirty="0" smtClean="0" sz="2600" spc="5">
                <a:latin typeface="Arial"/>
                <a:cs typeface="Arial"/>
              </a:rPr>
              <a:t>a</a:t>
            </a:r>
            <a:r>
              <a:rPr dirty="0" smtClean="0" sz="2600" spc="0">
                <a:latin typeface="Arial"/>
                <a:cs typeface="Arial"/>
              </a:rPr>
              <a:t>s</a:t>
            </a:r>
            <a:r>
              <a:rPr dirty="0" smtClean="0" sz="2600" spc="10">
                <a:latin typeface="Arial"/>
                <a:cs typeface="Arial"/>
              </a:rPr>
              <a:t>s</a:t>
            </a:r>
            <a:r>
              <a:rPr dirty="0" smtClean="0" sz="2600" spc="0">
                <a:latin typeface="Arial"/>
                <a:cs typeface="Arial"/>
              </a:rPr>
              <a:t>if</a:t>
            </a:r>
            <a:r>
              <a:rPr dirty="0" smtClean="0" sz="2600" spc="-10">
                <a:latin typeface="Arial"/>
                <a:cs typeface="Arial"/>
              </a:rPr>
              <a:t>i</a:t>
            </a:r>
            <a:r>
              <a:rPr dirty="0" smtClean="0" sz="2600" spc="0">
                <a:latin typeface="Arial"/>
                <a:cs typeface="Arial"/>
              </a:rPr>
              <a:t>ed</a:t>
            </a:r>
            <a:r>
              <a:rPr dirty="0" smtClean="0" sz="2600" spc="-1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into</a:t>
            </a:r>
            <a:r>
              <a:rPr dirty="0" smtClean="0" sz="2600" spc="10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two</a:t>
            </a:r>
            <a:r>
              <a:rPr dirty="0" smtClean="0" sz="2600" spc="-15">
                <a:latin typeface="Arial"/>
                <a:cs typeface="Arial"/>
              </a:rPr>
              <a:t> </a:t>
            </a:r>
            <a:r>
              <a:rPr dirty="0" smtClean="0" sz="2600" spc="0">
                <a:latin typeface="Arial"/>
                <a:cs typeface="Arial"/>
              </a:rPr>
              <a:t>typ</a:t>
            </a:r>
            <a:r>
              <a:rPr dirty="0" smtClean="0" sz="2600" spc="5">
                <a:latin typeface="Arial"/>
                <a:cs typeface="Arial"/>
              </a:rPr>
              <a:t>e</a:t>
            </a:r>
            <a:r>
              <a:rPr dirty="0" smtClean="0" sz="2600" spc="5">
                <a:latin typeface="Arial"/>
                <a:cs typeface="Arial"/>
              </a:rPr>
              <a:t>s</a:t>
            </a:r>
            <a:r>
              <a:rPr dirty="0" smtClean="0" sz="2600" spc="0">
                <a:latin typeface="Arial"/>
                <a:cs typeface="Arial"/>
              </a:rPr>
              <a:t>:</a:t>
            </a:r>
            <a:endParaRPr sz="26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34"/>
              </a:spcBef>
              <a:buClr>
                <a:srgbClr val="9900CC"/>
              </a:buClr>
              <a:buFont typeface="Arial"/>
              <a:buChar char="•"/>
            </a:pPr>
            <a:endParaRPr sz="550"/>
          </a:p>
          <a:p>
            <a:pPr lvl="1" marL="756285" indent="-287020">
              <a:lnSpc>
                <a:spcPct val="100000"/>
              </a:lnSpc>
              <a:buClr>
                <a:srgbClr val="FF0066"/>
              </a:buClr>
              <a:buFont typeface="Arial"/>
              <a:buChar char="–"/>
              <a:tabLst>
                <a:tab pos="756285" algn="l"/>
              </a:tabLst>
            </a:pPr>
            <a:r>
              <a:rPr dirty="0" smtClean="0" sz="2400" spc="0">
                <a:latin typeface="Arial"/>
                <a:cs typeface="Arial"/>
              </a:rPr>
              <a:t>H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g</a:t>
            </a:r>
            <a:r>
              <a:rPr dirty="0" smtClean="0" sz="2400" spc="-5">
                <a:latin typeface="Arial"/>
                <a:cs typeface="Arial"/>
              </a:rPr>
              <a:t>h</a:t>
            </a:r>
            <a:r>
              <a:rPr dirty="0" smtClean="0" sz="2400" spc="0">
                <a:latin typeface="Arial"/>
                <a:cs typeface="Arial"/>
              </a:rPr>
              <a:t>-O</a:t>
            </a:r>
            <a:r>
              <a:rPr dirty="0" smtClean="0" sz="2400" spc="5">
                <a:latin typeface="Arial"/>
                <a:cs typeface="Arial"/>
              </a:rPr>
              <a:t>r</a:t>
            </a:r>
            <a:r>
              <a:rPr dirty="0" smtClean="0" sz="2400" spc="0">
                <a:latin typeface="Arial"/>
                <a:cs typeface="Arial"/>
              </a:rPr>
              <a:t>der</a:t>
            </a:r>
            <a:endParaRPr sz="2400">
              <a:latin typeface="Arial"/>
              <a:cs typeface="Arial"/>
            </a:endParaRPr>
          </a:p>
          <a:p>
            <a:pPr lvl="2" marL="1155700" indent="-2286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mtClean="0" sz="2000">
                <a:latin typeface="Arial"/>
                <a:cs typeface="Arial"/>
              </a:rPr>
              <a:t>U</a:t>
            </a:r>
            <a:r>
              <a:rPr dirty="0" smtClean="0" sz="2000" spc="10">
                <a:latin typeface="Arial"/>
                <a:cs typeface="Arial"/>
              </a:rPr>
              <a:t>s</a:t>
            </a:r>
            <a:r>
              <a:rPr dirty="0" smtClean="0" sz="2000" spc="0">
                <a:latin typeface="Arial"/>
                <a:cs typeface="Arial"/>
              </a:rPr>
              <a:t>ed</a:t>
            </a:r>
            <a:r>
              <a:rPr dirty="0" smtClean="0" sz="2000" spc="-2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for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memo</a:t>
            </a:r>
            <a:r>
              <a:rPr dirty="0" smtClean="0" sz="2000" spc="10">
                <a:latin typeface="Arial"/>
                <a:cs typeface="Arial"/>
              </a:rPr>
              <a:t>r</a:t>
            </a:r>
            <a:r>
              <a:rPr dirty="0" smtClean="0" sz="2000" spc="0">
                <a:latin typeface="Arial"/>
                <a:cs typeface="Arial"/>
              </a:rPr>
              <a:t>y</a:t>
            </a:r>
            <a:r>
              <a:rPr dirty="0" smtClean="0" sz="2000" spc="-4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c</a:t>
            </a:r>
            <a:r>
              <a:rPr dirty="0" smtClean="0" sz="2000" spc="5">
                <a:latin typeface="Arial"/>
                <a:cs typeface="Arial"/>
              </a:rPr>
              <a:t>h</a:t>
            </a:r>
            <a:r>
              <a:rPr dirty="0" smtClean="0" sz="2000" spc="0">
                <a:latin typeface="Arial"/>
                <a:cs typeface="Arial"/>
              </a:rPr>
              <a:t>ip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s</a:t>
            </a:r>
            <a:r>
              <a:rPr dirty="0" smtClean="0" sz="2000" spc="5">
                <a:latin typeface="Arial"/>
                <a:cs typeface="Arial"/>
              </a:rPr>
              <a:t>e</a:t>
            </a:r>
            <a:r>
              <a:rPr dirty="0" smtClean="0" sz="2000" spc="0">
                <a:latin typeface="Arial"/>
                <a:cs typeface="Arial"/>
              </a:rPr>
              <a:t>lection</a:t>
            </a:r>
            <a:endParaRPr sz="2000">
              <a:latin typeface="Arial"/>
              <a:cs typeface="Arial"/>
            </a:endParaRPr>
          </a:p>
          <a:p>
            <a:pPr lvl="2">
              <a:lnSpc>
                <a:spcPts val="550"/>
              </a:lnSpc>
              <a:spcBef>
                <a:spcPts val="22"/>
              </a:spcBef>
              <a:buFont typeface="Arial"/>
              <a:buChar char="•"/>
            </a:pPr>
            <a:endParaRPr sz="550"/>
          </a:p>
          <a:p>
            <a:pPr lvl="1" marL="756285" indent="-287020">
              <a:lnSpc>
                <a:spcPct val="100000"/>
              </a:lnSpc>
              <a:buClr>
                <a:srgbClr val="FF0066"/>
              </a:buClr>
              <a:buFont typeface="Arial"/>
              <a:buChar char="–"/>
              <a:tabLst>
                <a:tab pos="756285" algn="l"/>
              </a:tabLst>
            </a:pPr>
            <a:r>
              <a:rPr dirty="0" smtClean="0" sz="2400" spc="-5">
                <a:latin typeface="Arial"/>
                <a:cs typeface="Arial"/>
              </a:rPr>
              <a:t>Lo</a:t>
            </a:r>
            <a:r>
              <a:rPr dirty="0" smtClean="0" sz="2400" spc="-10">
                <a:latin typeface="Arial"/>
                <a:cs typeface="Arial"/>
              </a:rPr>
              <a:t>w</a:t>
            </a:r>
            <a:r>
              <a:rPr dirty="0" smtClean="0" sz="2400" spc="0">
                <a:latin typeface="Arial"/>
                <a:cs typeface="Arial"/>
              </a:rPr>
              <a:t>-Order</a:t>
            </a:r>
            <a:endParaRPr sz="2400">
              <a:latin typeface="Arial"/>
              <a:cs typeface="Arial"/>
            </a:endParaRPr>
          </a:p>
          <a:p>
            <a:pPr lvl="2" marL="1155700" indent="-228600">
              <a:lnSpc>
                <a:spcPct val="100000"/>
              </a:lnSpc>
              <a:spcBef>
                <a:spcPts val="484"/>
              </a:spcBef>
              <a:buFont typeface="Arial"/>
              <a:buChar char="•"/>
              <a:tabLst>
                <a:tab pos="1155700" algn="l"/>
              </a:tabLst>
            </a:pPr>
            <a:r>
              <a:rPr dirty="0" smtClean="0" sz="2000">
                <a:latin typeface="Arial"/>
                <a:cs typeface="Arial"/>
              </a:rPr>
              <a:t>U</a:t>
            </a:r>
            <a:r>
              <a:rPr dirty="0" smtClean="0" sz="2000" spc="10">
                <a:latin typeface="Arial"/>
                <a:cs typeface="Arial"/>
              </a:rPr>
              <a:t>s</a:t>
            </a:r>
            <a:r>
              <a:rPr dirty="0" smtClean="0" sz="2000" spc="0">
                <a:latin typeface="Arial"/>
                <a:cs typeface="Arial"/>
              </a:rPr>
              <a:t>ed</a:t>
            </a:r>
            <a:r>
              <a:rPr dirty="0" smtClean="0" sz="2000" spc="-2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for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lo</a:t>
            </a:r>
            <a:r>
              <a:rPr dirty="0" smtClean="0" sz="2000" spc="10">
                <a:latin typeface="Arial"/>
                <a:cs typeface="Arial"/>
              </a:rPr>
              <a:t>c</a:t>
            </a:r>
            <a:r>
              <a:rPr dirty="0" smtClean="0" sz="2000" spc="0">
                <a:latin typeface="Arial"/>
                <a:cs typeface="Arial"/>
              </a:rPr>
              <a:t>ation</a:t>
            </a:r>
            <a:r>
              <a:rPr dirty="0" smtClean="0" sz="2000" spc="-2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s</a:t>
            </a:r>
            <a:r>
              <a:rPr dirty="0" smtClean="0" sz="2000" spc="5">
                <a:latin typeface="Arial"/>
                <a:cs typeface="Arial"/>
              </a:rPr>
              <a:t>e</a:t>
            </a:r>
            <a:r>
              <a:rPr dirty="0" smtClean="0" sz="2000" spc="0">
                <a:latin typeface="Arial"/>
                <a:cs typeface="Arial"/>
              </a:rPr>
              <a:t>lection</a:t>
            </a:r>
            <a:r>
              <a:rPr dirty="0" smtClean="0" sz="2000" spc="-30">
                <a:latin typeface="Arial"/>
                <a:cs typeface="Arial"/>
              </a:rPr>
              <a:t> </a:t>
            </a:r>
            <a:r>
              <a:rPr dirty="0" smtClean="0" sz="2000" spc="5">
                <a:latin typeface="Arial"/>
                <a:cs typeface="Arial"/>
              </a:rPr>
              <a:t>w</a:t>
            </a:r>
            <a:r>
              <a:rPr dirty="0" smtClean="0" sz="2000" spc="0">
                <a:latin typeface="Arial"/>
                <a:cs typeface="Arial"/>
              </a:rPr>
              <a:t>ithin</a:t>
            </a:r>
            <a:r>
              <a:rPr dirty="0" smtClean="0" sz="2000" spc="-1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a</a:t>
            </a:r>
            <a:r>
              <a:rPr dirty="0" smtClean="0" sz="2000" spc="-1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memory</a:t>
            </a:r>
            <a:r>
              <a:rPr dirty="0" smtClean="0" sz="2000" spc="-3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c</a:t>
            </a:r>
            <a:r>
              <a:rPr dirty="0" smtClean="0" sz="2000" spc="5">
                <a:latin typeface="Arial"/>
                <a:cs typeface="Arial"/>
              </a:rPr>
              <a:t>h</a:t>
            </a:r>
            <a:r>
              <a:rPr dirty="0" smtClean="0" sz="2000" spc="0">
                <a:latin typeface="Arial"/>
                <a:cs typeface="Arial"/>
              </a:rPr>
              <a:t>i</a:t>
            </a:r>
            <a:r>
              <a:rPr dirty="0" smtClean="0" sz="2000" spc="5">
                <a:latin typeface="Arial"/>
                <a:cs typeface="Arial"/>
              </a:rPr>
              <a:t>p</a:t>
            </a:r>
            <a:r>
              <a:rPr dirty="0" smtClean="0" sz="2000" spc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  <a:p>
            <a:pPr lvl="2"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 lvl="2">
              <a:lnSpc>
                <a:spcPts val="1000"/>
              </a:lnSpc>
              <a:buFont typeface="Arial"/>
              <a:buChar char="•"/>
            </a:pPr>
            <a:endParaRPr sz="1000"/>
          </a:p>
          <a:p>
            <a:pPr lvl="2">
              <a:lnSpc>
                <a:spcPts val="1400"/>
              </a:lnSpc>
              <a:spcBef>
                <a:spcPts val="52"/>
              </a:spcBef>
              <a:buFont typeface="Arial"/>
              <a:buChar char="•"/>
            </a:pPr>
            <a:endParaRPr sz="1400"/>
          </a:p>
          <a:p>
            <a:pPr lvl="1" marL="756285" marR="12700" indent="-287020">
              <a:lnSpc>
                <a:spcPct val="100000"/>
              </a:lnSpc>
              <a:buClr>
                <a:srgbClr val="FF0066"/>
              </a:buClr>
              <a:buFont typeface="Arial"/>
              <a:buChar char="–"/>
              <a:tabLst>
                <a:tab pos="756285" algn="l"/>
                <a:tab pos="1550035" algn="l"/>
                <a:tab pos="3501390" algn="l"/>
                <a:tab pos="3942079" algn="l"/>
                <a:tab pos="4958715" algn="l"/>
                <a:tab pos="6621780" algn="l"/>
                <a:tab pos="7179309" algn="l"/>
              </a:tabLst>
            </a:pPr>
            <a:r>
              <a:rPr dirty="0" smtClean="0" sz="2400" spc="0">
                <a:latin typeface="Arial"/>
                <a:cs typeface="Arial"/>
              </a:rPr>
              <a:t>Th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s	</a:t>
            </a:r>
            <a:r>
              <a:rPr dirty="0" smtClean="0" sz="2400" spc="0">
                <a:latin typeface="Arial"/>
                <a:cs typeface="Arial"/>
              </a:rPr>
              <a:t>clas</a:t>
            </a:r>
            <a:r>
              <a:rPr dirty="0" smtClean="0" sz="2400" spc="5">
                <a:latin typeface="Arial"/>
                <a:cs typeface="Arial"/>
              </a:rPr>
              <a:t>s</a:t>
            </a:r>
            <a:r>
              <a:rPr dirty="0" smtClean="0" sz="2400" spc="0">
                <a:latin typeface="Arial"/>
                <a:cs typeface="Arial"/>
              </a:rPr>
              <a:t>ification	</a:t>
            </a:r>
            <a:r>
              <a:rPr dirty="0" smtClean="0" sz="2400" spc="-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s	</a:t>
            </a:r>
            <a:r>
              <a:rPr dirty="0" smtClean="0" sz="2400" spc="0">
                <a:latin typeface="Arial"/>
                <a:cs typeface="Arial"/>
              </a:rPr>
              <a:t>h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5">
                <a:latin typeface="Arial"/>
                <a:cs typeface="Arial"/>
              </a:rPr>
              <a:t>g</a:t>
            </a:r>
            <a:r>
              <a:rPr dirty="0" smtClean="0" sz="2400" spc="5">
                <a:latin typeface="Arial"/>
                <a:cs typeface="Arial"/>
              </a:rPr>
              <a:t>h</a:t>
            </a:r>
            <a:r>
              <a:rPr dirty="0" smtClean="0" sz="2400" spc="0">
                <a:latin typeface="Arial"/>
                <a:cs typeface="Arial"/>
              </a:rPr>
              <a:t>ly	</a:t>
            </a:r>
            <a:r>
              <a:rPr dirty="0" smtClean="0" sz="2400" spc="5">
                <a:latin typeface="Arial"/>
                <a:cs typeface="Arial"/>
              </a:rPr>
              <a:t>d</a:t>
            </a:r>
            <a:r>
              <a:rPr dirty="0" smtClean="0" sz="2400" spc="0">
                <a:latin typeface="Arial"/>
                <a:cs typeface="Arial"/>
              </a:rPr>
              <a:t>epen</a:t>
            </a:r>
            <a:r>
              <a:rPr dirty="0" smtClean="0" sz="2400" spc="5">
                <a:latin typeface="Arial"/>
                <a:cs typeface="Arial"/>
              </a:rPr>
              <a:t>d</a:t>
            </a:r>
            <a:r>
              <a:rPr dirty="0" smtClean="0" sz="2400" spc="0">
                <a:latin typeface="Arial"/>
                <a:cs typeface="Arial"/>
              </a:rPr>
              <a:t>ent	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n	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0">
                <a:latin typeface="Arial"/>
                <a:cs typeface="Arial"/>
              </a:rPr>
              <a:t> memory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system des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g</a:t>
            </a:r>
            <a:r>
              <a:rPr dirty="0" smtClean="0" sz="2400" spc="-5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.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722245">
              <a:lnSpc>
                <a:spcPts val="3810"/>
              </a:lnSpc>
            </a:pPr>
            <a:r>
              <a:rPr dirty="0" smtClean="0" sz="3200">
                <a:latin typeface="Arial"/>
                <a:cs typeface="Arial"/>
              </a:rPr>
              <a:t>Data</a:t>
            </a:r>
            <a:r>
              <a:rPr dirty="0" smtClean="0" sz="3200" spc="-2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Li</a:t>
            </a:r>
            <a:r>
              <a:rPr dirty="0" smtClean="0" sz="3200" spc="-15">
                <a:latin typeface="Arial"/>
                <a:cs typeface="Arial"/>
              </a:rPr>
              <a:t>n</a:t>
            </a:r>
            <a:r>
              <a:rPr dirty="0" smtClean="0" sz="3200" spc="0">
                <a:latin typeface="Arial"/>
                <a:cs typeface="Arial"/>
              </a:rPr>
              <a:t>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034206"/>
            <a:ext cx="7618095" cy="49485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marR="15875" indent="-343535">
              <a:lnSpc>
                <a:spcPct val="96200"/>
              </a:lnSpc>
              <a:buClr>
                <a:srgbClr val="9900CC"/>
              </a:buClr>
              <a:buSzPct val="129166"/>
              <a:buFont typeface="Arial"/>
              <a:buChar char="•"/>
              <a:tabLst>
                <a:tab pos="355600" algn="l"/>
                <a:tab pos="909955" algn="l"/>
                <a:tab pos="1381125" algn="l"/>
                <a:tab pos="2019935" algn="l"/>
                <a:tab pos="3065780" algn="l"/>
                <a:tab pos="4708525" algn="l"/>
                <a:tab pos="5415915" algn="l"/>
                <a:tab pos="6311900" algn="l"/>
              </a:tabLst>
            </a:pPr>
            <a:r>
              <a:rPr dirty="0" smtClean="0" sz="2400">
                <a:latin typeface="Arial"/>
                <a:cs typeface="Arial"/>
              </a:rPr>
              <a:t>All	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f	</a:t>
            </a:r>
            <a:r>
              <a:rPr dirty="0" smtClean="0" sz="2400" spc="0">
                <a:latin typeface="Arial"/>
                <a:cs typeface="Arial"/>
              </a:rPr>
              <a:t>the	</a:t>
            </a:r>
            <a:r>
              <a:rPr dirty="0" smtClean="0" sz="2400" spc="0">
                <a:latin typeface="Arial"/>
                <a:cs typeface="Arial"/>
              </a:rPr>
              <a:t>ab</a:t>
            </a:r>
            <a:r>
              <a:rPr dirty="0" smtClean="0" sz="2400" spc="-10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ve	</a:t>
            </a:r>
            <a:r>
              <a:rPr dirty="0" smtClean="0" sz="2400" spc="5">
                <a:latin typeface="Arial"/>
                <a:cs typeface="Arial"/>
              </a:rPr>
              <a:t>d</a:t>
            </a:r>
            <a:r>
              <a:rPr dirty="0" smtClean="0" sz="2400" spc="0">
                <a:latin typeface="Arial"/>
                <a:cs typeface="Arial"/>
              </a:rPr>
              <a:t>iscussion	</a:t>
            </a:r>
            <a:r>
              <a:rPr dirty="0" smtClean="0" sz="2400" spc="-5">
                <a:latin typeface="Arial"/>
                <a:cs typeface="Arial"/>
              </a:rPr>
              <a:t>ha</a:t>
            </a:r>
            <a:r>
              <a:rPr dirty="0" smtClean="0" sz="2400" spc="0">
                <a:latin typeface="Arial"/>
                <a:cs typeface="Arial"/>
              </a:rPr>
              <a:t>s	</a:t>
            </a:r>
            <a:r>
              <a:rPr dirty="0" smtClean="0" sz="2400" spc="0">
                <a:latin typeface="Arial"/>
                <a:cs typeface="Arial"/>
              </a:rPr>
              <a:t>been	</a:t>
            </a:r>
            <a:r>
              <a:rPr dirty="0" smtClean="0" sz="2400" spc="0">
                <a:latin typeface="Arial"/>
                <a:cs typeface="Arial"/>
              </a:rPr>
              <a:t>regard</a:t>
            </a:r>
            <a:r>
              <a:rPr dirty="0" smtClean="0" sz="2400" spc="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ng</a:t>
            </a:r>
            <a:r>
              <a:rPr dirty="0" smtClean="0" sz="2400" spc="0">
                <a:latin typeface="Arial"/>
                <a:cs typeface="Arial"/>
              </a:rPr>
              <a:t> memory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l</a:t>
            </a:r>
            <a:r>
              <a:rPr dirty="0" smtClean="0" sz="2400" spc="-10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ngth.</a:t>
            </a:r>
            <a:r>
              <a:rPr dirty="0" smtClean="0" sz="2400" spc="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Lets l</a:t>
            </a:r>
            <a:r>
              <a:rPr dirty="0" smtClean="0" sz="2400" spc="-10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ok</a:t>
            </a:r>
            <a:r>
              <a:rPr dirty="0" smtClean="0" sz="2400" spc="1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memory</a:t>
            </a:r>
            <a:r>
              <a:rPr dirty="0" smtClean="0" sz="2400" spc="-1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w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dth.</a:t>
            </a:r>
            <a:endParaRPr sz="2400">
              <a:latin typeface="Arial"/>
              <a:cs typeface="Arial"/>
            </a:endParaRPr>
          </a:p>
          <a:p>
            <a:pPr marL="355600" indent="-343535">
              <a:lnSpc>
                <a:spcPts val="3595"/>
              </a:lnSpc>
              <a:buClr>
                <a:srgbClr val="9900CC"/>
              </a:buClr>
              <a:buSzPct val="129166"/>
              <a:buFont typeface="Arial"/>
              <a:buChar char="•"/>
              <a:tabLst>
                <a:tab pos="355600" algn="l"/>
              </a:tabLst>
            </a:pPr>
            <a:r>
              <a:rPr dirty="0" smtClean="0" sz="2400">
                <a:latin typeface="Arial"/>
                <a:cs typeface="Arial"/>
              </a:rPr>
              <a:t>We</a:t>
            </a:r>
            <a:r>
              <a:rPr dirty="0" smtClean="0" sz="2400" spc="25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sa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d</a:t>
            </a:r>
            <a:r>
              <a:rPr dirty="0" smtClean="0" sz="2400" spc="25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-15">
                <a:latin typeface="Arial"/>
                <a:cs typeface="Arial"/>
              </a:rPr>
              <a:t>h</a:t>
            </a:r>
            <a:r>
              <a:rPr dirty="0" smtClean="0" sz="2400" spc="0">
                <a:latin typeface="Arial"/>
                <a:cs typeface="Arial"/>
              </a:rPr>
              <a:t>at</a:t>
            </a:r>
            <a:r>
              <a:rPr dirty="0" smtClean="0" sz="2400" spc="24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254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w</a:t>
            </a:r>
            <a:r>
              <a:rPr dirty="0" smtClean="0" sz="2400" spc="-15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dth</a:t>
            </a:r>
            <a:r>
              <a:rPr dirty="0" smtClean="0" sz="2400" spc="250">
                <a:latin typeface="Arial"/>
                <a:cs typeface="Arial"/>
              </a:rPr>
              <a:t> 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s</a:t>
            </a:r>
            <a:r>
              <a:rPr dirty="0" smtClean="0" sz="2400" spc="254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</a:t>
            </a:r>
            <a:r>
              <a:rPr dirty="0" smtClean="0" sz="2400" spc="24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n</a:t>
            </a:r>
            <a:r>
              <a:rPr dirty="0" smtClean="0" sz="2400" spc="-10">
                <a:latin typeface="Arial"/>
                <a:cs typeface="Arial"/>
              </a:rPr>
              <a:t>u</a:t>
            </a:r>
            <a:r>
              <a:rPr dirty="0" smtClean="0" sz="2400" spc="0">
                <a:latin typeface="Arial"/>
                <a:cs typeface="Arial"/>
              </a:rPr>
              <a:t>mber</a:t>
            </a:r>
            <a:r>
              <a:rPr dirty="0" smtClean="0" sz="2400" spc="254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f</a:t>
            </a:r>
            <a:r>
              <a:rPr dirty="0" smtClean="0" sz="2400" spc="24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b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-10">
                <a:latin typeface="Arial"/>
                <a:cs typeface="Arial"/>
              </a:rPr>
              <a:t>t</a:t>
            </a:r>
            <a:r>
              <a:rPr dirty="0" smtClean="0" sz="2400" spc="0">
                <a:latin typeface="Arial"/>
                <a:cs typeface="Arial"/>
              </a:rPr>
              <a:t>s</a:t>
            </a:r>
            <a:r>
              <a:rPr dirty="0" smtClean="0" sz="2400" spc="254">
                <a:latin typeface="Arial"/>
                <a:cs typeface="Arial"/>
              </a:rPr>
              <a:t> 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n</a:t>
            </a:r>
            <a:r>
              <a:rPr dirty="0" smtClean="0" sz="2400" spc="25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e</a:t>
            </a:r>
            <a:r>
              <a:rPr dirty="0" smtClean="0" sz="2400" spc="-10">
                <a:latin typeface="Arial"/>
                <a:cs typeface="Arial"/>
              </a:rPr>
              <a:t>a</a:t>
            </a:r>
            <a:r>
              <a:rPr dirty="0" smtClean="0" sz="2400" spc="5">
                <a:latin typeface="Arial"/>
                <a:cs typeface="Arial"/>
              </a:rPr>
              <a:t>c</a:t>
            </a:r>
            <a:r>
              <a:rPr dirty="0" smtClean="0" sz="2400" spc="0">
                <a:latin typeface="Arial"/>
                <a:cs typeface="Arial"/>
              </a:rPr>
              <a:t>h</a:t>
            </a:r>
            <a:endParaRPr sz="2400">
              <a:latin typeface="Arial"/>
              <a:cs typeface="Arial"/>
            </a:endParaRPr>
          </a:p>
          <a:p>
            <a:pPr marL="355600">
              <a:lnSpc>
                <a:spcPts val="2745"/>
              </a:lnSpc>
            </a:pPr>
            <a:r>
              <a:rPr dirty="0" smtClean="0" sz="2400">
                <a:latin typeface="Arial"/>
                <a:cs typeface="Arial"/>
              </a:rPr>
              <a:t>memory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w</a:t>
            </a:r>
            <a:r>
              <a:rPr dirty="0" smtClean="0" sz="2400" spc="-10">
                <a:latin typeface="Arial"/>
                <a:cs typeface="Arial"/>
              </a:rPr>
              <a:t>o</a:t>
            </a:r>
            <a:r>
              <a:rPr dirty="0" smtClean="0" sz="2400" spc="0">
                <a:latin typeface="Arial"/>
                <a:cs typeface="Arial"/>
              </a:rPr>
              <a:t>rd.</a:t>
            </a:r>
            <a:endParaRPr sz="24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5"/>
              </a:spcBef>
            </a:pPr>
            <a:endParaRPr sz="550"/>
          </a:p>
          <a:p>
            <a:pPr algn="just" lvl="1" marL="756285" marR="13970" indent="-287020">
              <a:lnSpc>
                <a:spcPct val="100000"/>
              </a:lnSpc>
              <a:buClr>
                <a:srgbClr val="FF0066"/>
              </a:buClr>
              <a:buFont typeface="Arial"/>
              <a:buChar char="–"/>
              <a:tabLst>
                <a:tab pos="756285" algn="l"/>
              </a:tabLst>
            </a:pPr>
            <a:r>
              <a:rPr dirty="0" smtClean="0" sz="2400" spc="0">
                <a:latin typeface="Arial"/>
                <a:cs typeface="Arial"/>
              </a:rPr>
              <a:t>We </a:t>
            </a:r>
            <a:r>
              <a:rPr dirty="0" smtClean="0" sz="2400" spc="-33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have</a:t>
            </a:r>
            <a:r>
              <a:rPr dirty="0" smtClean="0" sz="2400" spc="33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been </a:t>
            </a:r>
            <a:r>
              <a:rPr dirty="0" smtClean="0" sz="2400" spc="-33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assu</a:t>
            </a:r>
            <a:r>
              <a:rPr dirty="0" smtClean="0" sz="2400" spc="5">
                <a:latin typeface="Arial"/>
                <a:cs typeface="Arial"/>
              </a:rPr>
              <a:t>m</a:t>
            </a:r>
            <a:r>
              <a:rPr dirty="0" smtClean="0" sz="2400" spc="0">
                <a:latin typeface="Arial"/>
                <a:cs typeface="Arial"/>
              </a:rPr>
              <a:t>ing </a:t>
            </a:r>
            <a:r>
              <a:rPr dirty="0" smtClean="0" sz="2400" spc="-320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so</a:t>
            </a:r>
            <a:r>
              <a:rPr dirty="0" smtClean="0" sz="2400" spc="32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far </a:t>
            </a:r>
            <a:r>
              <a:rPr dirty="0" smtClean="0" sz="2400" spc="-33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-10">
                <a:latin typeface="Arial"/>
                <a:cs typeface="Arial"/>
              </a:rPr>
              <a:t>h</a:t>
            </a:r>
            <a:r>
              <a:rPr dirty="0" smtClean="0" sz="2400" spc="0">
                <a:latin typeface="Arial"/>
                <a:cs typeface="Arial"/>
              </a:rPr>
              <a:t>at </a:t>
            </a:r>
            <a:r>
              <a:rPr dirty="0" smtClean="0" sz="2400" spc="-325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ou</a:t>
            </a:r>
            <a:r>
              <a:rPr dirty="0" smtClean="0" sz="2400" spc="0">
                <a:latin typeface="Arial"/>
                <a:cs typeface="Arial"/>
              </a:rPr>
              <a:t>r </a:t>
            </a:r>
            <a:r>
              <a:rPr dirty="0" smtClean="0" sz="2400" spc="-33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memo</a:t>
            </a:r>
            <a:r>
              <a:rPr dirty="0" smtClean="0" sz="2400" spc="-10">
                <a:latin typeface="Arial"/>
                <a:cs typeface="Arial"/>
              </a:rPr>
              <a:t>r</a:t>
            </a:r>
            <a:r>
              <a:rPr dirty="0" smtClean="0" sz="2400" spc="0">
                <a:latin typeface="Arial"/>
                <a:cs typeface="Arial"/>
              </a:rPr>
              <a:t>y</a:t>
            </a:r>
            <a:r>
              <a:rPr dirty="0" smtClean="0" sz="2400" spc="0">
                <a:latin typeface="Arial"/>
                <a:cs typeface="Arial"/>
              </a:rPr>
              <a:t> chi</a:t>
            </a:r>
            <a:r>
              <a:rPr dirty="0" smtClean="0" sz="2400" spc="-10">
                <a:latin typeface="Arial"/>
                <a:cs typeface="Arial"/>
              </a:rPr>
              <a:t>p</a:t>
            </a:r>
            <a:r>
              <a:rPr dirty="0" smtClean="0" sz="2400" spc="0">
                <a:latin typeface="Arial"/>
                <a:cs typeface="Arial"/>
              </a:rPr>
              <a:t>s</a:t>
            </a:r>
            <a:r>
              <a:rPr dirty="0" smtClean="0" sz="2400" spc="1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have the right w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dth.</a:t>
            </a:r>
            <a:endParaRPr sz="2400">
              <a:latin typeface="Arial"/>
              <a:cs typeface="Arial"/>
            </a:endParaRPr>
          </a:p>
          <a:p>
            <a:pPr lvl="1">
              <a:lnSpc>
                <a:spcPts val="550"/>
              </a:lnSpc>
              <a:spcBef>
                <a:spcPts val="25"/>
              </a:spcBef>
              <a:buClr>
                <a:srgbClr val="FF0066"/>
              </a:buClr>
              <a:buFont typeface="Arial"/>
              <a:buChar char="–"/>
            </a:pPr>
            <a:endParaRPr sz="550"/>
          </a:p>
          <a:p>
            <a:pPr lvl="1" marL="756285" indent="-287020">
              <a:lnSpc>
                <a:spcPct val="100000"/>
              </a:lnSpc>
              <a:buClr>
                <a:srgbClr val="FF0066"/>
              </a:buClr>
              <a:buFont typeface="Arial"/>
              <a:buChar char="–"/>
              <a:tabLst>
                <a:tab pos="756285" algn="l"/>
              </a:tabLst>
            </a:pPr>
            <a:r>
              <a:rPr dirty="0" smtClean="0" sz="2400" spc="0">
                <a:latin typeface="Arial"/>
                <a:cs typeface="Arial"/>
              </a:rPr>
              <a:t>Wh</a:t>
            </a:r>
            <a:r>
              <a:rPr dirty="0" smtClean="0" sz="2400" spc="-10">
                <a:latin typeface="Arial"/>
                <a:cs typeface="Arial"/>
              </a:rPr>
              <a:t>a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-10">
                <a:latin typeface="Arial"/>
                <a:cs typeface="Arial"/>
              </a:rPr>
              <a:t>i</a:t>
            </a:r>
            <a:r>
              <a:rPr dirty="0" smtClean="0" sz="2400" spc="0">
                <a:latin typeface="Arial"/>
                <a:cs typeface="Arial"/>
              </a:rPr>
              <a:t>f</a:t>
            </a:r>
            <a:r>
              <a:rPr dirty="0" smtClean="0" sz="2400" spc="-5">
                <a:latin typeface="Arial"/>
                <a:cs typeface="Arial"/>
              </a:rPr>
              <a:t> </a:t>
            </a:r>
            <a:r>
              <a:rPr dirty="0" smtClean="0" sz="2400" spc="0">
                <a:latin typeface="Arial"/>
                <a:cs typeface="Arial"/>
              </a:rPr>
              <a:t>they</a:t>
            </a:r>
            <a:r>
              <a:rPr dirty="0" smtClean="0" sz="2400" spc="-10">
                <a:latin typeface="Arial"/>
                <a:cs typeface="Arial"/>
              </a:rPr>
              <a:t> </a:t>
            </a:r>
            <a:r>
              <a:rPr dirty="0" smtClean="0" sz="2400" spc="-5">
                <a:latin typeface="Arial"/>
                <a:cs typeface="Arial"/>
              </a:rPr>
              <a:t>don</a:t>
            </a:r>
            <a:r>
              <a:rPr dirty="0" smtClean="0" sz="2400" spc="-10">
                <a:latin typeface="Arial"/>
                <a:cs typeface="Arial"/>
              </a:rPr>
              <a:t>’</a:t>
            </a:r>
            <a:r>
              <a:rPr dirty="0" smtClean="0" sz="2400" spc="0">
                <a:latin typeface="Arial"/>
                <a:cs typeface="Arial"/>
              </a:rPr>
              <a:t>t?</a:t>
            </a:r>
            <a:endParaRPr sz="2400">
              <a:latin typeface="Arial"/>
              <a:cs typeface="Arial"/>
            </a:endParaRPr>
          </a:p>
          <a:p>
            <a:pPr algn="just" marL="756285" marR="14604" indent="-287020">
              <a:lnSpc>
                <a:spcPct val="100000"/>
              </a:lnSpc>
              <a:spcBef>
                <a:spcPts val="445"/>
              </a:spcBef>
              <a:buClr>
                <a:srgbClr val="FF0066"/>
              </a:buClr>
              <a:buFont typeface="Arial"/>
              <a:buChar char="•"/>
              <a:tabLst>
                <a:tab pos="756285" algn="l"/>
              </a:tabLst>
            </a:pPr>
            <a:r>
              <a:rPr dirty="0" smtClean="0" sz="1800">
                <a:latin typeface="Arial"/>
                <a:cs typeface="Arial"/>
              </a:rPr>
              <a:t>It</a:t>
            </a:r>
            <a:r>
              <a:rPr dirty="0" smtClean="0" sz="1800" spc="245">
                <a:latin typeface="Arial"/>
                <a:cs typeface="Arial"/>
              </a:rPr>
              <a:t> </a:t>
            </a:r>
            <a:r>
              <a:rPr dirty="0" smtClean="0" sz="1800" spc="-5">
                <a:latin typeface="Arial"/>
                <a:cs typeface="Arial"/>
              </a:rPr>
              <a:t>i</a:t>
            </a:r>
            <a:r>
              <a:rPr dirty="0" smtClean="0" sz="1800" spc="0">
                <a:latin typeface="Arial"/>
                <a:cs typeface="Arial"/>
              </a:rPr>
              <a:t>s</a:t>
            </a:r>
            <a:r>
              <a:rPr dirty="0" smtClean="0" sz="1800" spc="240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very</a:t>
            </a:r>
            <a:r>
              <a:rPr dirty="0" smtClean="0" sz="1800" spc="215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co</a:t>
            </a:r>
            <a:r>
              <a:rPr dirty="0" smtClean="0" sz="1800" spc="5">
                <a:latin typeface="Arial"/>
                <a:cs typeface="Arial"/>
              </a:rPr>
              <a:t>m</a:t>
            </a:r>
            <a:r>
              <a:rPr dirty="0" smtClean="0" sz="1800" spc="0">
                <a:latin typeface="Arial"/>
                <a:cs typeface="Arial"/>
              </a:rPr>
              <a:t>mon</a:t>
            </a:r>
            <a:r>
              <a:rPr dirty="0" smtClean="0" sz="1800" spc="240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to</a:t>
            </a:r>
            <a:r>
              <a:rPr dirty="0" smtClean="0" sz="1800" spc="235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find</a:t>
            </a:r>
            <a:r>
              <a:rPr dirty="0" smtClean="0" sz="1800" spc="229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mem</a:t>
            </a:r>
            <a:r>
              <a:rPr dirty="0" smtClean="0" sz="1800" spc="-10">
                <a:latin typeface="Arial"/>
                <a:cs typeface="Arial"/>
              </a:rPr>
              <a:t>o</a:t>
            </a:r>
            <a:r>
              <a:rPr dirty="0" smtClean="0" sz="1800" spc="10">
                <a:latin typeface="Arial"/>
                <a:cs typeface="Arial"/>
              </a:rPr>
              <a:t>r</a:t>
            </a:r>
            <a:r>
              <a:rPr dirty="0" smtClean="0" sz="1800" spc="0">
                <a:latin typeface="Arial"/>
                <a:cs typeface="Arial"/>
              </a:rPr>
              <a:t>y</a:t>
            </a:r>
            <a:r>
              <a:rPr dirty="0" smtClean="0" sz="1800" spc="220">
                <a:latin typeface="Arial"/>
                <a:cs typeface="Arial"/>
              </a:rPr>
              <a:t> </a:t>
            </a:r>
            <a:r>
              <a:rPr dirty="0" smtClean="0" sz="1800" spc="10">
                <a:latin typeface="Arial"/>
                <a:cs typeface="Arial"/>
              </a:rPr>
              <a:t>c</a:t>
            </a:r>
            <a:r>
              <a:rPr dirty="0" smtClean="0" sz="1800" spc="0">
                <a:latin typeface="Arial"/>
                <a:cs typeface="Arial"/>
              </a:rPr>
              <a:t>h</a:t>
            </a:r>
            <a:r>
              <a:rPr dirty="0" smtClean="0" sz="1800" spc="-10">
                <a:latin typeface="Arial"/>
                <a:cs typeface="Arial"/>
              </a:rPr>
              <a:t>i</a:t>
            </a:r>
            <a:r>
              <a:rPr dirty="0" smtClean="0" sz="1800" spc="0">
                <a:latin typeface="Arial"/>
                <a:cs typeface="Arial"/>
              </a:rPr>
              <a:t>ps</a:t>
            </a:r>
            <a:r>
              <a:rPr dirty="0" smtClean="0" sz="1800" spc="240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t</a:t>
            </a:r>
            <a:r>
              <a:rPr dirty="0" smtClean="0" sz="1800" spc="5">
                <a:latin typeface="Arial"/>
                <a:cs typeface="Arial"/>
              </a:rPr>
              <a:t>h</a:t>
            </a:r>
            <a:r>
              <a:rPr dirty="0" smtClean="0" sz="1800" spc="0">
                <a:latin typeface="Arial"/>
                <a:cs typeface="Arial"/>
              </a:rPr>
              <a:t>at</a:t>
            </a:r>
            <a:r>
              <a:rPr dirty="0" smtClean="0" sz="1800" spc="240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h</a:t>
            </a:r>
            <a:r>
              <a:rPr dirty="0" smtClean="0" sz="1800" spc="-10">
                <a:latin typeface="Arial"/>
                <a:cs typeface="Arial"/>
              </a:rPr>
              <a:t>a</a:t>
            </a:r>
            <a:r>
              <a:rPr dirty="0" smtClean="0" sz="1800" spc="0">
                <a:latin typeface="Arial"/>
                <a:cs typeface="Arial"/>
              </a:rPr>
              <a:t>ve</a:t>
            </a:r>
            <a:r>
              <a:rPr dirty="0" smtClean="0" sz="1800" spc="235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o</a:t>
            </a:r>
            <a:r>
              <a:rPr dirty="0" smtClean="0" sz="1800" spc="-10">
                <a:latin typeface="Arial"/>
                <a:cs typeface="Arial"/>
              </a:rPr>
              <a:t>n</a:t>
            </a:r>
            <a:r>
              <a:rPr dirty="0" smtClean="0" sz="1800" spc="5">
                <a:latin typeface="Arial"/>
                <a:cs typeface="Arial"/>
              </a:rPr>
              <a:t>l</a:t>
            </a:r>
            <a:r>
              <a:rPr dirty="0" smtClean="0" sz="1800" spc="0">
                <a:latin typeface="Arial"/>
                <a:cs typeface="Arial"/>
              </a:rPr>
              <a:t>y</a:t>
            </a:r>
            <a:r>
              <a:rPr dirty="0" smtClean="0" sz="1800" spc="235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4 </a:t>
            </a:r>
            <a:r>
              <a:rPr dirty="0" smtClean="0" sz="1800" spc="-250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b</a:t>
            </a:r>
            <a:r>
              <a:rPr dirty="0" smtClean="0" sz="1800" spc="-10">
                <a:latin typeface="Arial"/>
                <a:cs typeface="Arial"/>
              </a:rPr>
              <a:t>i</a:t>
            </a:r>
            <a:r>
              <a:rPr dirty="0" smtClean="0" sz="1800" spc="0">
                <a:latin typeface="Arial"/>
                <a:cs typeface="Arial"/>
              </a:rPr>
              <a:t>ts</a:t>
            </a:r>
            <a:r>
              <a:rPr dirty="0" smtClean="0" sz="1800" spc="245">
                <a:latin typeface="Arial"/>
                <a:cs typeface="Arial"/>
              </a:rPr>
              <a:t> </a:t>
            </a:r>
            <a:r>
              <a:rPr dirty="0" smtClean="0" sz="1800" spc="-5">
                <a:latin typeface="Arial"/>
                <a:cs typeface="Arial"/>
              </a:rPr>
              <a:t>per</a:t>
            </a:r>
            <a:r>
              <a:rPr dirty="0" smtClean="0" sz="1800" spc="-5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l</a:t>
            </a:r>
            <a:r>
              <a:rPr dirty="0" smtClean="0" sz="1800" spc="-10">
                <a:latin typeface="Arial"/>
                <a:cs typeface="Arial"/>
              </a:rPr>
              <a:t>o</a:t>
            </a:r>
            <a:r>
              <a:rPr dirty="0" smtClean="0" sz="1800" spc="0">
                <a:latin typeface="Arial"/>
                <a:cs typeface="Arial"/>
              </a:rPr>
              <a:t>cati</a:t>
            </a:r>
            <a:r>
              <a:rPr dirty="0" smtClean="0" sz="1800" spc="-10">
                <a:latin typeface="Arial"/>
                <a:cs typeface="Arial"/>
              </a:rPr>
              <a:t>o</a:t>
            </a:r>
            <a:r>
              <a:rPr dirty="0" smtClean="0" sz="1800" spc="-5">
                <a:latin typeface="Arial"/>
                <a:cs typeface="Arial"/>
              </a:rPr>
              <a:t>n</a:t>
            </a:r>
            <a:r>
              <a:rPr dirty="0" smtClean="0" sz="1800" spc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 marL="756285" marR="16510" indent="-94615">
              <a:lnSpc>
                <a:spcPct val="100000"/>
              </a:lnSpc>
              <a:spcBef>
                <a:spcPts val="430"/>
              </a:spcBef>
            </a:pPr>
            <a:r>
              <a:rPr dirty="0" smtClean="0" sz="1800">
                <a:latin typeface="Arial"/>
                <a:cs typeface="Arial"/>
              </a:rPr>
              <a:t>How </a:t>
            </a:r>
            <a:r>
              <a:rPr dirty="0" smtClean="0" sz="1800" spc="-90">
                <a:latin typeface="Arial"/>
                <a:cs typeface="Arial"/>
              </a:rPr>
              <a:t> </a:t>
            </a:r>
            <a:r>
              <a:rPr dirty="0" smtClean="0" sz="1800" spc="-30">
                <a:latin typeface="Arial"/>
                <a:cs typeface="Arial"/>
              </a:rPr>
              <a:t>w</a:t>
            </a:r>
            <a:r>
              <a:rPr dirty="0" smtClean="0" sz="1800" spc="5">
                <a:latin typeface="Arial"/>
                <a:cs typeface="Arial"/>
              </a:rPr>
              <a:t>o</a:t>
            </a:r>
            <a:r>
              <a:rPr dirty="0" smtClean="0" sz="1800" spc="5">
                <a:latin typeface="Arial"/>
                <a:cs typeface="Arial"/>
              </a:rPr>
              <a:t>u</a:t>
            </a:r>
            <a:r>
              <a:rPr dirty="0" smtClean="0" sz="1800" spc="0">
                <a:latin typeface="Arial"/>
                <a:cs typeface="Arial"/>
              </a:rPr>
              <a:t>ld </a:t>
            </a:r>
            <a:r>
              <a:rPr dirty="0" smtClean="0" sz="1800" spc="-85">
                <a:latin typeface="Arial"/>
                <a:cs typeface="Arial"/>
              </a:rPr>
              <a:t> </a:t>
            </a:r>
            <a:r>
              <a:rPr dirty="0" smtClean="0" sz="1800" spc="-15">
                <a:latin typeface="Arial"/>
                <a:cs typeface="Arial"/>
              </a:rPr>
              <a:t>y</a:t>
            </a:r>
            <a:r>
              <a:rPr dirty="0" smtClean="0" sz="1800" spc="5">
                <a:latin typeface="Arial"/>
                <a:cs typeface="Arial"/>
              </a:rPr>
              <a:t>o</a:t>
            </a:r>
            <a:r>
              <a:rPr dirty="0" smtClean="0" sz="1800" spc="0">
                <a:latin typeface="Arial"/>
                <a:cs typeface="Arial"/>
              </a:rPr>
              <a:t>u </a:t>
            </a:r>
            <a:r>
              <a:rPr dirty="0" smtClean="0" sz="1800" spc="-80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d</a:t>
            </a:r>
            <a:r>
              <a:rPr dirty="0" smtClean="0" sz="1800" spc="-10">
                <a:latin typeface="Arial"/>
                <a:cs typeface="Arial"/>
              </a:rPr>
              <a:t>e</a:t>
            </a:r>
            <a:r>
              <a:rPr dirty="0" smtClean="0" sz="1800" spc="0">
                <a:latin typeface="Arial"/>
                <a:cs typeface="Arial"/>
              </a:rPr>
              <a:t>sign </a:t>
            </a:r>
            <a:r>
              <a:rPr dirty="0" smtClean="0" sz="1800" spc="-80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a </a:t>
            </a:r>
            <a:r>
              <a:rPr dirty="0" smtClean="0" sz="1800" spc="-95">
                <a:latin typeface="Arial"/>
                <a:cs typeface="Arial"/>
              </a:rPr>
              <a:t> </a:t>
            </a:r>
            <a:r>
              <a:rPr dirty="0" smtClean="0" sz="1800" spc="5">
                <a:latin typeface="Arial"/>
                <a:cs typeface="Arial"/>
              </a:rPr>
              <a:t>b</a:t>
            </a:r>
            <a:r>
              <a:rPr dirty="0" smtClean="0" sz="1800" spc="-25">
                <a:latin typeface="Arial"/>
                <a:cs typeface="Arial"/>
              </a:rPr>
              <a:t>y</a:t>
            </a:r>
            <a:r>
              <a:rPr dirty="0" smtClean="0" sz="1800" spc="0">
                <a:latin typeface="Arial"/>
                <a:cs typeface="Arial"/>
              </a:rPr>
              <a:t>te </a:t>
            </a:r>
            <a:r>
              <a:rPr dirty="0" smtClean="0" sz="1800" spc="-55">
                <a:latin typeface="Arial"/>
                <a:cs typeface="Arial"/>
              </a:rPr>
              <a:t> </a:t>
            </a:r>
            <a:r>
              <a:rPr dirty="0" smtClean="0" sz="1800" spc="-30">
                <a:latin typeface="Arial"/>
                <a:cs typeface="Arial"/>
              </a:rPr>
              <a:t>w</a:t>
            </a:r>
            <a:r>
              <a:rPr dirty="0" smtClean="0" sz="1800" spc="5">
                <a:latin typeface="Arial"/>
                <a:cs typeface="Arial"/>
              </a:rPr>
              <a:t>i</a:t>
            </a:r>
            <a:r>
              <a:rPr dirty="0" smtClean="0" sz="1800" spc="0">
                <a:latin typeface="Arial"/>
                <a:cs typeface="Arial"/>
              </a:rPr>
              <a:t>de </a:t>
            </a:r>
            <a:r>
              <a:rPr dirty="0" smtClean="0" sz="1800" spc="-85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mem</a:t>
            </a:r>
            <a:r>
              <a:rPr dirty="0" smtClean="0" sz="1800" spc="-10">
                <a:latin typeface="Arial"/>
                <a:cs typeface="Arial"/>
              </a:rPr>
              <a:t>o</a:t>
            </a:r>
            <a:r>
              <a:rPr dirty="0" smtClean="0" sz="1800" spc="10">
                <a:latin typeface="Arial"/>
                <a:cs typeface="Arial"/>
              </a:rPr>
              <a:t>r</a:t>
            </a:r>
            <a:r>
              <a:rPr dirty="0" smtClean="0" sz="1800" spc="0">
                <a:latin typeface="Arial"/>
                <a:cs typeface="Arial"/>
              </a:rPr>
              <a:t>y </a:t>
            </a:r>
            <a:r>
              <a:rPr dirty="0" smtClean="0" sz="1800" spc="-100">
                <a:latin typeface="Arial"/>
                <a:cs typeface="Arial"/>
              </a:rPr>
              <a:t> </a:t>
            </a:r>
            <a:r>
              <a:rPr dirty="0" smtClean="0" sz="1800" spc="10">
                <a:latin typeface="Arial"/>
                <a:cs typeface="Arial"/>
              </a:rPr>
              <a:t>s</a:t>
            </a:r>
            <a:r>
              <a:rPr dirty="0" smtClean="0" sz="1800" spc="-15">
                <a:latin typeface="Arial"/>
                <a:cs typeface="Arial"/>
              </a:rPr>
              <a:t>y</a:t>
            </a:r>
            <a:r>
              <a:rPr dirty="0" smtClean="0" sz="1800" spc="0">
                <a:latin typeface="Arial"/>
                <a:cs typeface="Arial"/>
              </a:rPr>
              <a:t>stem </a:t>
            </a:r>
            <a:r>
              <a:rPr dirty="0" smtClean="0" sz="1800" spc="-75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us</a:t>
            </a:r>
            <a:r>
              <a:rPr dirty="0" smtClean="0" sz="1800" spc="-10">
                <a:latin typeface="Arial"/>
                <a:cs typeface="Arial"/>
              </a:rPr>
              <a:t>i</a:t>
            </a:r>
            <a:r>
              <a:rPr dirty="0" smtClean="0" sz="1800" spc="0">
                <a:latin typeface="Arial"/>
                <a:cs typeface="Arial"/>
              </a:rPr>
              <a:t>ng </a:t>
            </a:r>
            <a:r>
              <a:rPr dirty="0" smtClean="0" sz="1800" spc="-90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th</a:t>
            </a:r>
            <a:r>
              <a:rPr dirty="0" smtClean="0" sz="1800" spc="-10">
                <a:latin typeface="Arial"/>
                <a:cs typeface="Arial"/>
              </a:rPr>
              <a:t>e</a:t>
            </a:r>
            <a:r>
              <a:rPr dirty="0" smtClean="0" sz="1800" spc="10">
                <a:latin typeface="Arial"/>
                <a:cs typeface="Arial"/>
              </a:rPr>
              <a:t>s</a:t>
            </a:r>
            <a:r>
              <a:rPr dirty="0" smtClean="0" sz="1800" spc="0">
                <a:latin typeface="Arial"/>
                <a:cs typeface="Arial"/>
              </a:rPr>
              <a:t>e</a:t>
            </a:r>
            <a:r>
              <a:rPr dirty="0" smtClean="0" sz="1800" spc="0">
                <a:latin typeface="Arial"/>
                <a:cs typeface="Arial"/>
              </a:rPr>
              <a:t> ch</a:t>
            </a:r>
            <a:r>
              <a:rPr dirty="0" smtClean="0" sz="1800" spc="-10">
                <a:latin typeface="Arial"/>
                <a:cs typeface="Arial"/>
              </a:rPr>
              <a:t>i</a:t>
            </a:r>
            <a:r>
              <a:rPr dirty="0" smtClean="0" sz="1800" spc="0">
                <a:latin typeface="Arial"/>
                <a:cs typeface="Arial"/>
              </a:rPr>
              <a:t>ps?</a:t>
            </a:r>
            <a:endParaRPr sz="1800">
              <a:latin typeface="Arial"/>
              <a:cs typeface="Arial"/>
            </a:endParaRPr>
          </a:p>
          <a:p>
            <a:pPr algn="just" marL="756285" marR="12700" indent="-287020">
              <a:lnSpc>
                <a:spcPct val="100099"/>
              </a:lnSpc>
              <a:spcBef>
                <a:spcPts val="430"/>
              </a:spcBef>
              <a:buClr>
                <a:srgbClr val="FF0066"/>
              </a:buClr>
              <a:buFont typeface="Arial"/>
              <a:buChar char="•"/>
              <a:tabLst>
                <a:tab pos="756285" algn="l"/>
              </a:tabLst>
            </a:pPr>
            <a:r>
              <a:rPr dirty="0" smtClean="0" sz="1800">
                <a:latin typeface="Arial"/>
                <a:cs typeface="Arial"/>
              </a:rPr>
              <a:t>We</a:t>
            </a:r>
            <a:r>
              <a:rPr dirty="0" smtClean="0" sz="1800" spc="30">
                <a:latin typeface="Arial"/>
                <a:cs typeface="Arial"/>
              </a:rPr>
              <a:t> </a:t>
            </a:r>
            <a:r>
              <a:rPr dirty="0" smtClean="0" sz="1800" spc="-10">
                <a:latin typeface="Arial"/>
                <a:cs typeface="Arial"/>
              </a:rPr>
              <a:t>u</a:t>
            </a:r>
            <a:r>
              <a:rPr dirty="0" smtClean="0" sz="1800" spc="0">
                <a:latin typeface="Arial"/>
                <a:cs typeface="Arial"/>
              </a:rPr>
              <a:t>se</a:t>
            </a:r>
            <a:r>
              <a:rPr dirty="0" smtClean="0" sz="1800" spc="30">
                <a:latin typeface="Arial"/>
                <a:cs typeface="Arial"/>
              </a:rPr>
              <a:t> </a:t>
            </a:r>
            <a:r>
              <a:rPr dirty="0" smtClean="0" sz="1800" spc="10">
                <a:latin typeface="Arial"/>
                <a:cs typeface="Arial"/>
              </a:rPr>
              <a:t>t</a:t>
            </a:r>
            <a:r>
              <a:rPr dirty="0" smtClean="0" sz="1800" spc="-30">
                <a:latin typeface="Arial"/>
                <a:cs typeface="Arial"/>
              </a:rPr>
              <a:t>w</a:t>
            </a:r>
            <a:r>
              <a:rPr dirty="0" smtClean="0" sz="1800" spc="0">
                <a:latin typeface="Arial"/>
                <a:cs typeface="Arial"/>
              </a:rPr>
              <a:t>o</a:t>
            </a:r>
            <a:r>
              <a:rPr dirty="0" smtClean="0" sz="1800" spc="35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chi</a:t>
            </a:r>
            <a:r>
              <a:rPr dirty="0" smtClean="0" sz="1800" spc="-10">
                <a:latin typeface="Arial"/>
                <a:cs typeface="Arial"/>
              </a:rPr>
              <a:t>p</a:t>
            </a:r>
            <a:r>
              <a:rPr dirty="0" smtClean="0" sz="1800" spc="0">
                <a:latin typeface="Arial"/>
                <a:cs typeface="Arial"/>
              </a:rPr>
              <a:t>s</a:t>
            </a:r>
            <a:r>
              <a:rPr dirty="0" smtClean="0" sz="1800" spc="40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for</a:t>
            </a:r>
            <a:r>
              <a:rPr dirty="0" smtClean="0" sz="1800" spc="35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the</a:t>
            </a:r>
            <a:r>
              <a:rPr dirty="0" smtClean="0" sz="1800" spc="30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s</a:t>
            </a:r>
            <a:r>
              <a:rPr dirty="0" smtClean="0" sz="1800" spc="-10">
                <a:latin typeface="Arial"/>
                <a:cs typeface="Arial"/>
              </a:rPr>
              <a:t>a</a:t>
            </a:r>
            <a:r>
              <a:rPr dirty="0" smtClean="0" sz="1800" spc="0">
                <a:latin typeface="Arial"/>
                <a:cs typeface="Arial"/>
              </a:rPr>
              <a:t>me</a:t>
            </a:r>
            <a:r>
              <a:rPr dirty="0" smtClean="0" sz="1800" spc="30">
                <a:latin typeface="Arial"/>
                <a:cs typeface="Arial"/>
              </a:rPr>
              <a:t> </a:t>
            </a:r>
            <a:r>
              <a:rPr dirty="0" smtClean="0" sz="1800" spc="-10">
                <a:latin typeface="Arial"/>
                <a:cs typeface="Arial"/>
              </a:rPr>
              <a:t>a</a:t>
            </a:r>
            <a:r>
              <a:rPr dirty="0" smtClean="0" sz="1800" spc="-10">
                <a:latin typeface="Arial"/>
                <a:cs typeface="Arial"/>
              </a:rPr>
              <a:t>d</a:t>
            </a:r>
            <a:r>
              <a:rPr dirty="0" smtClean="0" sz="1800" spc="-10">
                <a:latin typeface="Arial"/>
                <a:cs typeface="Arial"/>
              </a:rPr>
              <a:t>d</a:t>
            </a:r>
            <a:r>
              <a:rPr dirty="0" smtClean="0" sz="1800" spc="0">
                <a:latin typeface="Arial"/>
                <a:cs typeface="Arial"/>
              </a:rPr>
              <a:t>r</a:t>
            </a:r>
            <a:r>
              <a:rPr dirty="0" smtClean="0" sz="1800" spc="-10">
                <a:latin typeface="Arial"/>
                <a:cs typeface="Arial"/>
              </a:rPr>
              <a:t>e</a:t>
            </a:r>
            <a:r>
              <a:rPr dirty="0" smtClean="0" sz="1800" spc="0">
                <a:latin typeface="Arial"/>
                <a:cs typeface="Arial"/>
              </a:rPr>
              <a:t>ss</a:t>
            </a:r>
            <a:r>
              <a:rPr dirty="0" smtClean="0" sz="1800" spc="35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r</a:t>
            </a:r>
            <a:r>
              <a:rPr dirty="0" smtClean="0" sz="1800" spc="-10">
                <a:latin typeface="Arial"/>
                <a:cs typeface="Arial"/>
              </a:rPr>
              <a:t>a</a:t>
            </a:r>
            <a:r>
              <a:rPr dirty="0" smtClean="0" sz="1800" spc="0">
                <a:latin typeface="Arial"/>
                <a:cs typeface="Arial"/>
              </a:rPr>
              <a:t>ng</a:t>
            </a:r>
            <a:r>
              <a:rPr dirty="0" smtClean="0" sz="1800" spc="-5">
                <a:latin typeface="Arial"/>
                <a:cs typeface="Arial"/>
              </a:rPr>
              <a:t>e</a:t>
            </a:r>
            <a:r>
              <a:rPr dirty="0" smtClean="0" sz="1800" spc="0">
                <a:latin typeface="Arial"/>
                <a:cs typeface="Arial"/>
              </a:rPr>
              <a:t>.</a:t>
            </a:r>
            <a:r>
              <a:rPr dirty="0" smtClean="0" sz="1800" spc="40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One</a:t>
            </a:r>
            <a:r>
              <a:rPr dirty="0" smtClean="0" sz="1800" spc="25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c</a:t>
            </a:r>
            <a:r>
              <a:rPr dirty="0" smtClean="0" sz="1800" spc="-10">
                <a:latin typeface="Arial"/>
                <a:cs typeface="Arial"/>
              </a:rPr>
              <a:t>h</a:t>
            </a:r>
            <a:r>
              <a:rPr dirty="0" smtClean="0" sz="1800" spc="0">
                <a:latin typeface="Arial"/>
                <a:cs typeface="Arial"/>
              </a:rPr>
              <a:t>ip</a:t>
            </a:r>
            <a:r>
              <a:rPr dirty="0" smtClean="0" sz="1800" spc="40">
                <a:latin typeface="Arial"/>
                <a:cs typeface="Arial"/>
              </a:rPr>
              <a:t> </a:t>
            </a:r>
            <a:r>
              <a:rPr dirty="0" smtClean="0" sz="1800" spc="-30">
                <a:latin typeface="Arial"/>
                <a:cs typeface="Arial"/>
              </a:rPr>
              <a:t>w</a:t>
            </a:r>
            <a:r>
              <a:rPr dirty="0" smtClean="0" sz="1800" spc="5">
                <a:latin typeface="Arial"/>
                <a:cs typeface="Arial"/>
              </a:rPr>
              <a:t>i</a:t>
            </a:r>
            <a:r>
              <a:rPr dirty="0" smtClean="0" sz="1800" spc="5">
                <a:latin typeface="Arial"/>
                <a:cs typeface="Arial"/>
              </a:rPr>
              <a:t>l</a:t>
            </a:r>
            <a:r>
              <a:rPr dirty="0" smtClean="0" sz="1800" spc="0">
                <a:latin typeface="Arial"/>
                <a:cs typeface="Arial"/>
              </a:rPr>
              <a:t>l</a:t>
            </a:r>
            <a:r>
              <a:rPr dirty="0" smtClean="0" sz="1800" spc="35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s</a:t>
            </a:r>
            <a:r>
              <a:rPr dirty="0" smtClean="0" sz="1800" spc="-10">
                <a:latin typeface="Arial"/>
                <a:cs typeface="Arial"/>
              </a:rPr>
              <a:t>u</a:t>
            </a:r>
            <a:r>
              <a:rPr dirty="0" smtClean="0" sz="1800" spc="-10">
                <a:latin typeface="Arial"/>
                <a:cs typeface="Arial"/>
              </a:rPr>
              <a:t>p</a:t>
            </a:r>
            <a:r>
              <a:rPr dirty="0" smtClean="0" sz="1800" spc="-10">
                <a:latin typeface="Arial"/>
                <a:cs typeface="Arial"/>
              </a:rPr>
              <a:t>p</a:t>
            </a:r>
            <a:r>
              <a:rPr dirty="0" smtClean="0" sz="1800" spc="5">
                <a:latin typeface="Arial"/>
                <a:cs typeface="Arial"/>
              </a:rPr>
              <a:t>l</a:t>
            </a:r>
            <a:r>
              <a:rPr dirty="0" smtClean="0" sz="1800" spc="0">
                <a:latin typeface="Arial"/>
                <a:cs typeface="Arial"/>
              </a:rPr>
              <a:t>y</a:t>
            </a:r>
            <a:r>
              <a:rPr dirty="0" smtClean="0" sz="1800" spc="0">
                <a:latin typeface="Arial"/>
                <a:cs typeface="Arial"/>
              </a:rPr>
              <a:t> 4</a:t>
            </a:r>
            <a:r>
              <a:rPr dirty="0" smtClean="0" sz="1800" spc="55">
                <a:latin typeface="Arial"/>
                <a:cs typeface="Arial"/>
              </a:rPr>
              <a:t> </a:t>
            </a:r>
            <a:r>
              <a:rPr dirty="0" smtClean="0" sz="1800" spc="-5">
                <a:latin typeface="Arial"/>
                <a:cs typeface="Arial"/>
              </a:rPr>
              <a:t>o</a:t>
            </a:r>
            <a:r>
              <a:rPr dirty="0" smtClean="0" sz="1800" spc="0">
                <a:latin typeface="Arial"/>
                <a:cs typeface="Arial"/>
              </a:rPr>
              <a:t>f</a:t>
            </a:r>
            <a:r>
              <a:rPr dirty="0" smtClean="0" sz="1800" spc="65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the</a:t>
            </a:r>
            <a:r>
              <a:rPr dirty="0" smtClean="0" sz="1800" spc="55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d</a:t>
            </a:r>
            <a:r>
              <a:rPr dirty="0" smtClean="0" sz="1800" spc="-10">
                <a:latin typeface="Arial"/>
                <a:cs typeface="Arial"/>
              </a:rPr>
              <a:t>a</a:t>
            </a:r>
            <a:r>
              <a:rPr dirty="0" smtClean="0" sz="1800" spc="0">
                <a:latin typeface="Arial"/>
                <a:cs typeface="Arial"/>
              </a:rPr>
              <a:t>ta</a:t>
            </a:r>
            <a:r>
              <a:rPr dirty="0" smtClean="0" sz="1800" spc="70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bi</a:t>
            </a:r>
            <a:r>
              <a:rPr dirty="0" smtClean="0" sz="1800" spc="5">
                <a:latin typeface="Arial"/>
                <a:cs typeface="Arial"/>
              </a:rPr>
              <a:t>t</a:t>
            </a:r>
            <a:r>
              <a:rPr dirty="0" smtClean="0" sz="1800" spc="0">
                <a:latin typeface="Arial"/>
                <a:cs typeface="Arial"/>
              </a:rPr>
              <a:t>s</a:t>
            </a:r>
            <a:r>
              <a:rPr dirty="0" smtClean="0" sz="1800" spc="65">
                <a:latin typeface="Arial"/>
                <a:cs typeface="Arial"/>
              </a:rPr>
              <a:t> </a:t>
            </a:r>
            <a:r>
              <a:rPr dirty="0" smtClean="0" sz="1800" spc="-5">
                <a:latin typeface="Arial"/>
                <a:cs typeface="Arial"/>
              </a:rPr>
              <a:t>pe</a:t>
            </a:r>
            <a:r>
              <a:rPr dirty="0" smtClean="0" sz="1800" spc="0">
                <a:latin typeface="Arial"/>
                <a:cs typeface="Arial"/>
              </a:rPr>
              <a:t>r</a:t>
            </a:r>
            <a:r>
              <a:rPr dirty="0" smtClean="0" sz="1800" spc="60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a</a:t>
            </a:r>
            <a:r>
              <a:rPr dirty="0" smtClean="0" sz="1800" spc="-10">
                <a:latin typeface="Arial"/>
                <a:cs typeface="Arial"/>
              </a:rPr>
              <a:t>d</a:t>
            </a:r>
            <a:r>
              <a:rPr dirty="0" smtClean="0" sz="1800" spc="0">
                <a:latin typeface="Arial"/>
                <a:cs typeface="Arial"/>
              </a:rPr>
              <a:t>d</a:t>
            </a:r>
            <a:r>
              <a:rPr dirty="0" smtClean="0" sz="1800" spc="5">
                <a:latin typeface="Arial"/>
                <a:cs typeface="Arial"/>
              </a:rPr>
              <a:t>r</a:t>
            </a:r>
            <a:r>
              <a:rPr dirty="0" smtClean="0" sz="1800" spc="0">
                <a:latin typeface="Arial"/>
                <a:cs typeface="Arial"/>
              </a:rPr>
              <a:t>ess</a:t>
            </a:r>
            <a:r>
              <a:rPr dirty="0" smtClean="0" sz="1800" spc="70">
                <a:latin typeface="Arial"/>
                <a:cs typeface="Arial"/>
              </a:rPr>
              <a:t> </a:t>
            </a:r>
            <a:r>
              <a:rPr dirty="0" smtClean="0" sz="1800" spc="-5">
                <a:latin typeface="Arial"/>
                <a:cs typeface="Arial"/>
              </a:rPr>
              <a:t>an</a:t>
            </a:r>
            <a:r>
              <a:rPr dirty="0" smtClean="0" sz="1800" spc="0">
                <a:latin typeface="Arial"/>
                <a:cs typeface="Arial"/>
              </a:rPr>
              <a:t>d</a:t>
            </a:r>
            <a:r>
              <a:rPr dirty="0" smtClean="0" sz="1800" spc="55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the</a:t>
            </a:r>
            <a:r>
              <a:rPr dirty="0" smtClean="0" sz="1800" spc="70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ot</a:t>
            </a:r>
            <a:r>
              <a:rPr dirty="0" smtClean="0" sz="1800" spc="-10">
                <a:latin typeface="Arial"/>
                <a:cs typeface="Arial"/>
              </a:rPr>
              <a:t>h</a:t>
            </a:r>
            <a:r>
              <a:rPr dirty="0" smtClean="0" sz="1800" spc="0">
                <a:latin typeface="Arial"/>
                <a:cs typeface="Arial"/>
              </a:rPr>
              <a:t>er</a:t>
            </a:r>
            <a:r>
              <a:rPr dirty="0" smtClean="0" sz="1800" spc="55">
                <a:latin typeface="Arial"/>
                <a:cs typeface="Arial"/>
              </a:rPr>
              <a:t> </a:t>
            </a:r>
            <a:r>
              <a:rPr dirty="0" smtClean="0" sz="1800" spc="10">
                <a:latin typeface="Arial"/>
                <a:cs typeface="Arial"/>
              </a:rPr>
              <a:t>c</a:t>
            </a:r>
            <a:r>
              <a:rPr dirty="0" smtClean="0" sz="1800" spc="0">
                <a:latin typeface="Arial"/>
                <a:cs typeface="Arial"/>
              </a:rPr>
              <a:t>h</a:t>
            </a:r>
            <a:r>
              <a:rPr dirty="0" smtClean="0" sz="1800" spc="-10">
                <a:latin typeface="Arial"/>
                <a:cs typeface="Arial"/>
              </a:rPr>
              <a:t>i</a:t>
            </a:r>
            <a:r>
              <a:rPr dirty="0" smtClean="0" sz="1800" spc="0">
                <a:latin typeface="Arial"/>
                <a:cs typeface="Arial"/>
              </a:rPr>
              <a:t>p</a:t>
            </a:r>
            <a:r>
              <a:rPr dirty="0" smtClean="0" sz="1800" spc="60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s</a:t>
            </a:r>
            <a:r>
              <a:rPr dirty="0" smtClean="0" sz="1800" spc="5">
                <a:latin typeface="Arial"/>
                <a:cs typeface="Arial"/>
              </a:rPr>
              <a:t>u</a:t>
            </a:r>
            <a:r>
              <a:rPr dirty="0" smtClean="0" sz="1800" spc="0">
                <a:latin typeface="Arial"/>
                <a:cs typeface="Arial"/>
              </a:rPr>
              <a:t>p</a:t>
            </a:r>
            <a:r>
              <a:rPr dirty="0" smtClean="0" sz="1800" spc="-10">
                <a:latin typeface="Arial"/>
                <a:cs typeface="Arial"/>
              </a:rPr>
              <a:t>p</a:t>
            </a:r>
            <a:r>
              <a:rPr dirty="0" smtClean="0" sz="1800" spc="5">
                <a:latin typeface="Arial"/>
                <a:cs typeface="Arial"/>
              </a:rPr>
              <a:t>l</a:t>
            </a:r>
            <a:r>
              <a:rPr dirty="0" smtClean="0" sz="1800" spc="0">
                <a:latin typeface="Arial"/>
                <a:cs typeface="Arial"/>
              </a:rPr>
              <a:t>y</a:t>
            </a:r>
            <a:r>
              <a:rPr dirty="0" smtClean="0" sz="1800" spc="55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t</a:t>
            </a:r>
            <a:r>
              <a:rPr dirty="0" smtClean="0" sz="1800" spc="5">
                <a:latin typeface="Arial"/>
                <a:cs typeface="Arial"/>
              </a:rPr>
              <a:t>h</a:t>
            </a:r>
            <a:r>
              <a:rPr dirty="0" smtClean="0" sz="1800" spc="0">
                <a:latin typeface="Arial"/>
                <a:cs typeface="Arial"/>
              </a:rPr>
              <a:t>e</a:t>
            </a:r>
            <a:r>
              <a:rPr dirty="0" smtClean="0" sz="1800" spc="70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ot</a:t>
            </a:r>
            <a:r>
              <a:rPr dirty="0" smtClean="0" sz="1800" spc="-10">
                <a:latin typeface="Arial"/>
                <a:cs typeface="Arial"/>
              </a:rPr>
              <a:t>h</a:t>
            </a:r>
            <a:r>
              <a:rPr dirty="0" smtClean="0" sz="1800" spc="0">
                <a:latin typeface="Arial"/>
                <a:cs typeface="Arial"/>
              </a:rPr>
              <a:t>er</a:t>
            </a:r>
            <a:r>
              <a:rPr dirty="0" smtClean="0" sz="1800" spc="55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4</a:t>
            </a:r>
            <a:r>
              <a:rPr dirty="0" smtClean="0" sz="1800" spc="0">
                <a:latin typeface="Arial"/>
                <a:cs typeface="Arial"/>
              </a:rPr>
              <a:t> d</a:t>
            </a:r>
            <a:r>
              <a:rPr dirty="0" smtClean="0" sz="1800" spc="-10">
                <a:latin typeface="Arial"/>
                <a:cs typeface="Arial"/>
              </a:rPr>
              <a:t>a</a:t>
            </a:r>
            <a:r>
              <a:rPr dirty="0" smtClean="0" sz="1800" spc="0">
                <a:latin typeface="Arial"/>
                <a:cs typeface="Arial"/>
              </a:rPr>
              <a:t>ta b</a:t>
            </a:r>
            <a:r>
              <a:rPr dirty="0" smtClean="0" sz="1800" spc="-10">
                <a:latin typeface="Arial"/>
                <a:cs typeface="Arial"/>
              </a:rPr>
              <a:t>i</a:t>
            </a:r>
            <a:r>
              <a:rPr dirty="0" smtClean="0" sz="1800" spc="0">
                <a:latin typeface="Arial"/>
                <a:cs typeface="Arial"/>
              </a:rPr>
              <a:t>ts</a:t>
            </a:r>
            <a:r>
              <a:rPr dirty="0" smtClean="0" sz="1800" spc="5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for the same</a:t>
            </a:r>
            <a:r>
              <a:rPr dirty="0" smtClean="0" sz="1800" spc="-10">
                <a:latin typeface="Arial"/>
                <a:cs typeface="Arial"/>
              </a:rPr>
              <a:t> </a:t>
            </a:r>
            <a:r>
              <a:rPr dirty="0" smtClean="0" sz="1800" spc="0">
                <a:latin typeface="Arial"/>
                <a:cs typeface="Arial"/>
              </a:rPr>
              <a:t>a</a:t>
            </a:r>
            <a:r>
              <a:rPr dirty="0" smtClean="0" sz="1800" spc="-10">
                <a:latin typeface="Arial"/>
                <a:cs typeface="Arial"/>
              </a:rPr>
              <a:t>d</a:t>
            </a:r>
            <a:r>
              <a:rPr dirty="0" smtClean="0" sz="1800" spc="0">
                <a:latin typeface="Arial"/>
                <a:cs typeface="Arial"/>
              </a:rPr>
              <a:t>dr</a:t>
            </a:r>
            <a:r>
              <a:rPr dirty="0" smtClean="0" sz="1800" spc="-10">
                <a:latin typeface="Arial"/>
                <a:cs typeface="Arial"/>
              </a:rPr>
              <a:t>e</a:t>
            </a:r>
            <a:r>
              <a:rPr dirty="0" smtClean="0" sz="1800" spc="0">
                <a:latin typeface="Arial"/>
                <a:cs typeface="Arial"/>
              </a:rPr>
              <a:t>s</a:t>
            </a:r>
            <a:r>
              <a:rPr dirty="0" smtClean="0" sz="1800" spc="-5">
                <a:latin typeface="Arial"/>
                <a:cs typeface="Arial"/>
              </a:rPr>
              <a:t>s</a:t>
            </a:r>
            <a:r>
              <a:rPr dirty="0" smtClean="0" sz="1800" spc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722245">
              <a:lnSpc>
                <a:spcPct val="100000"/>
              </a:lnSpc>
            </a:pPr>
            <a:r>
              <a:rPr dirty="0" smtClean="0" sz="3200">
                <a:latin typeface="Arial"/>
                <a:cs typeface="Arial"/>
              </a:rPr>
              <a:t>Data</a:t>
            </a:r>
            <a:r>
              <a:rPr dirty="0" smtClean="0" sz="3200" spc="-2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Li</a:t>
            </a:r>
            <a:r>
              <a:rPr dirty="0" smtClean="0" sz="3200" spc="-15">
                <a:latin typeface="Arial"/>
                <a:cs typeface="Arial"/>
              </a:rPr>
              <a:t>n</a:t>
            </a:r>
            <a:r>
              <a:rPr dirty="0" smtClean="0" sz="3200" spc="0">
                <a:latin typeface="Arial"/>
                <a:cs typeface="Arial"/>
              </a:rPr>
              <a:t>es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343655" y="3191255"/>
            <a:ext cx="641603" cy="1187196"/>
          </a:xfrm>
          <a:custGeom>
            <a:avLst/>
            <a:gdLst/>
            <a:ahLst/>
            <a:cxnLst/>
            <a:rect l="l" t="t" r="r" b="b"/>
            <a:pathLst>
              <a:path w="641603" h="1187196">
                <a:moveTo>
                  <a:pt x="0" y="1187196"/>
                </a:moveTo>
                <a:lnTo>
                  <a:pt x="641603" y="1187196"/>
                </a:lnTo>
                <a:lnTo>
                  <a:pt x="641603" y="0"/>
                </a:lnTo>
                <a:lnTo>
                  <a:pt x="0" y="0"/>
                </a:lnTo>
                <a:lnTo>
                  <a:pt x="0" y="1187196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343655" y="3191255"/>
            <a:ext cx="641603" cy="1187196"/>
          </a:xfrm>
          <a:custGeom>
            <a:avLst/>
            <a:gdLst/>
            <a:ahLst/>
            <a:cxnLst/>
            <a:rect l="l" t="t" r="r" b="b"/>
            <a:pathLst>
              <a:path w="641603" h="1187196">
                <a:moveTo>
                  <a:pt x="0" y="1187196"/>
                </a:moveTo>
                <a:lnTo>
                  <a:pt x="641603" y="1187196"/>
                </a:lnTo>
                <a:lnTo>
                  <a:pt x="641603" y="0"/>
                </a:lnTo>
                <a:lnTo>
                  <a:pt x="0" y="0"/>
                </a:lnTo>
                <a:lnTo>
                  <a:pt x="0" y="118719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5081015" y="3215639"/>
            <a:ext cx="640079" cy="1188719"/>
          </a:xfrm>
          <a:custGeom>
            <a:avLst/>
            <a:gdLst/>
            <a:ahLst/>
            <a:cxnLst/>
            <a:rect l="l" t="t" r="r" b="b"/>
            <a:pathLst>
              <a:path w="640079" h="1188719">
                <a:moveTo>
                  <a:pt x="0" y="1188719"/>
                </a:moveTo>
                <a:lnTo>
                  <a:pt x="640079" y="1188719"/>
                </a:lnTo>
                <a:lnTo>
                  <a:pt x="640079" y="0"/>
                </a:lnTo>
                <a:lnTo>
                  <a:pt x="0" y="0"/>
                </a:lnTo>
                <a:lnTo>
                  <a:pt x="0" y="1188719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081015" y="3215639"/>
            <a:ext cx="640079" cy="1188719"/>
          </a:xfrm>
          <a:custGeom>
            <a:avLst/>
            <a:gdLst/>
            <a:ahLst/>
            <a:cxnLst/>
            <a:rect l="l" t="t" r="r" b="b"/>
            <a:pathLst>
              <a:path w="640079" h="1188719">
                <a:moveTo>
                  <a:pt x="0" y="1188719"/>
                </a:moveTo>
                <a:lnTo>
                  <a:pt x="640079" y="1188719"/>
                </a:lnTo>
                <a:lnTo>
                  <a:pt x="640079" y="0"/>
                </a:lnTo>
                <a:lnTo>
                  <a:pt x="0" y="0"/>
                </a:lnTo>
                <a:lnTo>
                  <a:pt x="0" y="118871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617976" y="3098334"/>
            <a:ext cx="91306" cy="92664"/>
          </a:xfrm>
          <a:custGeom>
            <a:avLst/>
            <a:gdLst/>
            <a:ahLst/>
            <a:cxnLst/>
            <a:rect l="l" t="t" r="r" b="b"/>
            <a:pathLst>
              <a:path w="91306" h="92664">
                <a:moveTo>
                  <a:pt x="43754" y="0"/>
                </a:moveTo>
                <a:lnTo>
                  <a:pt x="8386" y="19600"/>
                </a:lnTo>
                <a:lnTo>
                  <a:pt x="0" y="46439"/>
                </a:lnTo>
                <a:lnTo>
                  <a:pt x="364" y="52321"/>
                </a:lnTo>
                <a:lnTo>
                  <a:pt x="21716" y="85155"/>
                </a:lnTo>
                <a:lnTo>
                  <a:pt x="50549" y="92664"/>
                </a:lnTo>
                <a:lnTo>
                  <a:pt x="63631" y="89163"/>
                </a:lnTo>
                <a:lnTo>
                  <a:pt x="74866" y="81944"/>
                </a:lnTo>
                <a:lnTo>
                  <a:pt x="83637" y="71496"/>
                </a:lnTo>
                <a:lnTo>
                  <a:pt x="89323" y="58308"/>
                </a:lnTo>
                <a:lnTo>
                  <a:pt x="91306" y="42867"/>
                </a:lnTo>
                <a:lnTo>
                  <a:pt x="88163" y="29194"/>
                </a:lnTo>
                <a:lnTo>
                  <a:pt x="81268" y="17403"/>
                </a:lnTo>
                <a:lnTo>
                  <a:pt x="71190" y="8163"/>
                </a:lnTo>
                <a:lnTo>
                  <a:pt x="58496" y="2139"/>
                </a:lnTo>
                <a:lnTo>
                  <a:pt x="4375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617976" y="3098334"/>
            <a:ext cx="91306" cy="92664"/>
          </a:xfrm>
          <a:custGeom>
            <a:avLst/>
            <a:gdLst/>
            <a:ahLst/>
            <a:cxnLst/>
            <a:rect l="l" t="t" r="r" b="b"/>
            <a:pathLst>
              <a:path w="91306" h="92664">
                <a:moveTo>
                  <a:pt x="0" y="46439"/>
                </a:moveTo>
                <a:lnTo>
                  <a:pt x="17829" y="9603"/>
                </a:lnTo>
                <a:lnTo>
                  <a:pt x="43754" y="0"/>
                </a:lnTo>
                <a:lnTo>
                  <a:pt x="58496" y="2139"/>
                </a:lnTo>
                <a:lnTo>
                  <a:pt x="71190" y="8163"/>
                </a:lnTo>
                <a:lnTo>
                  <a:pt x="81268" y="17403"/>
                </a:lnTo>
                <a:lnTo>
                  <a:pt x="88163" y="29194"/>
                </a:lnTo>
                <a:lnTo>
                  <a:pt x="91306" y="42867"/>
                </a:lnTo>
                <a:lnTo>
                  <a:pt x="89323" y="58308"/>
                </a:lnTo>
                <a:lnTo>
                  <a:pt x="83637" y="71496"/>
                </a:lnTo>
                <a:lnTo>
                  <a:pt x="74866" y="81944"/>
                </a:lnTo>
                <a:lnTo>
                  <a:pt x="63631" y="89163"/>
                </a:lnTo>
                <a:lnTo>
                  <a:pt x="50549" y="92664"/>
                </a:lnTo>
                <a:lnTo>
                  <a:pt x="34944" y="90756"/>
                </a:lnTo>
                <a:lnTo>
                  <a:pt x="4020" y="65325"/>
                </a:lnTo>
                <a:lnTo>
                  <a:pt x="0" y="4643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5356859" y="3124205"/>
            <a:ext cx="89897" cy="91398"/>
          </a:xfrm>
          <a:custGeom>
            <a:avLst/>
            <a:gdLst/>
            <a:ahLst/>
            <a:cxnLst/>
            <a:rect l="l" t="t" r="r" b="b"/>
            <a:pathLst>
              <a:path w="89897" h="91398">
                <a:moveTo>
                  <a:pt x="44235" y="0"/>
                </a:moveTo>
                <a:lnTo>
                  <a:pt x="8498" y="18923"/>
                </a:lnTo>
                <a:lnTo>
                  <a:pt x="0" y="45714"/>
                </a:lnTo>
                <a:lnTo>
                  <a:pt x="51" y="47936"/>
                </a:lnTo>
                <a:lnTo>
                  <a:pt x="19456" y="83095"/>
                </a:lnTo>
                <a:lnTo>
                  <a:pt x="46768" y="91398"/>
                </a:lnTo>
                <a:lnTo>
                  <a:pt x="60489" y="88630"/>
                </a:lnTo>
                <a:lnTo>
                  <a:pt x="72343" y="81908"/>
                </a:lnTo>
                <a:lnTo>
                  <a:pt x="81649" y="71869"/>
                </a:lnTo>
                <a:lnTo>
                  <a:pt x="87727" y="59150"/>
                </a:lnTo>
                <a:lnTo>
                  <a:pt x="89897" y="44388"/>
                </a:lnTo>
                <a:lnTo>
                  <a:pt x="87300" y="30302"/>
                </a:lnTo>
                <a:lnTo>
                  <a:pt x="80775" y="18109"/>
                </a:lnTo>
                <a:lnTo>
                  <a:pt x="70982" y="8520"/>
                </a:lnTo>
                <a:lnTo>
                  <a:pt x="58581" y="2247"/>
                </a:lnTo>
                <a:lnTo>
                  <a:pt x="4423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356859" y="3124205"/>
            <a:ext cx="89897" cy="91398"/>
          </a:xfrm>
          <a:custGeom>
            <a:avLst/>
            <a:gdLst/>
            <a:ahLst/>
            <a:cxnLst/>
            <a:rect l="l" t="t" r="r" b="b"/>
            <a:pathLst>
              <a:path w="89897" h="91398">
                <a:moveTo>
                  <a:pt x="0" y="45714"/>
                </a:moveTo>
                <a:lnTo>
                  <a:pt x="18056" y="9052"/>
                </a:lnTo>
                <a:lnTo>
                  <a:pt x="44235" y="0"/>
                </a:lnTo>
                <a:lnTo>
                  <a:pt x="58581" y="2247"/>
                </a:lnTo>
                <a:lnTo>
                  <a:pt x="70982" y="8520"/>
                </a:lnTo>
                <a:lnTo>
                  <a:pt x="80775" y="18109"/>
                </a:lnTo>
                <a:lnTo>
                  <a:pt x="87300" y="30302"/>
                </a:lnTo>
                <a:lnTo>
                  <a:pt x="89897" y="44388"/>
                </a:lnTo>
                <a:lnTo>
                  <a:pt x="87727" y="59150"/>
                </a:lnTo>
                <a:lnTo>
                  <a:pt x="81649" y="71869"/>
                </a:lnTo>
                <a:lnTo>
                  <a:pt x="72343" y="81908"/>
                </a:lnTo>
                <a:lnTo>
                  <a:pt x="60489" y="88630"/>
                </a:lnTo>
                <a:lnTo>
                  <a:pt x="46768" y="91398"/>
                </a:lnTo>
                <a:lnTo>
                  <a:pt x="32067" y="89218"/>
                </a:lnTo>
                <a:lnTo>
                  <a:pt x="2859" y="61767"/>
                </a:lnTo>
                <a:lnTo>
                  <a:pt x="0" y="45714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3985259" y="3307079"/>
            <a:ext cx="364236" cy="0"/>
          </a:xfrm>
          <a:custGeom>
            <a:avLst/>
            <a:gdLst/>
            <a:ahLst/>
            <a:cxnLst/>
            <a:rect l="l" t="t" r="r" b="b"/>
            <a:pathLst>
              <a:path w="364236" h="0">
                <a:moveTo>
                  <a:pt x="0" y="0"/>
                </a:moveTo>
                <a:lnTo>
                  <a:pt x="364236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4349496" y="3307079"/>
            <a:ext cx="3048" cy="1280160"/>
          </a:xfrm>
          <a:custGeom>
            <a:avLst/>
            <a:gdLst/>
            <a:ahLst/>
            <a:cxnLst/>
            <a:rect l="l" t="t" r="r" b="b"/>
            <a:pathLst>
              <a:path w="3048" h="1280160">
                <a:moveTo>
                  <a:pt x="3048" y="0"/>
                </a:moveTo>
                <a:lnTo>
                  <a:pt x="0" y="128016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4355591" y="4579620"/>
            <a:ext cx="2450591" cy="1524"/>
          </a:xfrm>
          <a:custGeom>
            <a:avLst/>
            <a:gdLst/>
            <a:ahLst/>
            <a:cxnLst/>
            <a:rect l="l" t="t" r="r" b="b"/>
            <a:pathLst>
              <a:path w="2450592" h="1524">
                <a:moveTo>
                  <a:pt x="0" y="1523"/>
                </a:moveTo>
                <a:lnTo>
                  <a:pt x="2450591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985259" y="3489959"/>
            <a:ext cx="269748" cy="9143"/>
          </a:xfrm>
          <a:custGeom>
            <a:avLst/>
            <a:gdLst/>
            <a:ahLst/>
            <a:cxnLst/>
            <a:rect l="l" t="t" r="r" b="b"/>
            <a:pathLst>
              <a:path w="269748" h="9143">
                <a:moveTo>
                  <a:pt x="0" y="0"/>
                </a:moveTo>
                <a:lnTo>
                  <a:pt x="269748" y="9143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4258055" y="3502152"/>
            <a:ext cx="1524" cy="1182624"/>
          </a:xfrm>
          <a:custGeom>
            <a:avLst/>
            <a:gdLst/>
            <a:ahLst/>
            <a:cxnLst/>
            <a:rect l="l" t="t" r="r" b="b"/>
            <a:pathLst>
              <a:path w="1524" h="1182624">
                <a:moveTo>
                  <a:pt x="0" y="0"/>
                </a:moveTo>
                <a:lnTo>
                  <a:pt x="1524" y="11826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4258055" y="4678679"/>
            <a:ext cx="2560320" cy="0"/>
          </a:xfrm>
          <a:custGeom>
            <a:avLst/>
            <a:gdLst/>
            <a:ahLst/>
            <a:cxnLst/>
            <a:rect l="l" t="t" r="r" b="b"/>
            <a:pathLst>
              <a:path w="2560320" h="0">
                <a:moveTo>
                  <a:pt x="0" y="0"/>
                </a:moveTo>
                <a:lnTo>
                  <a:pt x="256032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985259" y="3764279"/>
            <a:ext cx="181355" cy="0"/>
          </a:xfrm>
          <a:custGeom>
            <a:avLst/>
            <a:gdLst/>
            <a:ahLst/>
            <a:cxnLst/>
            <a:rect l="l" t="t" r="r" b="b"/>
            <a:pathLst>
              <a:path w="181355" h="0">
                <a:moveTo>
                  <a:pt x="0" y="0"/>
                </a:moveTo>
                <a:lnTo>
                  <a:pt x="18135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4166615" y="3764279"/>
            <a:ext cx="0" cy="995171"/>
          </a:xfrm>
          <a:custGeom>
            <a:avLst/>
            <a:gdLst/>
            <a:ahLst/>
            <a:cxnLst/>
            <a:rect l="l" t="t" r="r" b="b"/>
            <a:pathLst>
              <a:path w="0" h="995172">
                <a:moveTo>
                  <a:pt x="0" y="0"/>
                </a:moveTo>
                <a:lnTo>
                  <a:pt x="0" y="99517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4166615" y="4765547"/>
            <a:ext cx="2645664" cy="4571"/>
          </a:xfrm>
          <a:custGeom>
            <a:avLst/>
            <a:gdLst/>
            <a:ahLst/>
            <a:cxnLst/>
            <a:rect l="l" t="t" r="r" b="b"/>
            <a:pathLst>
              <a:path w="2645663" h="4572">
                <a:moveTo>
                  <a:pt x="0" y="0"/>
                </a:moveTo>
                <a:lnTo>
                  <a:pt x="2645664" y="4571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985259" y="4038600"/>
            <a:ext cx="89915" cy="0"/>
          </a:xfrm>
          <a:custGeom>
            <a:avLst/>
            <a:gdLst/>
            <a:ahLst/>
            <a:cxnLst/>
            <a:rect l="l" t="t" r="r" b="b"/>
            <a:pathLst>
              <a:path w="89915" h="0">
                <a:moveTo>
                  <a:pt x="0" y="0"/>
                </a:moveTo>
                <a:lnTo>
                  <a:pt x="8991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4075176" y="4038600"/>
            <a:ext cx="0" cy="812292"/>
          </a:xfrm>
          <a:custGeom>
            <a:avLst/>
            <a:gdLst/>
            <a:ahLst/>
            <a:cxnLst/>
            <a:rect l="l" t="t" r="r" b="b"/>
            <a:pathLst>
              <a:path w="0" h="812292">
                <a:moveTo>
                  <a:pt x="0" y="0"/>
                </a:moveTo>
                <a:lnTo>
                  <a:pt x="0" y="812292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4075176" y="4850891"/>
            <a:ext cx="2743200" cy="0"/>
          </a:xfrm>
          <a:custGeom>
            <a:avLst/>
            <a:gdLst/>
            <a:ahLst/>
            <a:cxnLst/>
            <a:rect l="l" t="t" r="r" b="b"/>
            <a:pathLst>
              <a:path w="2743200" h="0">
                <a:moveTo>
                  <a:pt x="0" y="0"/>
                </a:moveTo>
                <a:lnTo>
                  <a:pt x="27432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5721096" y="3328415"/>
            <a:ext cx="365759" cy="0"/>
          </a:xfrm>
          <a:custGeom>
            <a:avLst/>
            <a:gdLst/>
            <a:ahLst/>
            <a:cxnLst/>
            <a:rect l="l" t="t" r="r" b="b"/>
            <a:pathLst>
              <a:path w="365759" h="0">
                <a:moveTo>
                  <a:pt x="0" y="0"/>
                </a:moveTo>
                <a:lnTo>
                  <a:pt x="365759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6080759" y="3336035"/>
            <a:ext cx="9143" cy="725424"/>
          </a:xfrm>
          <a:custGeom>
            <a:avLst/>
            <a:gdLst/>
            <a:ahLst/>
            <a:cxnLst/>
            <a:rect l="l" t="t" r="r" b="b"/>
            <a:pathLst>
              <a:path w="9143" h="725424">
                <a:moveTo>
                  <a:pt x="0" y="0"/>
                </a:moveTo>
                <a:lnTo>
                  <a:pt x="9143" y="725424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6085332" y="4059935"/>
            <a:ext cx="719327" cy="1524"/>
          </a:xfrm>
          <a:custGeom>
            <a:avLst/>
            <a:gdLst/>
            <a:ahLst/>
            <a:cxnLst/>
            <a:rect l="l" t="t" r="r" b="b"/>
            <a:pathLst>
              <a:path w="719327" h="1524">
                <a:moveTo>
                  <a:pt x="0" y="1524"/>
                </a:moveTo>
                <a:lnTo>
                  <a:pt x="71932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5721096" y="3511296"/>
            <a:ext cx="274319" cy="0"/>
          </a:xfrm>
          <a:custGeom>
            <a:avLst/>
            <a:gdLst/>
            <a:ahLst/>
            <a:cxnLst/>
            <a:rect l="l" t="t" r="r" b="b"/>
            <a:pathLst>
              <a:path w="274319" h="0">
                <a:moveTo>
                  <a:pt x="0" y="0"/>
                </a:moveTo>
                <a:lnTo>
                  <a:pt x="274319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5995415" y="3511296"/>
            <a:ext cx="0" cy="640079"/>
          </a:xfrm>
          <a:custGeom>
            <a:avLst/>
            <a:gdLst/>
            <a:ahLst/>
            <a:cxnLst/>
            <a:rect l="l" t="t" r="r" b="b"/>
            <a:pathLst>
              <a:path w="0" h="640079">
                <a:moveTo>
                  <a:pt x="0" y="0"/>
                </a:moveTo>
                <a:lnTo>
                  <a:pt x="0" y="640079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5995415" y="4151376"/>
            <a:ext cx="822960" cy="0"/>
          </a:xfrm>
          <a:custGeom>
            <a:avLst/>
            <a:gdLst/>
            <a:ahLst/>
            <a:cxnLst/>
            <a:rect l="l" t="t" r="r" b="b"/>
            <a:pathLst>
              <a:path w="822959" h="0">
                <a:moveTo>
                  <a:pt x="0" y="0"/>
                </a:moveTo>
                <a:lnTo>
                  <a:pt x="82296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5721096" y="3694176"/>
            <a:ext cx="182879" cy="0"/>
          </a:xfrm>
          <a:custGeom>
            <a:avLst/>
            <a:gdLst/>
            <a:ahLst/>
            <a:cxnLst/>
            <a:rect l="l" t="t" r="r" b="b"/>
            <a:pathLst>
              <a:path w="182879" h="0">
                <a:moveTo>
                  <a:pt x="0" y="0"/>
                </a:moveTo>
                <a:lnTo>
                  <a:pt x="182879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5903976" y="3694176"/>
            <a:ext cx="0" cy="548640"/>
          </a:xfrm>
          <a:custGeom>
            <a:avLst/>
            <a:gdLst/>
            <a:ahLst/>
            <a:cxnLst/>
            <a:rect l="l" t="t" r="r" b="b"/>
            <a:pathLst>
              <a:path w="0" h="548640">
                <a:moveTo>
                  <a:pt x="0" y="0"/>
                </a:moveTo>
                <a:lnTo>
                  <a:pt x="0" y="54864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5903976" y="4242815"/>
            <a:ext cx="914400" cy="0"/>
          </a:xfrm>
          <a:custGeom>
            <a:avLst/>
            <a:gdLst/>
            <a:ahLst/>
            <a:cxnLst/>
            <a:rect l="l" t="t" r="r" b="b"/>
            <a:pathLst>
              <a:path w="914400" h="0">
                <a:moveTo>
                  <a:pt x="0" y="0"/>
                </a:moveTo>
                <a:lnTo>
                  <a:pt x="91440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5721096" y="3968496"/>
            <a:ext cx="92963" cy="0"/>
          </a:xfrm>
          <a:custGeom>
            <a:avLst/>
            <a:gdLst/>
            <a:ahLst/>
            <a:cxnLst/>
            <a:rect l="l" t="t" r="r" b="b"/>
            <a:pathLst>
              <a:path w="92963" h="0">
                <a:moveTo>
                  <a:pt x="0" y="0"/>
                </a:moveTo>
                <a:lnTo>
                  <a:pt x="9296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5812535" y="3968496"/>
            <a:ext cx="1524" cy="384048"/>
          </a:xfrm>
          <a:custGeom>
            <a:avLst/>
            <a:gdLst/>
            <a:ahLst/>
            <a:cxnLst/>
            <a:rect l="l" t="t" r="r" b="b"/>
            <a:pathLst>
              <a:path w="1524" h="384048">
                <a:moveTo>
                  <a:pt x="1524" y="0"/>
                </a:moveTo>
                <a:lnTo>
                  <a:pt x="0" y="384047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5812535" y="4340352"/>
            <a:ext cx="1030223" cy="6096"/>
          </a:xfrm>
          <a:custGeom>
            <a:avLst/>
            <a:gdLst/>
            <a:ahLst/>
            <a:cxnLst/>
            <a:rect l="l" t="t" r="r" b="b"/>
            <a:pathLst>
              <a:path w="1030223" h="6096">
                <a:moveTo>
                  <a:pt x="0" y="6096"/>
                </a:moveTo>
                <a:lnTo>
                  <a:pt x="1030223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5408676" y="2054351"/>
            <a:ext cx="0" cy="1065276"/>
          </a:xfrm>
          <a:custGeom>
            <a:avLst/>
            <a:gdLst/>
            <a:ahLst/>
            <a:cxnLst/>
            <a:rect l="l" t="t" r="r" b="b"/>
            <a:pathLst>
              <a:path w="0" h="1065276">
                <a:moveTo>
                  <a:pt x="0" y="1065276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2240279" y="2054351"/>
            <a:ext cx="3162299" cy="6096"/>
          </a:xfrm>
          <a:custGeom>
            <a:avLst/>
            <a:gdLst/>
            <a:ahLst/>
            <a:cxnLst/>
            <a:rect l="l" t="t" r="r" b="b"/>
            <a:pathLst>
              <a:path w="3162300" h="6096">
                <a:moveTo>
                  <a:pt x="3162299" y="0"/>
                </a:moveTo>
                <a:lnTo>
                  <a:pt x="0" y="609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3671315" y="2054351"/>
            <a:ext cx="0" cy="269748"/>
          </a:xfrm>
          <a:custGeom>
            <a:avLst/>
            <a:gdLst/>
            <a:ahLst/>
            <a:cxnLst/>
            <a:rect l="l" t="t" r="r" b="b"/>
            <a:pathLst>
              <a:path w="0" h="269748">
                <a:moveTo>
                  <a:pt x="0" y="0"/>
                </a:moveTo>
                <a:lnTo>
                  <a:pt x="0" y="269748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3671315" y="2654807"/>
            <a:ext cx="0" cy="443483"/>
          </a:xfrm>
          <a:custGeom>
            <a:avLst/>
            <a:gdLst/>
            <a:ahLst/>
            <a:cxnLst/>
            <a:rect l="l" t="t" r="r" b="b"/>
            <a:pathLst>
              <a:path w="0" h="443483">
                <a:moveTo>
                  <a:pt x="0" y="0"/>
                </a:moveTo>
                <a:lnTo>
                  <a:pt x="0" y="443483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4712208" y="3555491"/>
            <a:ext cx="355091" cy="547116"/>
          </a:xfrm>
          <a:custGeom>
            <a:avLst/>
            <a:gdLst/>
            <a:ahLst/>
            <a:cxnLst/>
            <a:rect l="l" t="t" r="r" b="b"/>
            <a:pathLst>
              <a:path w="355091" h="547116">
                <a:moveTo>
                  <a:pt x="266318" y="0"/>
                </a:moveTo>
                <a:lnTo>
                  <a:pt x="266318" y="136779"/>
                </a:lnTo>
                <a:lnTo>
                  <a:pt x="0" y="136779"/>
                </a:lnTo>
                <a:lnTo>
                  <a:pt x="0" y="410337"/>
                </a:lnTo>
                <a:lnTo>
                  <a:pt x="266318" y="410337"/>
                </a:lnTo>
                <a:lnTo>
                  <a:pt x="266318" y="547116"/>
                </a:lnTo>
                <a:lnTo>
                  <a:pt x="355091" y="273558"/>
                </a:lnTo>
                <a:lnTo>
                  <a:pt x="266318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4712208" y="3555491"/>
            <a:ext cx="355091" cy="547116"/>
          </a:xfrm>
          <a:custGeom>
            <a:avLst/>
            <a:gdLst/>
            <a:ahLst/>
            <a:cxnLst/>
            <a:rect l="l" t="t" r="r" b="b"/>
            <a:pathLst>
              <a:path w="355091" h="547116">
                <a:moveTo>
                  <a:pt x="0" y="136779"/>
                </a:moveTo>
                <a:lnTo>
                  <a:pt x="266318" y="136779"/>
                </a:lnTo>
                <a:lnTo>
                  <a:pt x="266318" y="0"/>
                </a:lnTo>
                <a:lnTo>
                  <a:pt x="355091" y="273558"/>
                </a:lnTo>
                <a:lnTo>
                  <a:pt x="266318" y="547116"/>
                </a:lnTo>
                <a:lnTo>
                  <a:pt x="266318" y="410337"/>
                </a:lnTo>
                <a:lnTo>
                  <a:pt x="0" y="410337"/>
                </a:lnTo>
                <a:lnTo>
                  <a:pt x="0" y="13677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2971800" y="3555491"/>
            <a:ext cx="355091" cy="547116"/>
          </a:xfrm>
          <a:custGeom>
            <a:avLst/>
            <a:gdLst/>
            <a:ahLst/>
            <a:cxnLst/>
            <a:rect l="l" t="t" r="r" b="b"/>
            <a:pathLst>
              <a:path w="355091" h="547116">
                <a:moveTo>
                  <a:pt x="266319" y="0"/>
                </a:moveTo>
                <a:lnTo>
                  <a:pt x="266319" y="136779"/>
                </a:lnTo>
                <a:lnTo>
                  <a:pt x="0" y="136779"/>
                </a:lnTo>
                <a:lnTo>
                  <a:pt x="0" y="410337"/>
                </a:lnTo>
                <a:lnTo>
                  <a:pt x="266319" y="410337"/>
                </a:lnTo>
                <a:lnTo>
                  <a:pt x="266319" y="547116"/>
                </a:lnTo>
                <a:lnTo>
                  <a:pt x="355091" y="273558"/>
                </a:lnTo>
                <a:lnTo>
                  <a:pt x="266319" y="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2971800" y="3555491"/>
            <a:ext cx="355091" cy="547116"/>
          </a:xfrm>
          <a:custGeom>
            <a:avLst/>
            <a:gdLst/>
            <a:ahLst/>
            <a:cxnLst/>
            <a:rect l="l" t="t" r="r" b="b"/>
            <a:pathLst>
              <a:path w="355091" h="547116">
                <a:moveTo>
                  <a:pt x="0" y="136779"/>
                </a:moveTo>
                <a:lnTo>
                  <a:pt x="266319" y="136779"/>
                </a:lnTo>
                <a:lnTo>
                  <a:pt x="266319" y="0"/>
                </a:lnTo>
                <a:lnTo>
                  <a:pt x="355091" y="273558"/>
                </a:lnTo>
                <a:lnTo>
                  <a:pt x="266319" y="547116"/>
                </a:lnTo>
                <a:lnTo>
                  <a:pt x="266319" y="410337"/>
                </a:lnTo>
                <a:lnTo>
                  <a:pt x="0" y="410337"/>
                </a:lnTo>
                <a:lnTo>
                  <a:pt x="0" y="13677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2971800" y="2324100"/>
            <a:ext cx="1562100" cy="330707"/>
          </a:xfrm>
          <a:custGeom>
            <a:avLst/>
            <a:gdLst/>
            <a:ahLst/>
            <a:cxnLst/>
            <a:rect l="l" t="t" r="r" b="b"/>
            <a:pathLst>
              <a:path w="1562100" h="330707">
                <a:moveTo>
                  <a:pt x="0" y="330707"/>
                </a:moveTo>
                <a:lnTo>
                  <a:pt x="1562100" y="330707"/>
                </a:lnTo>
                <a:lnTo>
                  <a:pt x="1562100" y="0"/>
                </a:lnTo>
                <a:lnTo>
                  <a:pt x="0" y="0"/>
                </a:lnTo>
                <a:lnTo>
                  <a:pt x="0" y="330707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2235707" y="2324100"/>
            <a:ext cx="557784" cy="330707"/>
          </a:xfrm>
          <a:custGeom>
            <a:avLst/>
            <a:gdLst/>
            <a:ahLst/>
            <a:cxnLst/>
            <a:rect l="l" t="t" r="r" b="b"/>
            <a:pathLst>
              <a:path w="557784" h="330707">
                <a:moveTo>
                  <a:pt x="0" y="330707"/>
                </a:moveTo>
                <a:lnTo>
                  <a:pt x="557784" y="330707"/>
                </a:lnTo>
                <a:lnTo>
                  <a:pt x="557784" y="0"/>
                </a:lnTo>
                <a:lnTo>
                  <a:pt x="0" y="0"/>
                </a:lnTo>
                <a:lnTo>
                  <a:pt x="0" y="330707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2235707" y="2324100"/>
            <a:ext cx="2476499" cy="330708"/>
          </a:xfrm>
          <a:custGeom>
            <a:avLst/>
            <a:gdLst/>
            <a:ahLst/>
            <a:cxnLst/>
            <a:rect l="l" t="t" r="r" b="b"/>
            <a:pathLst>
              <a:path w="2476500" h="330708">
                <a:moveTo>
                  <a:pt x="0" y="330708"/>
                </a:moveTo>
                <a:lnTo>
                  <a:pt x="2476499" y="330708"/>
                </a:lnTo>
                <a:lnTo>
                  <a:pt x="2476499" y="0"/>
                </a:lnTo>
                <a:lnTo>
                  <a:pt x="0" y="0"/>
                </a:lnTo>
                <a:lnTo>
                  <a:pt x="0" y="33070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4533900" y="2324100"/>
            <a:ext cx="178308" cy="1638300"/>
          </a:xfrm>
          <a:custGeom>
            <a:avLst/>
            <a:gdLst/>
            <a:ahLst/>
            <a:cxnLst/>
            <a:rect l="l" t="t" r="r" b="b"/>
            <a:pathLst>
              <a:path w="178308" h="1638300">
                <a:moveTo>
                  <a:pt x="0" y="1638300"/>
                </a:moveTo>
                <a:lnTo>
                  <a:pt x="178308" y="1638300"/>
                </a:lnTo>
                <a:lnTo>
                  <a:pt x="178308" y="0"/>
                </a:lnTo>
                <a:lnTo>
                  <a:pt x="0" y="0"/>
                </a:lnTo>
                <a:lnTo>
                  <a:pt x="0" y="163830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4533900" y="2324100"/>
            <a:ext cx="178308" cy="1638300"/>
          </a:xfrm>
          <a:custGeom>
            <a:avLst/>
            <a:gdLst/>
            <a:ahLst/>
            <a:cxnLst/>
            <a:rect l="l" t="t" r="r" b="b"/>
            <a:pathLst>
              <a:path w="178308" h="1638300">
                <a:moveTo>
                  <a:pt x="0" y="1638300"/>
                </a:moveTo>
                <a:lnTo>
                  <a:pt x="178308" y="1638300"/>
                </a:lnTo>
                <a:lnTo>
                  <a:pt x="178308" y="0"/>
                </a:lnTo>
                <a:lnTo>
                  <a:pt x="0" y="0"/>
                </a:lnTo>
                <a:lnTo>
                  <a:pt x="0" y="1638300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2793492" y="2324100"/>
            <a:ext cx="178307" cy="1638300"/>
          </a:xfrm>
          <a:custGeom>
            <a:avLst/>
            <a:gdLst/>
            <a:ahLst/>
            <a:cxnLst/>
            <a:rect l="l" t="t" r="r" b="b"/>
            <a:pathLst>
              <a:path w="178307" h="1638300">
                <a:moveTo>
                  <a:pt x="0" y="1638300"/>
                </a:moveTo>
                <a:lnTo>
                  <a:pt x="178307" y="1638300"/>
                </a:lnTo>
                <a:lnTo>
                  <a:pt x="178307" y="0"/>
                </a:lnTo>
                <a:lnTo>
                  <a:pt x="0" y="0"/>
                </a:lnTo>
                <a:lnTo>
                  <a:pt x="0" y="163830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2793492" y="2324100"/>
            <a:ext cx="178307" cy="1638300"/>
          </a:xfrm>
          <a:custGeom>
            <a:avLst/>
            <a:gdLst/>
            <a:ahLst/>
            <a:cxnLst/>
            <a:rect l="l" t="t" r="r" b="b"/>
            <a:pathLst>
              <a:path w="178307" h="1638300">
                <a:moveTo>
                  <a:pt x="0" y="1638300"/>
                </a:moveTo>
                <a:lnTo>
                  <a:pt x="178307" y="1638300"/>
                </a:lnTo>
                <a:lnTo>
                  <a:pt x="178307" y="0"/>
                </a:lnTo>
                <a:lnTo>
                  <a:pt x="0" y="0"/>
                </a:lnTo>
                <a:lnTo>
                  <a:pt x="0" y="16383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 txBox="1"/>
          <p:nvPr/>
        </p:nvSpPr>
        <p:spPr>
          <a:xfrm>
            <a:off x="1596644" y="1952371"/>
            <a:ext cx="201930" cy="8070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Arial"/>
                <a:cs typeface="Arial"/>
              </a:rPr>
              <a:t>CS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1400"/>
              </a:lnSpc>
              <a:spcBef>
                <a:spcPts val="63"/>
              </a:spcBef>
            </a:pPr>
            <a:endParaRPr sz="1400"/>
          </a:p>
          <a:p>
            <a:pPr marL="23495">
              <a:lnSpc>
                <a:spcPct val="100000"/>
              </a:lnSpc>
            </a:pPr>
            <a:r>
              <a:rPr dirty="0" smtClean="0" sz="1000" spc="-15">
                <a:latin typeface="Arial"/>
                <a:cs typeface="Arial"/>
              </a:rPr>
              <a:t>A</a:t>
            </a:r>
            <a:r>
              <a:rPr dirty="0" smtClean="0" sz="1000" spc="-10">
                <a:latin typeface="Arial"/>
                <a:cs typeface="Arial"/>
              </a:rPr>
              <a:t>0</a:t>
            </a:r>
            <a:endParaRPr sz="1000">
              <a:latin typeface="Arial"/>
              <a:cs typeface="Arial"/>
            </a:endParaRPr>
          </a:p>
          <a:p>
            <a:pPr marL="23495" marR="23495">
              <a:lnSpc>
                <a:spcPct val="100000"/>
              </a:lnSpc>
            </a:pPr>
            <a:r>
              <a:rPr dirty="0" smtClean="0" sz="1000" spc="-10">
                <a:latin typeface="Arial"/>
                <a:cs typeface="Arial"/>
              </a:rPr>
              <a:t>…</a:t>
            </a:r>
            <a:r>
              <a:rPr dirty="0" smtClean="0" sz="1000" spc="-5">
                <a:latin typeface="Arial"/>
                <a:cs typeface="Arial"/>
              </a:rPr>
              <a:t> </a:t>
            </a:r>
            <a:r>
              <a:rPr dirty="0" smtClean="0" sz="1000" spc="-15">
                <a:latin typeface="Arial"/>
                <a:cs typeface="Arial"/>
              </a:rPr>
              <a:t>A</a:t>
            </a:r>
            <a:r>
              <a:rPr dirty="0" smtClean="0" sz="1000" spc="-10"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555872" y="3279775"/>
            <a:ext cx="20193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Arial"/>
                <a:cs typeface="Arial"/>
              </a:rPr>
              <a:t>CS</a:t>
            </a:r>
            <a:endParaRPr sz="10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5308853" y="3278251"/>
            <a:ext cx="20193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Arial"/>
                <a:cs typeface="Arial"/>
              </a:rPr>
              <a:t>CS</a:t>
            </a:r>
            <a:endParaRPr sz="1000">
              <a:latin typeface="Arial"/>
              <a:cs typeface="Arial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3570732" y="3253740"/>
            <a:ext cx="163067" cy="0"/>
          </a:xfrm>
          <a:custGeom>
            <a:avLst/>
            <a:gdLst/>
            <a:ahLst/>
            <a:cxnLst/>
            <a:rect l="l" t="t" r="r" b="b"/>
            <a:pathLst>
              <a:path w="163067" h="0">
                <a:moveTo>
                  <a:pt x="0" y="0"/>
                </a:moveTo>
                <a:lnTo>
                  <a:pt x="16306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5323332" y="3265932"/>
            <a:ext cx="163067" cy="0"/>
          </a:xfrm>
          <a:custGeom>
            <a:avLst/>
            <a:gdLst/>
            <a:ahLst/>
            <a:cxnLst/>
            <a:rect l="l" t="t" r="r" b="b"/>
            <a:pathLst>
              <a:path w="163067" h="0">
                <a:moveTo>
                  <a:pt x="0" y="0"/>
                </a:moveTo>
                <a:lnTo>
                  <a:pt x="163067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 txBox="1"/>
          <p:nvPr/>
        </p:nvSpPr>
        <p:spPr>
          <a:xfrm>
            <a:off x="6874256" y="3965575"/>
            <a:ext cx="191135" cy="9994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5240">
              <a:lnSpc>
                <a:spcPct val="100000"/>
              </a:lnSpc>
            </a:pPr>
            <a:r>
              <a:rPr dirty="0" smtClean="0" sz="1000" spc="-10">
                <a:latin typeface="Arial"/>
                <a:cs typeface="Arial"/>
              </a:rPr>
              <a:t>D0</a:t>
            </a:r>
            <a:endParaRPr sz="1000">
              <a:latin typeface="Arial"/>
              <a:cs typeface="Arial"/>
            </a:endParaRPr>
          </a:p>
          <a:p>
            <a:pPr marL="15240" marR="12700">
              <a:lnSpc>
                <a:spcPct val="100000"/>
              </a:lnSpc>
            </a:pPr>
            <a:r>
              <a:rPr dirty="0" smtClean="0" sz="1000" spc="-10">
                <a:latin typeface="Arial"/>
                <a:cs typeface="Arial"/>
              </a:rPr>
              <a:t>…</a:t>
            </a:r>
            <a:r>
              <a:rPr dirty="0" smtClean="0" sz="1000" spc="-5">
                <a:latin typeface="Arial"/>
                <a:cs typeface="Arial"/>
              </a:rPr>
              <a:t> </a:t>
            </a:r>
            <a:r>
              <a:rPr dirty="0" smtClean="0" sz="1000" spc="-10">
                <a:latin typeface="Arial"/>
                <a:cs typeface="Arial"/>
              </a:rPr>
              <a:t>D3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550"/>
              </a:lnSpc>
              <a:spcBef>
                <a:spcPts val="23"/>
              </a:spcBef>
            </a:pPr>
            <a:endParaRPr sz="550"/>
          </a:p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Arial"/>
                <a:cs typeface="Arial"/>
              </a:rPr>
              <a:t>D4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Arial"/>
                <a:cs typeface="Arial"/>
              </a:rPr>
              <a:t>…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Arial"/>
                <a:cs typeface="Arial"/>
              </a:rPr>
              <a:t>D7</a:t>
            </a:r>
            <a:endParaRPr sz="1000">
              <a:latin typeface="Arial"/>
              <a:cs typeface="Arial"/>
            </a:endParaRPr>
          </a:p>
        </p:txBody>
      </p:sp>
      <p:sp>
        <p:nvSpPr>
          <p:cNvPr id="56" name="object 5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5400">
              <a:lnSpc>
                <a:spcPct val="100000"/>
              </a:lnSpc>
            </a:pPr>
            <a:fld id="{81D60167-4931-47E6-BA6A-407CBD079E47}" type="slidenum">
              <a:rPr dirty="0" smtClean="0" sz="1400">
                <a:latin typeface="Arial"/>
                <a:cs typeface="Arial"/>
              </a:rPr>
              <a:t>10</a:t>
            </a:fld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3810">
              <a:lnSpc>
                <a:spcPct val="100000"/>
              </a:lnSpc>
            </a:pPr>
            <a:r>
              <a:rPr dirty="0" smtClean="0" sz="3200">
                <a:latin typeface="Times New Roman"/>
                <a:cs typeface="Times New Roman"/>
              </a:rPr>
              <a:t>Int</a:t>
            </a:r>
            <a:r>
              <a:rPr dirty="0" smtClean="0" sz="3200" spc="5">
                <a:latin typeface="Times New Roman"/>
                <a:cs typeface="Times New Roman"/>
              </a:rPr>
              <a:t>e</a:t>
            </a:r>
            <a:r>
              <a:rPr dirty="0" smtClean="0" sz="3200" spc="0">
                <a:latin typeface="Times New Roman"/>
                <a:cs typeface="Times New Roman"/>
              </a:rPr>
              <a:t>rfa</a:t>
            </a:r>
            <a:r>
              <a:rPr dirty="0" smtClean="0" sz="3200" spc="5">
                <a:latin typeface="Times New Roman"/>
                <a:cs typeface="Times New Roman"/>
              </a:rPr>
              <a:t>c</a:t>
            </a:r>
            <a:r>
              <a:rPr dirty="0" smtClean="0" sz="3200" spc="0">
                <a:latin typeface="Times New Roman"/>
                <a:cs typeface="Times New Roman"/>
              </a:rPr>
              <a:t>ing</a:t>
            </a:r>
            <a:r>
              <a:rPr dirty="0" smtClean="0" sz="3200" spc="-50">
                <a:latin typeface="Times New Roman"/>
                <a:cs typeface="Times New Roman"/>
              </a:rPr>
              <a:t> </a:t>
            </a:r>
            <a:r>
              <a:rPr dirty="0" smtClean="0" sz="3200" spc="0">
                <a:latin typeface="Times New Roman"/>
                <a:cs typeface="Times New Roman"/>
              </a:rPr>
              <a:t>of micr</a:t>
            </a:r>
            <a:r>
              <a:rPr dirty="0" smtClean="0" sz="3200" spc="5">
                <a:latin typeface="Times New Roman"/>
                <a:cs typeface="Times New Roman"/>
              </a:rPr>
              <a:t>o</a:t>
            </a:r>
            <a:r>
              <a:rPr dirty="0" smtClean="0" sz="3200" spc="0">
                <a:latin typeface="Times New Roman"/>
                <a:cs typeface="Times New Roman"/>
              </a:rPr>
              <a:t>proc</a:t>
            </a:r>
            <a:r>
              <a:rPr dirty="0" smtClean="0" sz="3200" spc="5">
                <a:latin typeface="Times New Roman"/>
                <a:cs typeface="Times New Roman"/>
              </a:rPr>
              <a:t>e</a:t>
            </a:r>
            <a:r>
              <a:rPr dirty="0" smtClean="0" sz="3200" spc="0">
                <a:latin typeface="Times New Roman"/>
                <a:cs typeface="Times New Roman"/>
              </a:rPr>
              <a:t>ssor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443228"/>
            <a:ext cx="7614920" cy="37496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55600" indent="-343535">
              <a:lnSpc>
                <a:spcPct val="100000"/>
              </a:lnSpc>
              <a:buClr>
                <a:srgbClr val="9900CC"/>
              </a:buClr>
              <a:buSzPct val="128571"/>
              <a:buFont typeface="Times New Roman"/>
              <a:buChar char="•"/>
              <a:tabLst>
                <a:tab pos="355600" algn="l"/>
              </a:tabLst>
            </a:pPr>
            <a:r>
              <a:rPr dirty="0" smtClean="0" sz="2800" spc="-15" b="1" u="heavy">
                <a:latin typeface="Times New Roman"/>
                <a:cs typeface="Times New Roman"/>
              </a:rPr>
              <a:t>I/O</a:t>
            </a:r>
            <a:r>
              <a:rPr dirty="0" smtClean="0" sz="2800" spc="-10" b="1" u="heavy">
                <a:latin typeface="Times New Roman"/>
                <a:cs typeface="Times New Roman"/>
              </a:rPr>
              <a:t> </a:t>
            </a:r>
            <a:r>
              <a:rPr dirty="0" smtClean="0" sz="2800" spc="-15" b="1" u="heavy">
                <a:latin typeface="Times New Roman"/>
                <a:cs typeface="Times New Roman"/>
              </a:rPr>
              <a:t>I</a:t>
            </a:r>
            <a:r>
              <a:rPr dirty="0" smtClean="0" sz="2800" spc="-15" b="1" u="heavy">
                <a:latin typeface="Times New Roman"/>
                <a:cs typeface="Times New Roman"/>
              </a:rPr>
              <a:t>n</a:t>
            </a:r>
            <a:r>
              <a:rPr dirty="0" smtClean="0" sz="2800" spc="-15" b="1" u="heavy">
                <a:latin typeface="Times New Roman"/>
                <a:cs typeface="Times New Roman"/>
              </a:rPr>
              <a:t>terfacin</a:t>
            </a:r>
            <a:r>
              <a:rPr dirty="0" smtClean="0" sz="2800" spc="0" b="1" u="heavy">
                <a:latin typeface="Times New Roman"/>
                <a:cs typeface="Times New Roman"/>
              </a:rPr>
              <a:t>g</a:t>
            </a:r>
            <a:r>
              <a:rPr dirty="0" smtClean="0" sz="2800" spc="-10" b="1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41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marL="100965">
              <a:lnSpc>
                <a:spcPct val="100000"/>
              </a:lnSpc>
              <a:tabLst>
                <a:tab pos="745490" algn="l"/>
                <a:tab pos="1690370" algn="l"/>
                <a:tab pos="2376805" algn="l"/>
                <a:tab pos="3851910" algn="l"/>
                <a:tab pos="4518025" algn="l"/>
                <a:tab pos="5915660" algn="l"/>
                <a:tab pos="6499860" algn="l"/>
                <a:tab pos="7304405" algn="l"/>
              </a:tabLst>
            </a:pPr>
            <a:r>
              <a:rPr dirty="0" smtClean="0" sz="2800" spc="-20">
                <a:latin typeface="Times New Roman"/>
                <a:cs typeface="Times New Roman"/>
              </a:rPr>
              <a:t>We</a:t>
            </a:r>
            <a:r>
              <a:rPr dirty="0" smtClean="0" sz="2800" spc="-20">
                <a:latin typeface="Times New Roman"/>
                <a:cs typeface="Times New Roman"/>
              </a:rPr>
              <a:t>	</a:t>
            </a:r>
            <a:r>
              <a:rPr dirty="0" smtClean="0" sz="2800" spc="-10">
                <a:latin typeface="Times New Roman"/>
                <a:cs typeface="Times New Roman"/>
              </a:rPr>
              <a:t>kno</a:t>
            </a:r>
            <a:r>
              <a:rPr dirty="0" smtClean="0" sz="2800" spc="-25">
                <a:latin typeface="Times New Roman"/>
                <a:cs typeface="Times New Roman"/>
              </a:rPr>
              <a:t>w</a:t>
            </a:r>
            <a:r>
              <a:rPr dirty="0" smtClean="0" sz="2800" spc="-25">
                <a:latin typeface="Times New Roman"/>
                <a:cs typeface="Times New Roman"/>
              </a:rPr>
              <a:t>	</a:t>
            </a:r>
            <a:r>
              <a:rPr dirty="0" smtClean="0" sz="2800" spc="-10">
                <a:latin typeface="Times New Roman"/>
                <a:cs typeface="Times New Roman"/>
              </a:rPr>
              <a:t>t</a:t>
            </a:r>
            <a:r>
              <a:rPr dirty="0" smtClean="0" sz="2800" spc="-10">
                <a:latin typeface="Times New Roman"/>
                <a:cs typeface="Times New Roman"/>
              </a:rPr>
              <a:t>h</a:t>
            </a:r>
            <a:r>
              <a:rPr dirty="0" smtClean="0" sz="2800" spc="-10">
                <a:latin typeface="Times New Roman"/>
                <a:cs typeface="Times New Roman"/>
              </a:rPr>
              <a:t>at</a:t>
            </a:r>
            <a:r>
              <a:rPr dirty="0" smtClean="0" sz="2800" spc="-10">
                <a:latin typeface="Times New Roman"/>
                <a:cs typeface="Times New Roman"/>
              </a:rPr>
              <a:t>	</a:t>
            </a:r>
            <a:r>
              <a:rPr dirty="0" smtClean="0" sz="2800" spc="-15">
                <a:latin typeface="Times New Roman"/>
                <a:cs typeface="Times New Roman"/>
              </a:rPr>
              <a:t>keyboard</a:t>
            </a:r>
            <a:r>
              <a:rPr dirty="0" smtClean="0" sz="2800" spc="-15">
                <a:latin typeface="Times New Roman"/>
                <a:cs typeface="Times New Roman"/>
              </a:rPr>
              <a:t>	</a:t>
            </a:r>
            <a:r>
              <a:rPr dirty="0" smtClean="0" sz="2800" spc="-15">
                <a:latin typeface="Times New Roman"/>
                <a:cs typeface="Times New Roman"/>
              </a:rPr>
              <a:t>and</a:t>
            </a:r>
            <a:r>
              <a:rPr dirty="0" smtClean="0" sz="2800" spc="-15">
                <a:latin typeface="Times New Roman"/>
                <a:cs typeface="Times New Roman"/>
              </a:rPr>
              <a:t>	</a:t>
            </a:r>
            <a:r>
              <a:rPr dirty="0" smtClean="0" sz="2800" spc="-15">
                <a:latin typeface="Times New Roman"/>
                <a:cs typeface="Times New Roman"/>
              </a:rPr>
              <a:t>Dis</a:t>
            </a:r>
            <a:r>
              <a:rPr dirty="0" smtClean="0" sz="2800" spc="-10">
                <a:latin typeface="Times New Roman"/>
                <a:cs typeface="Times New Roman"/>
              </a:rPr>
              <a:t>p</a:t>
            </a:r>
            <a:r>
              <a:rPr dirty="0" smtClean="0" sz="2800" spc="-15">
                <a:latin typeface="Times New Roman"/>
                <a:cs typeface="Times New Roman"/>
              </a:rPr>
              <a:t>lays</a:t>
            </a:r>
            <a:r>
              <a:rPr dirty="0" smtClean="0" sz="2800" spc="-15">
                <a:latin typeface="Times New Roman"/>
                <a:cs typeface="Times New Roman"/>
              </a:rPr>
              <a:t>	</a:t>
            </a:r>
            <a:r>
              <a:rPr dirty="0" smtClean="0" sz="2800" spc="-35">
                <a:latin typeface="Times New Roman"/>
                <a:cs typeface="Times New Roman"/>
              </a:rPr>
              <a:t>a</a:t>
            </a:r>
            <a:r>
              <a:rPr dirty="0" smtClean="0" sz="2800" spc="-15">
                <a:latin typeface="Times New Roman"/>
                <a:cs typeface="Times New Roman"/>
              </a:rPr>
              <a:t>re</a:t>
            </a:r>
            <a:r>
              <a:rPr dirty="0" smtClean="0" sz="2800" spc="-15">
                <a:latin typeface="Times New Roman"/>
                <a:cs typeface="Times New Roman"/>
              </a:rPr>
              <a:t>	</a:t>
            </a:r>
            <a:r>
              <a:rPr dirty="0" smtClean="0" sz="2800" spc="-15">
                <a:latin typeface="Times New Roman"/>
                <a:cs typeface="Times New Roman"/>
              </a:rPr>
              <a:t>u</a:t>
            </a:r>
            <a:r>
              <a:rPr dirty="0" smtClean="0" sz="2800" spc="-10">
                <a:latin typeface="Times New Roman"/>
                <a:cs typeface="Times New Roman"/>
              </a:rPr>
              <a:t>s</a:t>
            </a:r>
            <a:r>
              <a:rPr dirty="0" smtClean="0" sz="2800" spc="-15">
                <a:latin typeface="Times New Roman"/>
                <a:cs typeface="Times New Roman"/>
              </a:rPr>
              <a:t>ed</a:t>
            </a:r>
            <a:r>
              <a:rPr dirty="0" smtClean="0" sz="2800" spc="-15">
                <a:latin typeface="Times New Roman"/>
                <a:cs typeface="Times New Roman"/>
              </a:rPr>
              <a:t>	</a:t>
            </a:r>
            <a:r>
              <a:rPr dirty="0" smtClean="0" sz="2800" spc="-25">
                <a:latin typeface="Times New Roman"/>
                <a:cs typeface="Times New Roman"/>
              </a:rPr>
              <a:t>as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29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 algn="just" marL="355600" marR="12700">
              <a:lnSpc>
                <a:spcPct val="100000"/>
              </a:lnSpc>
            </a:pPr>
            <a:r>
              <a:rPr dirty="0" smtClean="0" sz="2800" spc="-20">
                <a:latin typeface="Times New Roman"/>
                <a:cs typeface="Times New Roman"/>
              </a:rPr>
              <a:t>com</a:t>
            </a:r>
            <a:r>
              <a:rPr dirty="0" smtClean="0" sz="2800" spc="-55">
                <a:latin typeface="Times New Roman"/>
                <a:cs typeface="Times New Roman"/>
              </a:rPr>
              <a:t>m</a:t>
            </a:r>
            <a:r>
              <a:rPr dirty="0" smtClean="0" sz="2800" spc="-15">
                <a:latin typeface="Times New Roman"/>
                <a:cs typeface="Times New Roman"/>
              </a:rPr>
              <a:t>u</a:t>
            </a:r>
            <a:r>
              <a:rPr dirty="0" smtClean="0" sz="2800" spc="-10">
                <a:latin typeface="Times New Roman"/>
                <a:cs typeface="Times New Roman"/>
              </a:rPr>
              <a:t>n</a:t>
            </a:r>
            <a:r>
              <a:rPr dirty="0" smtClean="0" sz="2800" spc="-10">
                <a:latin typeface="Times New Roman"/>
                <a:cs typeface="Times New Roman"/>
              </a:rPr>
              <a:t>ic</a:t>
            </a:r>
            <a:r>
              <a:rPr dirty="0" smtClean="0" sz="2800" spc="-30">
                <a:latin typeface="Times New Roman"/>
                <a:cs typeface="Times New Roman"/>
              </a:rPr>
              <a:t>a</a:t>
            </a:r>
            <a:r>
              <a:rPr dirty="0" smtClean="0" sz="2800" spc="-10">
                <a:latin typeface="Times New Roman"/>
                <a:cs typeface="Times New Roman"/>
              </a:rPr>
              <a:t>ti</a:t>
            </a:r>
            <a:r>
              <a:rPr dirty="0" smtClean="0" sz="2800" spc="-10">
                <a:latin typeface="Times New Roman"/>
                <a:cs typeface="Times New Roman"/>
              </a:rPr>
              <a:t>o</a:t>
            </a:r>
            <a:r>
              <a:rPr dirty="0" smtClean="0" sz="2800" spc="-15">
                <a:latin typeface="Times New Roman"/>
                <a:cs typeface="Times New Roman"/>
              </a:rPr>
              <a:t>n</a:t>
            </a:r>
            <a:r>
              <a:rPr dirty="0" smtClean="0" sz="2800" spc="335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cha</a:t>
            </a:r>
            <a:r>
              <a:rPr dirty="0" smtClean="0" sz="2800" spc="-30">
                <a:latin typeface="Times New Roman"/>
                <a:cs typeface="Times New Roman"/>
              </a:rPr>
              <a:t>n</a:t>
            </a:r>
            <a:r>
              <a:rPr dirty="0" smtClean="0" sz="2800" spc="-15">
                <a:latin typeface="Times New Roman"/>
                <a:cs typeface="Times New Roman"/>
              </a:rPr>
              <a:t>nel</a:t>
            </a:r>
            <a:r>
              <a:rPr dirty="0" smtClean="0" sz="2800" spc="315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with</a:t>
            </a:r>
            <a:r>
              <a:rPr dirty="0" smtClean="0" sz="2800" spc="325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o</a:t>
            </a:r>
            <a:r>
              <a:rPr dirty="0" smtClean="0" sz="2800" spc="-10">
                <a:latin typeface="Times New Roman"/>
                <a:cs typeface="Times New Roman"/>
              </a:rPr>
              <a:t>u</a:t>
            </a:r>
            <a:r>
              <a:rPr dirty="0" smtClean="0" sz="2800" spc="-15">
                <a:latin typeface="Times New Roman"/>
                <a:cs typeface="Times New Roman"/>
              </a:rPr>
              <a:t>tside</a:t>
            </a:r>
            <a:r>
              <a:rPr dirty="0" smtClean="0" sz="2800" spc="315">
                <a:latin typeface="Times New Roman"/>
                <a:cs typeface="Times New Roman"/>
              </a:rPr>
              <a:t> </a:t>
            </a:r>
            <a:r>
              <a:rPr dirty="0" smtClean="0" sz="2800" spc="-20">
                <a:latin typeface="Times New Roman"/>
                <a:cs typeface="Times New Roman"/>
              </a:rPr>
              <a:t>wo</a:t>
            </a:r>
            <a:r>
              <a:rPr dirty="0" smtClean="0" sz="2800" spc="0">
                <a:latin typeface="Times New Roman"/>
                <a:cs typeface="Times New Roman"/>
              </a:rPr>
              <a:t>r</a:t>
            </a:r>
            <a:r>
              <a:rPr dirty="0" smtClean="0" sz="2800" spc="-10">
                <a:latin typeface="Times New Roman"/>
                <a:cs typeface="Times New Roman"/>
              </a:rPr>
              <a:t>l</a:t>
            </a:r>
            <a:r>
              <a:rPr dirty="0" smtClean="0" sz="2800" spc="-5">
                <a:latin typeface="Times New Roman"/>
                <a:cs typeface="Times New Roman"/>
              </a:rPr>
              <a:t>d</a:t>
            </a:r>
            <a:r>
              <a:rPr dirty="0" smtClean="0" sz="2800" spc="-10">
                <a:latin typeface="Times New Roman"/>
                <a:cs typeface="Times New Roman"/>
              </a:rPr>
              <a:t>.</a:t>
            </a:r>
            <a:r>
              <a:rPr dirty="0" smtClean="0" sz="2800" spc="315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So</a:t>
            </a:r>
            <a:r>
              <a:rPr dirty="0" smtClean="0" sz="2800" spc="320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it</a:t>
            </a:r>
            <a:endParaRPr sz="2800">
              <a:latin typeface="Times New Roman"/>
              <a:cs typeface="Times New Roman"/>
            </a:endParaRPr>
          </a:p>
          <a:p>
            <a:pPr algn="just" marL="355600" marR="13335">
              <a:lnSpc>
                <a:spcPct val="150000"/>
              </a:lnSpc>
            </a:pPr>
            <a:r>
              <a:rPr dirty="0" smtClean="0" sz="2800" spc="-10">
                <a:latin typeface="Times New Roman"/>
                <a:cs typeface="Times New Roman"/>
              </a:rPr>
              <a:t>is</a:t>
            </a:r>
            <a:r>
              <a:rPr dirty="0" smtClean="0" sz="2800" spc="-10">
                <a:latin typeface="Times New Roman"/>
                <a:cs typeface="Times New Roman"/>
              </a:rPr>
              <a:t>   </a:t>
            </a:r>
            <a:r>
              <a:rPr dirty="0" smtClean="0" sz="2800" spc="-15">
                <a:latin typeface="Times New Roman"/>
                <a:cs typeface="Times New Roman"/>
              </a:rPr>
              <a:t>nec</a:t>
            </a:r>
            <a:r>
              <a:rPr dirty="0" smtClean="0" sz="2800" spc="-30">
                <a:latin typeface="Times New Roman"/>
                <a:cs typeface="Times New Roman"/>
              </a:rPr>
              <a:t>e</a:t>
            </a:r>
            <a:r>
              <a:rPr dirty="0" smtClean="0" sz="2800" spc="-15">
                <a:latin typeface="Times New Roman"/>
                <a:cs typeface="Times New Roman"/>
              </a:rPr>
              <a:t>ss</a:t>
            </a:r>
            <a:r>
              <a:rPr dirty="0" smtClean="0" sz="2800" spc="-25">
                <a:latin typeface="Times New Roman"/>
                <a:cs typeface="Times New Roman"/>
              </a:rPr>
              <a:t>a</a:t>
            </a:r>
            <a:r>
              <a:rPr dirty="0" smtClean="0" sz="2800" spc="-15">
                <a:latin typeface="Times New Roman"/>
                <a:cs typeface="Times New Roman"/>
              </a:rPr>
              <a:t>ry</a:t>
            </a:r>
            <a:r>
              <a:rPr dirty="0" smtClean="0" sz="2800" spc="-15">
                <a:latin typeface="Times New Roman"/>
                <a:cs typeface="Times New Roman"/>
              </a:rPr>
              <a:t>  </a:t>
            </a:r>
            <a:r>
              <a:rPr dirty="0" smtClean="0" sz="2800" spc="10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t</a:t>
            </a:r>
            <a:r>
              <a:rPr dirty="0" smtClean="0" sz="2800" spc="-10">
                <a:latin typeface="Times New Roman"/>
                <a:cs typeface="Times New Roman"/>
              </a:rPr>
              <a:t>h</a:t>
            </a:r>
            <a:r>
              <a:rPr dirty="0" smtClean="0" sz="2800" spc="-10">
                <a:latin typeface="Times New Roman"/>
                <a:cs typeface="Times New Roman"/>
              </a:rPr>
              <a:t>at</a:t>
            </a:r>
            <a:r>
              <a:rPr dirty="0" smtClean="0" sz="2800" spc="-10">
                <a:latin typeface="Times New Roman"/>
                <a:cs typeface="Times New Roman"/>
              </a:rPr>
              <a:t>   </a:t>
            </a:r>
            <a:r>
              <a:rPr dirty="0" smtClean="0" sz="2800" spc="-30">
                <a:latin typeface="Times New Roman"/>
                <a:cs typeface="Times New Roman"/>
              </a:rPr>
              <a:t>w</a:t>
            </a:r>
            <a:r>
              <a:rPr dirty="0" smtClean="0" sz="2800" spc="-15">
                <a:latin typeface="Times New Roman"/>
                <a:cs typeface="Times New Roman"/>
              </a:rPr>
              <a:t>e</a:t>
            </a:r>
            <a:r>
              <a:rPr dirty="0" smtClean="0" sz="2800" spc="-15">
                <a:latin typeface="Times New Roman"/>
                <a:cs typeface="Times New Roman"/>
              </a:rPr>
              <a:t>  </a:t>
            </a:r>
            <a:r>
              <a:rPr dirty="0" smtClean="0" sz="2800" spc="5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i</a:t>
            </a:r>
            <a:r>
              <a:rPr dirty="0" smtClean="0" sz="2800" spc="-10">
                <a:latin typeface="Times New Roman"/>
                <a:cs typeface="Times New Roman"/>
              </a:rPr>
              <a:t>n</a:t>
            </a:r>
            <a:r>
              <a:rPr dirty="0" smtClean="0" sz="2800" spc="-15">
                <a:latin typeface="Times New Roman"/>
                <a:cs typeface="Times New Roman"/>
              </a:rPr>
              <a:t>terface</a:t>
            </a:r>
            <a:r>
              <a:rPr dirty="0" smtClean="0" sz="2800" spc="-15">
                <a:latin typeface="Times New Roman"/>
                <a:cs typeface="Times New Roman"/>
              </a:rPr>
              <a:t>  </a:t>
            </a:r>
            <a:r>
              <a:rPr dirty="0" smtClean="0" sz="2800" spc="-5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key</a:t>
            </a:r>
            <a:r>
              <a:rPr dirty="0" smtClean="0" sz="2800" spc="-10">
                <a:latin typeface="Times New Roman"/>
                <a:cs typeface="Times New Roman"/>
              </a:rPr>
              <a:t>b</a:t>
            </a:r>
            <a:r>
              <a:rPr dirty="0" smtClean="0" sz="2800" spc="-15">
                <a:latin typeface="Times New Roman"/>
                <a:cs typeface="Times New Roman"/>
              </a:rPr>
              <a:t>oard</a:t>
            </a:r>
            <a:r>
              <a:rPr dirty="0" smtClean="0" sz="2800" spc="-15">
                <a:latin typeface="Times New Roman"/>
                <a:cs typeface="Times New Roman"/>
              </a:rPr>
              <a:t>  </a:t>
            </a:r>
            <a:r>
              <a:rPr dirty="0" smtClean="0" sz="2800" spc="15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and</a:t>
            </a:r>
            <a:r>
              <a:rPr dirty="0" smtClean="0" sz="2800" spc="-15">
                <a:latin typeface="Times New Roman"/>
                <a:cs typeface="Times New Roman"/>
              </a:rPr>
              <a:t> d</a:t>
            </a:r>
            <a:r>
              <a:rPr dirty="0" smtClean="0" sz="2800" spc="-5">
                <a:latin typeface="Times New Roman"/>
                <a:cs typeface="Times New Roman"/>
              </a:rPr>
              <a:t>i</a:t>
            </a:r>
            <a:r>
              <a:rPr dirty="0" smtClean="0" sz="2800" spc="-15">
                <a:latin typeface="Times New Roman"/>
                <a:cs typeface="Times New Roman"/>
              </a:rPr>
              <a:t>splays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-75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with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-60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t</a:t>
            </a:r>
            <a:r>
              <a:rPr dirty="0" smtClean="0" sz="2800" spc="-10">
                <a:latin typeface="Times New Roman"/>
                <a:cs typeface="Times New Roman"/>
              </a:rPr>
              <a:t>h</a:t>
            </a:r>
            <a:r>
              <a:rPr dirty="0" smtClean="0" sz="2800" spc="-15">
                <a:latin typeface="Times New Roman"/>
                <a:cs typeface="Times New Roman"/>
              </a:rPr>
              <a:t>e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-60">
                <a:latin typeface="Times New Roman"/>
                <a:cs typeface="Times New Roman"/>
              </a:rPr>
              <a:t> </a:t>
            </a:r>
            <a:r>
              <a:rPr dirty="0" smtClean="0" sz="2800" spc="-40">
                <a:latin typeface="Times New Roman"/>
                <a:cs typeface="Times New Roman"/>
              </a:rPr>
              <a:t>m</a:t>
            </a:r>
            <a:r>
              <a:rPr dirty="0" smtClean="0" sz="2800" spc="-15">
                <a:latin typeface="Times New Roman"/>
                <a:cs typeface="Times New Roman"/>
              </a:rPr>
              <a:t>icro</a:t>
            </a:r>
            <a:r>
              <a:rPr dirty="0" smtClean="0" sz="2800" spc="-5">
                <a:latin typeface="Times New Roman"/>
                <a:cs typeface="Times New Roman"/>
              </a:rPr>
              <a:t>p</a:t>
            </a:r>
            <a:r>
              <a:rPr dirty="0" smtClean="0" sz="2800" spc="-10">
                <a:latin typeface="Times New Roman"/>
                <a:cs typeface="Times New Roman"/>
              </a:rPr>
              <a:t>r</a:t>
            </a:r>
            <a:r>
              <a:rPr dirty="0" smtClean="0" sz="2800" spc="-10">
                <a:latin typeface="Times New Roman"/>
                <a:cs typeface="Times New Roman"/>
              </a:rPr>
              <a:t>o</a:t>
            </a:r>
            <a:r>
              <a:rPr dirty="0" smtClean="0" sz="2800" spc="-15">
                <a:latin typeface="Times New Roman"/>
                <a:cs typeface="Times New Roman"/>
              </a:rPr>
              <a:t>c</a:t>
            </a:r>
            <a:r>
              <a:rPr dirty="0" smtClean="0" sz="2800" spc="-30">
                <a:latin typeface="Times New Roman"/>
                <a:cs typeface="Times New Roman"/>
              </a:rPr>
              <a:t>e</a:t>
            </a:r>
            <a:r>
              <a:rPr dirty="0" smtClean="0" sz="2800" spc="-15">
                <a:latin typeface="Times New Roman"/>
                <a:cs typeface="Times New Roman"/>
              </a:rPr>
              <a:t>s</a:t>
            </a:r>
            <a:r>
              <a:rPr dirty="0" smtClean="0" sz="2800" spc="-10">
                <a:latin typeface="Times New Roman"/>
                <a:cs typeface="Times New Roman"/>
              </a:rPr>
              <a:t>s</a:t>
            </a:r>
            <a:r>
              <a:rPr dirty="0" smtClean="0" sz="2800" spc="-15">
                <a:latin typeface="Times New Roman"/>
                <a:cs typeface="Times New Roman"/>
              </a:rPr>
              <a:t>o</a:t>
            </a:r>
            <a:r>
              <a:rPr dirty="0" smtClean="0" sz="2800" spc="10">
                <a:latin typeface="Times New Roman"/>
                <a:cs typeface="Times New Roman"/>
              </a:rPr>
              <a:t>r</a:t>
            </a:r>
            <a:r>
              <a:rPr dirty="0" smtClean="0" sz="2800" spc="-10">
                <a:latin typeface="Times New Roman"/>
                <a:cs typeface="Times New Roman"/>
              </a:rPr>
              <a:t>.</a:t>
            </a:r>
            <a:r>
              <a:rPr dirty="0" smtClean="0" sz="2800" spc="-10">
                <a:latin typeface="Times New Roman"/>
                <a:cs typeface="Times New Roman"/>
              </a:rPr>
              <a:t> </a:t>
            </a:r>
            <a:r>
              <a:rPr dirty="0" smtClean="0" sz="2800" spc="-75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This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-60">
                <a:latin typeface="Times New Roman"/>
                <a:cs typeface="Times New Roman"/>
              </a:rPr>
              <a:t> </a:t>
            </a:r>
            <a:r>
              <a:rPr dirty="0" smtClean="0" sz="2800" spc="-5">
                <a:latin typeface="Times New Roman"/>
                <a:cs typeface="Times New Roman"/>
              </a:rPr>
              <a:t>i</a:t>
            </a:r>
            <a:r>
              <a:rPr dirty="0" smtClean="0" sz="2800" spc="-15">
                <a:latin typeface="Times New Roman"/>
                <a:cs typeface="Times New Roman"/>
              </a:rPr>
              <a:t>s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-65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c</a:t>
            </a:r>
            <a:r>
              <a:rPr dirty="0" smtClean="0" sz="2800" spc="-30">
                <a:latin typeface="Times New Roman"/>
                <a:cs typeface="Times New Roman"/>
              </a:rPr>
              <a:t>a</a:t>
            </a:r>
            <a:r>
              <a:rPr dirty="0" smtClean="0" sz="2800" spc="-15">
                <a:latin typeface="Times New Roman"/>
                <a:cs typeface="Times New Roman"/>
              </a:rPr>
              <a:t>lled</a:t>
            </a:r>
            <a:r>
              <a:rPr dirty="0" smtClean="0" sz="2800" spc="-15">
                <a:latin typeface="Times New Roman"/>
                <a:cs typeface="Times New Roman"/>
              </a:rPr>
              <a:t> I/O</a:t>
            </a:r>
            <a:r>
              <a:rPr dirty="0" smtClean="0" sz="2800" spc="10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i</a:t>
            </a:r>
            <a:r>
              <a:rPr dirty="0" smtClean="0" sz="2800" spc="-10">
                <a:latin typeface="Times New Roman"/>
                <a:cs typeface="Times New Roman"/>
              </a:rPr>
              <a:t>n</a:t>
            </a:r>
            <a:r>
              <a:rPr dirty="0" smtClean="0" sz="2800" spc="-15">
                <a:latin typeface="Times New Roman"/>
                <a:cs typeface="Times New Roman"/>
              </a:rPr>
              <a:t>terfacin</a:t>
            </a:r>
            <a:r>
              <a:rPr dirty="0" smtClean="0" sz="2800" spc="0">
                <a:latin typeface="Times New Roman"/>
                <a:cs typeface="Times New Roman"/>
              </a:rPr>
              <a:t>g</a:t>
            </a:r>
            <a:r>
              <a:rPr dirty="0" smtClean="0" sz="2800" spc="-1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057400">
              <a:lnSpc>
                <a:spcPts val="3825"/>
              </a:lnSpc>
            </a:pPr>
            <a:r>
              <a:rPr dirty="0" smtClean="0" sz="3200">
                <a:latin typeface="Times New Roman"/>
                <a:cs typeface="Times New Roman"/>
              </a:rPr>
              <a:t>Mem</a:t>
            </a:r>
            <a:r>
              <a:rPr dirty="0" smtClean="0" sz="3200" spc="5">
                <a:latin typeface="Times New Roman"/>
                <a:cs typeface="Times New Roman"/>
              </a:rPr>
              <a:t>o</a:t>
            </a:r>
            <a:r>
              <a:rPr dirty="0" smtClean="0" sz="3200" spc="0">
                <a:latin typeface="Times New Roman"/>
                <a:cs typeface="Times New Roman"/>
              </a:rPr>
              <a:t>ry</a:t>
            </a:r>
            <a:r>
              <a:rPr dirty="0" smtClean="0" sz="3200" spc="-25">
                <a:latin typeface="Times New Roman"/>
                <a:cs typeface="Times New Roman"/>
              </a:rPr>
              <a:t> </a:t>
            </a:r>
            <a:r>
              <a:rPr dirty="0" smtClean="0" sz="3200" spc="0">
                <a:latin typeface="Times New Roman"/>
                <a:cs typeface="Times New Roman"/>
              </a:rPr>
              <a:t>interf</a:t>
            </a:r>
            <a:r>
              <a:rPr dirty="0" smtClean="0" sz="3200" spc="5">
                <a:latin typeface="Times New Roman"/>
                <a:cs typeface="Times New Roman"/>
              </a:rPr>
              <a:t>a</a:t>
            </a:r>
            <a:r>
              <a:rPr dirty="0" smtClean="0" sz="3200" spc="0">
                <a:latin typeface="Times New Roman"/>
                <a:cs typeface="Times New Roman"/>
              </a:rPr>
              <a:t>cing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008349"/>
            <a:ext cx="7616825" cy="52247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355600" marR="12700" indent="-343535">
              <a:lnSpc>
                <a:spcPct val="98200"/>
              </a:lnSpc>
              <a:buClr>
                <a:srgbClr val="9900CC"/>
              </a:buClr>
              <a:buSzPct val="128571"/>
              <a:buFont typeface="Times New Roman"/>
              <a:buChar char="•"/>
              <a:tabLst>
                <a:tab pos="355600" algn="l"/>
              </a:tabLst>
            </a:pPr>
            <a:r>
              <a:rPr dirty="0" smtClean="0" sz="2800" spc="-15">
                <a:latin typeface="Times New Roman"/>
                <a:cs typeface="Times New Roman"/>
              </a:rPr>
              <a:t>There</a:t>
            </a:r>
            <a:r>
              <a:rPr dirty="0" smtClean="0" sz="2800" spc="195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nee</a:t>
            </a:r>
            <a:r>
              <a:rPr dirty="0" smtClean="0" sz="2800" spc="-5">
                <a:latin typeface="Times New Roman"/>
                <a:cs typeface="Times New Roman"/>
              </a:rPr>
              <a:t>d</a:t>
            </a:r>
            <a:r>
              <a:rPr dirty="0" smtClean="0" sz="2800" spc="-15">
                <a:latin typeface="Times New Roman"/>
                <a:cs typeface="Times New Roman"/>
              </a:rPr>
              <a:t>s</a:t>
            </a:r>
            <a:r>
              <a:rPr dirty="0" smtClean="0" sz="2800" spc="204">
                <a:latin typeface="Times New Roman"/>
                <a:cs typeface="Times New Roman"/>
              </a:rPr>
              <a:t> </a:t>
            </a:r>
            <a:r>
              <a:rPr dirty="0" smtClean="0" sz="2800" spc="-5">
                <a:latin typeface="Times New Roman"/>
                <a:cs typeface="Times New Roman"/>
              </a:rPr>
              <a:t>t</a:t>
            </a:r>
            <a:r>
              <a:rPr dirty="0" smtClean="0" sz="2800" spc="-15">
                <a:latin typeface="Times New Roman"/>
                <a:cs typeface="Times New Roman"/>
              </a:rPr>
              <a:t>o</a:t>
            </a:r>
            <a:r>
              <a:rPr dirty="0" smtClean="0" sz="2800" spc="204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b</a:t>
            </a:r>
            <a:r>
              <a:rPr dirty="0" smtClean="0" sz="2800" spc="-15">
                <a:latin typeface="Times New Roman"/>
                <a:cs typeface="Times New Roman"/>
              </a:rPr>
              <a:t>e</a:t>
            </a:r>
            <a:r>
              <a:rPr dirty="0" smtClean="0" sz="2800" spc="19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a</a:t>
            </a:r>
            <a:r>
              <a:rPr dirty="0" smtClean="0" sz="2800" spc="190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l</a:t>
            </a:r>
            <a:r>
              <a:rPr dirty="0" smtClean="0" sz="2800" spc="-10">
                <a:latin typeface="Times New Roman"/>
                <a:cs typeface="Times New Roman"/>
              </a:rPr>
              <a:t>o</a:t>
            </a:r>
            <a:r>
              <a:rPr dirty="0" smtClean="0" sz="2800" spc="-10">
                <a:latin typeface="Times New Roman"/>
                <a:cs typeface="Times New Roman"/>
              </a:rPr>
              <a:t>t</a:t>
            </a:r>
            <a:r>
              <a:rPr dirty="0" smtClean="0" sz="2800" spc="204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o</a:t>
            </a:r>
            <a:r>
              <a:rPr dirty="0" smtClean="0" sz="2800" spc="-10">
                <a:latin typeface="Times New Roman"/>
                <a:cs typeface="Times New Roman"/>
              </a:rPr>
              <a:t>f</a:t>
            </a:r>
            <a:r>
              <a:rPr dirty="0" smtClean="0" sz="2800" spc="204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inte</a:t>
            </a:r>
            <a:r>
              <a:rPr dirty="0" smtClean="0" sz="2800" spc="-5">
                <a:latin typeface="Times New Roman"/>
                <a:cs typeface="Times New Roman"/>
              </a:rPr>
              <a:t>r</a:t>
            </a:r>
            <a:r>
              <a:rPr dirty="0" smtClean="0" sz="2800" spc="-10">
                <a:latin typeface="Times New Roman"/>
                <a:cs typeface="Times New Roman"/>
              </a:rPr>
              <a:t>acti</a:t>
            </a:r>
            <a:r>
              <a:rPr dirty="0" smtClean="0" sz="2800" spc="-10">
                <a:latin typeface="Times New Roman"/>
                <a:cs typeface="Times New Roman"/>
              </a:rPr>
              <a:t>o</a:t>
            </a:r>
            <a:r>
              <a:rPr dirty="0" smtClean="0" sz="2800" spc="-15">
                <a:latin typeface="Times New Roman"/>
                <a:cs typeface="Times New Roman"/>
              </a:rPr>
              <a:t>n</a:t>
            </a:r>
            <a:r>
              <a:rPr dirty="0" smtClean="0" sz="2800" spc="19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be</a:t>
            </a:r>
            <a:r>
              <a:rPr dirty="0" smtClean="0" sz="2800" spc="-20">
                <a:latin typeface="Times New Roman"/>
                <a:cs typeface="Times New Roman"/>
              </a:rPr>
              <a:t>t</a:t>
            </a:r>
            <a:r>
              <a:rPr dirty="0" smtClean="0" sz="2800" spc="-20">
                <a:latin typeface="Times New Roman"/>
                <a:cs typeface="Times New Roman"/>
              </a:rPr>
              <a:t>we</a:t>
            </a:r>
            <a:r>
              <a:rPr dirty="0" smtClean="0" sz="2800" spc="-30">
                <a:latin typeface="Times New Roman"/>
                <a:cs typeface="Times New Roman"/>
              </a:rPr>
              <a:t>e</a:t>
            </a:r>
            <a:r>
              <a:rPr dirty="0" smtClean="0" sz="2800" spc="-15">
                <a:latin typeface="Times New Roman"/>
                <a:cs typeface="Times New Roman"/>
              </a:rPr>
              <a:t>n</a:t>
            </a:r>
            <a:r>
              <a:rPr dirty="0" smtClean="0" sz="2800" spc="204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t</a:t>
            </a:r>
            <a:r>
              <a:rPr dirty="0" smtClean="0" sz="2800" spc="-10">
                <a:latin typeface="Times New Roman"/>
                <a:cs typeface="Times New Roman"/>
              </a:rPr>
              <a:t>h</a:t>
            </a:r>
            <a:r>
              <a:rPr dirty="0" smtClean="0" sz="2800" spc="-15">
                <a:latin typeface="Times New Roman"/>
                <a:cs typeface="Times New Roman"/>
              </a:rPr>
              <a:t>e</a:t>
            </a:r>
            <a:r>
              <a:rPr dirty="0" smtClean="0" sz="2800" spc="-10">
                <a:latin typeface="Times New Roman"/>
                <a:cs typeface="Times New Roman"/>
              </a:rPr>
              <a:t> </a:t>
            </a:r>
            <a:r>
              <a:rPr dirty="0" smtClean="0" sz="2800" spc="-40">
                <a:latin typeface="Times New Roman"/>
                <a:cs typeface="Times New Roman"/>
              </a:rPr>
              <a:t>m</a:t>
            </a:r>
            <a:r>
              <a:rPr dirty="0" smtClean="0" sz="2800" spc="-15">
                <a:latin typeface="Times New Roman"/>
                <a:cs typeface="Times New Roman"/>
              </a:rPr>
              <a:t>icro</a:t>
            </a:r>
            <a:r>
              <a:rPr dirty="0" smtClean="0" sz="2800" spc="-5">
                <a:latin typeface="Times New Roman"/>
                <a:cs typeface="Times New Roman"/>
              </a:rPr>
              <a:t>p</a:t>
            </a:r>
            <a:r>
              <a:rPr dirty="0" smtClean="0" sz="2800" spc="-10">
                <a:latin typeface="Times New Roman"/>
                <a:cs typeface="Times New Roman"/>
              </a:rPr>
              <a:t>r</a:t>
            </a:r>
            <a:r>
              <a:rPr dirty="0" smtClean="0" sz="2800" spc="-10">
                <a:latin typeface="Times New Roman"/>
                <a:cs typeface="Times New Roman"/>
              </a:rPr>
              <a:t>o</a:t>
            </a:r>
            <a:r>
              <a:rPr dirty="0" smtClean="0" sz="2800" spc="-15">
                <a:latin typeface="Times New Roman"/>
                <a:cs typeface="Times New Roman"/>
              </a:rPr>
              <a:t>c</a:t>
            </a:r>
            <a:r>
              <a:rPr dirty="0" smtClean="0" sz="2800" spc="-30">
                <a:latin typeface="Times New Roman"/>
                <a:cs typeface="Times New Roman"/>
              </a:rPr>
              <a:t>e</a:t>
            </a:r>
            <a:r>
              <a:rPr dirty="0" smtClean="0" sz="2800" spc="-15">
                <a:latin typeface="Times New Roman"/>
                <a:cs typeface="Times New Roman"/>
              </a:rPr>
              <a:t>s</a:t>
            </a:r>
            <a:r>
              <a:rPr dirty="0" smtClean="0" sz="2800" spc="-10">
                <a:latin typeface="Times New Roman"/>
                <a:cs typeface="Times New Roman"/>
              </a:rPr>
              <a:t>s</a:t>
            </a:r>
            <a:r>
              <a:rPr dirty="0" smtClean="0" sz="2800" spc="-15">
                <a:latin typeface="Times New Roman"/>
                <a:cs typeface="Times New Roman"/>
              </a:rPr>
              <a:t>or</a:t>
            </a:r>
            <a:r>
              <a:rPr dirty="0" smtClean="0" sz="2800" spc="28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and</a:t>
            </a:r>
            <a:r>
              <a:rPr dirty="0" smtClean="0" sz="2800" spc="250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t</a:t>
            </a:r>
            <a:r>
              <a:rPr dirty="0" smtClean="0" sz="2800" spc="-10">
                <a:latin typeface="Times New Roman"/>
                <a:cs typeface="Times New Roman"/>
              </a:rPr>
              <a:t>h</a:t>
            </a:r>
            <a:r>
              <a:rPr dirty="0" smtClean="0" sz="2800" spc="-15">
                <a:latin typeface="Times New Roman"/>
                <a:cs typeface="Times New Roman"/>
              </a:rPr>
              <a:t>e</a:t>
            </a:r>
            <a:r>
              <a:rPr dirty="0" smtClean="0" sz="2800" spc="254">
                <a:latin typeface="Times New Roman"/>
                <a:cs typeface="Times New Roman"/>
              </a:rPr>
              <a:t> </a:t>
            </a:r>
            <a:r>
              <a:rPr dirty="0" smtClean="0" sz="2800" spc="-40">
                <a:latin typeface="Times New Roman"/>
                <a:cs typeface="Times New Roman"/>
              </a:rPr>
              <a:t>m</a:t>
            </a:r>
            <a:r>
              <a:rPr dirty="0" smtClean="0" sz="2800" spc="-15">
                <a:latin typeface="Times New Roman"/>
                <a:cs typeface="Times New Roman"/>
              </a:rPr>
              <a:t>e</a:t>
            </a:r>
            <a:r>
              <a:rPr dirty="0" smtClean="0" sz="2800" spc="-35">
                <a:latin typeface="Times New Roman"/>
                <a:cs typeface="Times New Roman"/>
              </a:rPr>
              <a:t>m</a:t>
            </a:r>
            <a:r>
              <a:rPr dirty="0" smtClean="0" sz="2800" spc="-5">
                <a:latin typeface="Times New Roman"/>
                <a:cs typeface="Times New Roman"/>
              </a:rPr>
              <a:t>o</a:t>
            </a:r>
            <a:r>
              <a:rPr dirty="0" smtClean="0" sz="2800" spc="-15">
                <a:latin typeface="Times New Roman"/>
                <a:cs typeface="Times New Roman"/>
              </a:rPr>
              <a:t>ry</a:t>
            </a:r>
            <a:r>
              <a:rPr dirty="0" smtClean="0" sz="2800" spc="275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f</a:t>
            </a:r>
            <a:r>
              <a:rPr dirty="0" smtClean="0" sz="2800" spc="-10">
                <a:latin typeface="Times New Roman"/>
                <a:cs typeface="Times New Roman"/>
              </a:rPr>
              <a:t>o</a:t>
            </a:r>
            <a:r>
              <a:rPr dirty="0" smtClean="0" sz="2800" spc="-10">
                <a:latin typeface="Times New Roman"/>
                <a:cs typeface="Times New Roman"/>
              </a:rPr>
              <a:t>r</a:t>
            </a:r>
            <a:r>
              <a:rPr dirty="0" smtClean="0" sz="2800" spc="265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t</a:t>
            </a:r>
            <a:r>
              <a:rPr dirty="0" smtClean="0" sz="2800" spc="-10">
                <a:latin typeface="Times New Roman"/>
                <a:cs typeface="Times New Roman"/>
              </a:rPr>
              <a:t>h</a:t>
            </a:r>
            <a:r>
              <a:rPr dirty="0" smtClean="0" sz="2800" spc="-15">
                <a:latin typeface="Times New Roman"/>
                <a:cs typeface="Times New Roman"/>
              </a:rPr>
              <a:t>e</a:t>
            </a:r>
            <a:r>
              <a:rPr dirty="0" smtClean="0" sz="2800" spc="254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exc</a:t>
            </a:r>
            <a:r>
              <a:rPr dirty="0" smtClean="0" sz="2800" spc="-10">
                <a:latin typeface="Times New Roman"/>
                <a:cs typeface="Times New Roman"/>
              </a:rPr>
              <a:t>h</a:t>
            </a:r>
            <a:r>
              <a:rPr dirty="0" smtClean="0" sz="2800" spc="-15">
                <a:latin typeface="Times New Roman"/>
                <a:cs typeface="Times New Roman"/>
              </a:rPr>
              <a:t>an</a:t>
            </a:r>
            <a:r>
              <a:rPr dirty="0" smtClean="0" sz="2800" spc="-5">
                <a:latin typeface="Times New Roman"/>
                <a:cs typeface="Times New Roman"/>
              </a:rPr>
              <a:t>g</a:t>
            </a:r>
            <a:r>
              <a:rPr dirty="0" smtClean="0" sz="2800" spc="-15">
                <a:latin typeface="Times New Roman"/>
                <a:cs typeface="Times New Roman"/>
              </a:rPr>
              <a:t>e</a:t>
            </a:r>
            <a:r>
              <a:rPr dirty="0" smtClean="0" sz="2800" spc="-10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o</a:t>
            </a:r>
            <a:r>
              <a:rPr dirty="0" smtClean="0" sz="2800" spc="-10">
                <a:latin typeface="Times New Roman"/>
                <a:cs typeface="Times New Roman"/>
              </a:rPr>
              <a:t>f</a:t>
            </a:r>
            <a:r>
              <a:rPr dirty="0" smtClean="0" sz="2800" spc="-10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i</a:t>
            </a:r>
            <a:r>
              <a:rPr dirty="0" smtClean="0" sz="2800" spc="-10">
                <a:latin typeface="Times New Roman"/>
                <a:cs typeface="Times New Roman"/>
              </a:rPr>
              <a:t>n</a:t>
            </a:r>
            <a:r>
              <a:rPr dirty="0" smtClean="0" sz="2800" spc="-10">
                <a:latin typeface="Times New Roman"/>
                <a:cs typeface="Times New Roman"/>
              </a:rPr>
              <a:t>f</a:t>
            </a:r>
            <a:r>
              <a:rPr dirty="0" smtClean="0" sz="2800" spc="-10">
                <a:latin typeface="Times New Roman"/>
                <a:cs typeface="Times New Roman"/>
              </a:rPr>
              <a:t>o</a:t>
            </a:r>
            <a:r>
              <a:rPr dirty="0" smtClean="0" sz="2800" spc="-10">
                <a:latin typeface="Times New Roman"/>
                <a:cs typeface="Times New Roman"/>
              </a:rPr>
              <a:t>r</a:t>
            </a:r>
            <a:r>
              <a:rPr dirty="0" smtClean="0" sz="2800" spc="-40">
                <a:latin typeface="Times New Roman"/>
                <a:cs typeface="Times New Roman"/>
              </a:rPr>
              <a:t>m</a:t>
            </a:r>
            <a:r>
              <a:rPr dirty="0" smtClean="0" sz="2800" spc="-15">
                <a:latin typeface="Times New Roman"/>
                <a:cs typeface="Times New Roman"/>
              </a:rPr>
              <a:t>ation</a:t>
            </a:r>
            <a:r>
              <a:rPr dirty="0" smtClean="0" sz="2800" spc="15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d</a:t>
            </a:r>
            <a:r>
              <a:rPr dirty="0" smtClean="0" sz="2800" spc="-10">
                <a:latin typeface="Times New Roman"/>
                <a:cs typeface="Times New Roman"/>
              </a:rPr>
              <a:t>u</a:t>
            </a:r>
            <a:r>
              <a:rPr dirty="0" smtClean="0" sz="2800" spc="-10">
                <a:latin typeface="Times New Roman"/>
                <a:cs typeface="Times New Roman"/>
              </a:rPr>
              <a:t>ri</a:t>
            </a:r>
            <a:r>
              <a:rPr dirty="0" smtClean="0" sz="2800" spc="-5">
                <a:latin typeface="Times New Roman"/>
                <a:cs typeface="Times New Roman"/>
              </a:rPr>
              <a:t>n</a:t>
            </a:r>
            <a:r>
              <a:rPr dirty="0" smtClean="0" sz="2800" spc="-15">
                <a:latin typeface="Times New Roman"/>
                <a:cs typeface="Times New Roman"/>
              </a:rPr>
              <a:t>g</a:t>
            </a:r>
            <a:r>
              <a:rPr dirty="0" smtClean="0" sz="2800" spc="-2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p</a:t>
            </a:r>
            <a:r>
              <a:rPr dirty="0" smtClean="0" sz="2800" spc="-5">
                <a:latin typeface="Times New Roman"/>
                <a:cs typeface="Times New Roman"/>
              </a:rPr>
              <a:t>r</a:t>
            </a:r>
            <a:r>
              <a:rPr dirty="0" smtClean="0" sz="2800" spc="-15">
                <a:latin typeface="Times New Roman"/>
                <a:cs typeface="Times New Roman"/>
              </a:rPr>
              <a:t>o</a:t>
            </a:r>
            <a:r>
              <a:rPr dirty="0" smtClean="0" sz="2800" spc="-10">
                <a:latin typeface="Times New Roman"/>
                <a:cs typeface="Times New Roman"/>
              </a:rPr>
              <a:t>g</a:t>
            </a:r>
            <a:r>
              <a:rPr dirty="0" smtClean="0" sz="2800" spc="-15">
                <a:latin typeface="Times New Roman"/>
                <a:cs typeface="Times New Roman"/>
              </a:rPr>
              <a:t>ram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exe</a:t>
            </a:r>
            <a:r>
              <a:rPr dirty="0" smtClean="0" sz="2800" spc="-30">
                <a:latin typeface="Times New Roman"/>
                <a:cs typeface="Times New Roman"/>
              </a:rPr>
              <a:t>c</a:t>
            </a:r>
            <a:r>
              <a:rPr dirty="0" smtClean="0" sz="2800" spc="-15">
                <a:latin typeface="Times New Roman"/>
                <a:cs typeface="Times New Roman"/>
              </a:rPr>
              <a:t>u</a:t>
            </a:r>
            <a:r>
              <a:rPr dirty="0" smtClean="0" sz="2800" spc="-5">
                <a:latin typeface="Times New Roman"/>
                <a:cs typeface="Times New Roman"/>
              </a:rPr>
              <a:t>t</a:t>
            </a:r>
            <a:r>
              <a:rPr dirty="0" smtClean="0" sz="2800" spc="-10">
                <a:latin typeface="Times New Roman"/>
                <a:cs typeface="Times New Roman"/>
              </a:rPr>
              <a:t>i</a:t>
            </a:r>
            <a:r>
              <a:rPr dirty="0" smtClean="0" sz="2800" spc="-10">
                <a:latin typeface="Times New Roman"/>
                <a:cs typeface="Times New Roman"/>
              </a:rPr>
              <a:t>o</a:t>
            </a:r>
            <a:r>
              <a:rPr dirty="0" smtClean="0" sz="2800" spc="-5">
                <a:latin typeface="Times New Roman"/>
                <a:cs typeface="Times New Roman"/>
              </a:rPr>
              <a:t>n</a:t>
            </a:r>
            <a:r>
              <a:rPr dirty="0" smtClean="0" sz="2800" spc="-1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3"/>
              </a:spcBef>
              <a:buClr>
                <a:srgbClr val="9900CC"/>
              </a:buClr>
              <a:buFont typeface="Times New Roman"/>
              <a:buChar char="•"/>
            </a:pPr>
            <a:endParaRPr sz="700"/>
          </a:p>
          <a:p>
            <a:pPr>
              <a:lnSpc>
                <a:spcPts val="1000"/>
              </a:lnSpc>
              <a:buClr>
                <a:srgbClr val="9900CC"/>
              </a:buClr>
              <a:buFont typeface="Times New Roman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9900CC"/>
              </a:buClr>
              <a:buFont typeface="Times New Roman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9900CC"/>
              </a:buClr>
              <a:buFont typeface="Times New Roman"/>
              <a:buChar char="•"/>
            </a:pPr>
            <a:endParaRPr sz="1000"/>
          </a:p>
          <a:p>
            <a:pPr>
              <a:lnSpc>
                <a:spcPts val="1000"/>
              </a:lnSpc>
              <a:buClr>
                <a:srgbClr val="9900CC"/>
              </a:buClr>
              <a:buFont typeface="Times New Roman"/>
              <a:buChar char="•"/>
            </a:pPr>
            <a:endParaRPr sz="1000"/>
          </a:p>
          <a:p>
            <a:pPr lvl="1" marL="927100" indent="-457200">
              <a:lnSpc>
                <a:spcPct val="100000"/>
              </a:lnSpc>
              <a:buClr>
                <a:srgbClr val="FF0066"/>
              </a:buClr>
              <a:buFont typeface="Times New Roman"/>
              <a:buAutoNum type="arabicPeriod"/>
              <a:tabLst>
                <a:tab pos="927100" algn="l"/>
                <a:tab pos="2435860" algn="l"/>
                <a:tab pos="3195320" algn="l"/>
                <a:tab pos="3815079" algn="l"/>
                <a:tab pos="5953760" algn="l"/>
                <a:tab pos="6595745" algn="l"/>
              </a:tabLst>
            </a:pPr>
            <a:r>
              <a:rPr dirty="0" smtClean="0" sz="2800" spc="-20">
                <a:latin typeface="Times New Roman"/>
                <a:cs typeface="Times New Roman"/>
              </a:rPr>
              <a:t>Me</a:t>
            </a:r>
            <a:r>
              <a:rPr dirty="0" smtClean="0" sz="2800" spc="-40">
                <a:latin typeface="Times New Roman"/>
                <a:cs typeface="Times New Roman"/>
              </a:rPr>
              <a:t>m</a:t>
            </a:r>
            <a:r>
              <a:rPr dirty="0" smtClean="0" sz="2800" spc="-15">
                <a:latin typeface="Times New Roman"/>
                <a:cs typeface="Times New Roman"/>
              </a:rPr>
              <a:t>o</a:t>
            </a:r>
            <a:r>
              <a:rPr dirty="0" smtClean="0" sz="2800" spc="-5">
                <a:latin typeface="Times New Roman"/>
                <a:cs typeface="Times New Roman"/>
              </a:rPr>
              <a:t>r</a:t>
            </a:r>
            <a:r>
              <a:rPr dirty="0" smtClean="0" sz="2800" spc="-15">
                <a:latin typeface="Times New Roman"/>
                <a:cs typeface="Times New Roman"/>
              </a:rPr>
              <a:t>y</a:t>
            </a:r>
            <a:r>
              <a:rPr dirty="0" smtClean="0" sz="2800" spc="-15">
                <a:latin typeface="Times New Roman"/>
                <a:cs typeface="Times New Roman"/>
              </a:rPr>
              <a:t>	</a:t>
            </a:r>
            <a:r>
              <a:rPr dirty="0" smtClean="0" sz="2800" spc="-15">
                <a:latin typeface="Times New Roman"/>
                <a:cs typeface="Times New Roman"/>
              </a:rPr>
              <a:t>has</a:t>
            </a:r>
            <a:r>
              <a:rPr dirty="0" smtClean="0" sz="2800" spc="-15">
                <a:latin typeface="Times New Roman"/>
                <a:cs typeface="Times New Roman"/>
              </a:rPr>
              <a:t>	</a:t>
            </a:r>
            <a:r>
              <a:rPr dirty="0" smtClean="0" sz="2800" spc="-10">
                <a:latin typeface="Times New Roman"/>
                <a:cs typeface="Times New Roman"/>
              </a:rPr>
              <a:t>its</a:t>
            </a:r>
            <a:r>
              <a:rPr dirty="0" smtClean="0" sz="2800" spc="-10">
                <a:latin typeface="Times New Roman"/>
                <a:cs typeface="Times New Roman"/>
              </a:rPr>
              <a:t>	</a:t>
            </a:r>
            <a:r>
              <a:rPr dirty="0" smtClean="0" sz="2800" spc="-10">
                <a:latin typeface="Times New Roman"/>
                <a:cs typeface="Times New Roman"/>
              </a:rPr>
              <a:t>r</a:t>
            </a:r>
            <a:r>
              <a:rPr dirty="0" smtClean="0" sz="2800" spc="-30">
                <a:latin typeface="Times New Roman"/>
                <a:cs typeface="Times New Roman"/>
              </a:rPr>
              <a:t>e</a:t>
            </a:r>
            <a:r>
              <a:rPr dirty="0" smtClean="0" sz="2800" spc="-15">
                <a:latin typeface="Times New Roman"/>
                <a:cs typeface="Times New Roman"/>
              </a:rPr>
              <a:t>q</a:t>
            </a:r>
            <a:r>
              <a:rPr dirty="0" smtClean="0" sz="2800" spc="-10">
                <a:latin typeface="Times New Roman"/>
                <a:cs typeface="Times New Roman"/>
              </a:rPr>
              <a:t>u</a:t>
            </a:r>
            <a:r>
              <a:rPr dirty="0" smtClean="0" sz="2800" spc="-10">
                <a:latin typeface="Times New Roman"/>
                <a:cs typeface="Times New Roman"/>
              </a:rPr>
              <a:t>ire</a:t>
            </a:r>
            <a:r>
              <a:rPr dirty="0" smtClean="0" sz="2800" spc="-40">
                <a:latin typeface="Times New Roman"/>
                <a:cs typeface="Times New Roman"/>
              </a:rPr>
              <a:t>m</a:t>
            </a:r>
            <a:r>
              <a:rPr dirty="0" smtClean="0" sz="2800" spc="-15">
                <a:latin typeface="Times New Roman"/>
                <a:cs typeface="Times New Roman"/>
              </a:rPr>
              <a:t>ents</a:t>
            </a:r>
            <a:r>
              <a:rPr dirty="0" smtClean="0" sz="2800" spc="-15">
                <a:latin typeface="Times New Roman"/>
                <a:cs typeface="Times New Roman"/>
              </a:rPr>
              <a:t>	</a:t>
            </a:r>
            <a:r>
              <a:rPr dirty="0" smtClean="0" sz="2800" spc="-10">
                <a:latin typeface="Times New Roman"/>
                <a:cs typeface="Times New Roman"/>
              </a:rPr>
              <a:t>o</a:t>
            </a:r>
            <a:r>
              <a:rPr dirty="0" smtClean="0" sz="2800" spc="-15">
                <a:latin typeface="Times New Roman"/>
                <a:cs typeface="Times New Roman"/>
              </a:rPr>
              <a:t>n</a:t>
            </a:r>
            <a:r>
              <a:rPr dirty="0" smtClean="0" sz="2800" spc="-15">
                <a:latin typeface="Times New Roman"/>
                <a:cs typeface="Times New Roman"/>
              </a:rPr>
              <a:t>	</a:t>
            </a:r>
            <a:r>
              <a:rPr dirty="0" smtClean="0" sz="2800" spc="-35">
                <a:latin typeface="Times New Roman"/>
                <a:cs typeface="Times New Roman"/>
              </a:rPr>
              <a:t>c</a:t>
            </a:r>
            <a:r>
              <a:rPr dirty="0" smtClean="0" sz="2800" spc="-15">
                <a:latin typeface="Times New Roman"/>
                <a:cs typeface="Times New Roman"/>
              </a:rPr>
              <a:t>ontr</a:t>
            </a:r>
            <a:r>
              <a:rPr dirty="0" smtClean="0" sz="2800" spc="-5">
                <a:latin typeface="Times New Roman"/>
                <a:cs typeface="Times New Roman"/>
              </a:rPr>
              <a:t>o</a:t>
            </a:r>
            <a:r>
              <a:rPr dirty="0" smtClean="0" sz="2800" spc="-10">
                <a:latin typeface="Times New Roman"/>
                <a:cs typeface="Times New Roman"/>
              </a:rPr>
              <a:t>l</a:t>
            </a:r>
            <a:endParaRPr sz="2800">
              <a:latin typeface="Times New Roman"/>
              <a:cs typeface="Times New Roman"/>
            </a:endParaRPr>
          </a:p>
          <a:p>
            <a:pPr marL="927100">
              <a:lnSpc>
                <a:spcPct val="100000"/>
              </a:lnSpc>
            </a:pPr>
            <a:r>
              <a:rPr dirty="0" smtClean="0" sz="2800" spc="-10">
                <a:latin typeface="Times New Roman"/>
                <a:cs typeface="Times New Roman"/>
              </a:rPr>
              <a:t>si</a:t>
            </a:r>
            <a:r>
              <a:rPr dirty="0" smtClean="0" sz="2800" spc="-10">
                <a:latin typeface="Times New Roman"/>
                <a:cs typeface="Times New Roman"/>
              </a:rPr>
              <a:t>g</a:t>
            </a:r>
            <a:r>
              <a:rPr dirty="0" smtClean="0" sz="2800" spc="-15">
                <a:latin typeface="Times New Roman"/>
                <a:cs typeface="Times New Roman"/>
              </a:rPr>
              <a:t>nals</a:t>
            </a:r>
            <a:r>
              <a:rPr dirty="0" smtClean="0" sz="2800" spc="-25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and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their</a:t>
            </a:r>
            <a:r>
              <a:rPr dirty="0" smtClean="0" sz="2800" spc="-10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ti</a:t>
            </a:r>
            <a:r>
              <a:rPr dirty="0" smtClean="0" sz="2800" spc="-40">
                <a:latin typeface="Times New Roman"/>
                <a:cs typeface="Times New Roman"/>
              </a:rPr>
              <a:t>m</a:t>
            </a:r>
            <a:r>
              <a:rPr dirty="0" smtClean="0" sz="2800" spc="-15">
                <a:latin typeface="Times New Roman"/>
                <a:cs typeface="Times New Roman"/>
              </a:rPr>
              <a:t>in</a:t>
            </a:r>
            <a:r>
              <a:rPr dirty="0" smtClean="0" sz="2800" spc="-5">
                <a:latin typeface="Times New Roman"/>
                <a:cs typeface="Times New Roman"/>
              </a:rPr>
              <a:t>g</a:t>
            </a:r>
            <a:r>
              <a:rPr dirty="0" smtClean="0" sz="2800" spc="-1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23"/>
              </a:spcBef>
            </a:pPr>
            <a:endParaRPr sz="650"/>
          </a:p>
          <a:p>
            <a:pPr lvl="1" marL="927100" marR="17145" indent="-457200">
              <a:lnSpc>
                <a:spcPct val="100000"/>
              </a:lnSpc>
              <a:buClr>
                <a:srgbClr val="FF0066"/>
              </a:buClr>
              <a:buFont typeface="Times New Roman"/>
              <a:buAutoNum type="arabicPeriod" startAt="2"/>
              <a:tabLst>
                <a:tab pos="927100" algn="l"/>
                <a:tab pos="1673860" algn="l"/>
                <a:tab pos="4057650" algn="l"/>
                <a:tab pos="4725670" algn="l"/>
                <a:tab pos="5255895" algn="l"/>
                <a:tab pos="7304405" algn="l"/>
              </a:tabLst>
            </a:pPr>
            <a:r>
              <a:rPr dirty="0" smtClean="0" sz="2800" spc="-15">
                <a:latin typeface="Times New Roman"/>
                <a:cs typeface="Times New Roman"/>
              </a:rPr>
              <a:t>The</a:t>
            </a:r>
            <a:r>
              <a:rPr dirty="0" smtClean="0" sz="2800" spc="-15">
                <a:latin typeface="Times New Roman"/>
                <a:cs typeface="Times New Roman"/>
              </a:rPr>
              <a:t>	</a:t>
            </a:r>
            <a:r>
              <a:rPr dirty="0" smtClean="0" sz="2800" spc="-40">
                <a:latin typeface="Times New Roman"/>
                <a:cs typeface="Times New Roman"/>
              </a:rPr>
              <a:t>m</a:t>
            </a:r>
            <a:r>
              <a:rPr dirty="0" smtClean="0" sz="2800" spc="-10">
                <a:latin typeface="Times New Roman"/>
                <a:cs typeface="Times New Roman"/>
              </a:rPr>
              <a:t>ic</a:t>
            </a:r>
            <a:r>
              <a:rPr dirty="0" smtClean="0" sz="2800" spc="0">
                <a:latin typeface="Times New Roman"/>
                <a:cs typeface="Times New Roman"/>
              </a:rPr>
              <a:t>r</a:t>
            </a:r>
            <a:r>
              <a:rPr dirty="0" smtClean="0" sz="2800" spc="-15">
                <a:latin typeface="Times New Roman"/>
                <a:cs typeface="Times New Roman"/>
              </a:rPr>
              <a:t>o</a:t>
            </a:r>
            <a:r>
              <a:rPr dirty="0" smtClean="0" sz="2800" spc="-10">
                <a:latin typeface="Times New Roman"/>
                <a:cs typeface="Times New Roman"/>
              </a:rPr>
              <a:t>p</a:t>
            </a:r>
            <a:r>
              <a:rPr dirty="0" smtClean="0" sz="2800" spc="-10">
                <a:latin typeface="Times New Roman"/>
                <a:cs typeface="Times New Roman"/>
              </a:rPr>
              <a:t>r</a:t>
            </a:r>
            <a:r>
              <a:rPr dirty="0" smtClean="0" sz="2800" spc="-10">
                <a:latin typeface="Times New Roman"/>
                <a:cs typeface="Times New Roman"/>
              </a:rPr>
              <a:t>o</a:t>
            </a:r>
            <a:r>
              <a:rPr dirty="0" smtClean="0" sz="2800" spc="-15">
                <a:latin typeface="Times New Roman"/>
                <a:cs typeface="Times New Roman"/>
              </a:rPr>
              <a:t>c</a:t>
            </a:r>
            <a:r>
              <a:rPr dirty="0" smtClean="0" sz="2800" spc="-30">
                <a:latin typeface="Times New Roman"/>
                <a:cs typeface="Times New Roman"/>
              </a:rPr>
              <a:t>e</a:t>
            </a:r>
            <a:r>
              <a:rPr dirty="0" smtClean="0" sz="2800" spc="-15">
                <a:latin typeface="Times New Roman"/>
                <a:cs typeface="Times New Roman"/>
              </a:rPr>
              <a:t>ssor</a:t>
            </a:r>
            <a:r>
              <a:rPr dirty="0" smtClean="0" sz="2800" spc="-15">
                <a:latin typeface="Times New Roman"/>
                <a:cs typeface="Times New Roman"/>
              </a:rPr>
              <a:t>	</a:t>
            </a:r>
            <a:r>
              <a:rPr dirty="0" smtClean="0" sz="2800" spc="-15">
                <a:latin typeface="Times New Roman"/>
                <a:cs typeface="Times New Roman"/>
              </a:rPr>
              <a:t>has</a:t>
            </a:r>
            <a:r>
              <a:rPr dirty="0" smtClean="0" sz="2800" spc="-15">
                <a:latin typeface="Times New Roman"/>
                <a:cs typeface="Times New Roman"/>
              </a:rPr>
              <a:t>	</a:t>
            </a:r>
            <a:r>
              <a:rPr dirty="0" smtClean="0" sz="2800" spc="-10">
                <a:latin typeface="Times New Roman"/>
                <a:cs typeface="Times New Roman"/>
              </a:rPr>
              <a:t>its</a:t>
            </a:r>
            <a:r>
              <a:rPr dirty="0" smtClean="0" sz="2800" spc="-10">
                <a:latin typeface="Times New Roman"/>
                <a:cs typeface="Times New Roman"/>
              </a:rPr>
              <a:t>	</a:t>
            </a:r>
            <a:r>
              <a:rPr dirty="0" smtClean="0" sz="2800" spc="-15">
                <a:latin typeface="Times New Roman"/>
                <a:cs typeface="Times New Roman"/>
              </a:rPr>
              <a:t>req</a:t>
            </a:r>
            <a:r>
              <a:rPr dirty="0" smtClean="0" sz="2800" spc="-10">
                <a:latin typeface="Times New Roman"/>
                <a:cs typeface="Times New Roman"/>
              </a:rPr>
              <a:t>u</a:t>
            </a:r>
            <a:r>
              <a:rPr dirty="0" smtClean="0" sz="2800" spc="-10">
                <a:latin typeface="Times New Roman"/>
                <a:cs typeface="Times New Roman"/>
              </a:rPr>
              <a:t>ire</a:t>
            </a:r>
            <a:r>
              <a:rPr dirty="0" smtClean="0" sz="2800" spc="-40">
                <a:latin typeface="Times New Roman"/>
                <a:cs typeface="Times New Roman"/>
              </a:rPr>
              <a:t>m</a:t>
            </a:r>
            <a:r>
              <a:rPr dirty="0" smtClean="0" sz="2800" spc="-15">
                <a:latin typeface="Times New Roman"/>
                <a:cs typeface="Times New Roman"/>
              </a:rPr>
              <a:t>ents</a:t>
            </a:r>
            <a:r>
              <a:rPr dirty="0" smtClean="0" sz="2800" spc="-15">
                <a:latin typeface="Times New Roman"/>
                <a:cs typeface="Times New Roman"/>
              </a:rPr>
              <a:t>	</a:t>
            </a:r>
            <a:r>
              <a:rPr dirty="0" smtClean="0" sz="2800" spc="-25">
                <a:latin typeface="Times New Roman"/>
                <a:cs typeface="Times New Roman"/>
              </a:rPr>
              <a:t>as</a:t>
            </a:r>
            <a:r>
              <a:rPr dirty="0" smtClean="0" sz="2800" spc="-2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wel</a:t>
            </a:r>
            <a:r>
              <a:rPr dirty="0" smtClean="0" sz="2800" spc="-15">
                <a:latin typeface="Times New Roman"/>
                <a:cs typeface="Times New Roman"/>
              </a:rPr>
              <a:t>l</a:t>
            </a:r>
            <a:r>
              <a:rPr dirty="0" smtClean="0" sz="2800" spc="-1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 lvl="1">
              <a:lnSpc>
                <a:spcPts val="1000"/>
              </a:lnSpc>
              <a:buClr>
                <a:srgbClr val="FF0066"/>
              </a:buClr>
              <a:buFont typeface="Times New Roman"/>
              <a:buAutoNum type="arabicPeriod" startAt="2"/>
            </a:pPr>
            <a:endParaRPr sz="1000"/>
          </a:p>
          <a:p>
            <a:pPr lvl="1">
              <a:lnSpc>
                <a:spcPts val="1000"/>
              </a:lnSpc>
              <a:buClr>
                <a:srgbClr val="FF0066"/>
              </a:buClr>
              <a:buFont typeface="Times New Roman"/>
              <a:buAutoNum type="arabicPeriod" startAt="2"/>
            </a:pPr>
            <a:endParaRPr sz="1000"/>
          </a:p>
          <a:p>
            <a:pPr lvl="1">
              <a:lnSpc>
                <a:spcPts val="1000"/>
              </a:lnSpc>
              <a:buClr>
                <a:srgbClr val="FF0066"/>
              </a:buClr>
              <a:buFont typeface="Times New Roman"/>
              <a:buAutoNum type="arabicPeriod" startAt="2"/>
            </a:pPr>
            <a:endParaRPr sz="1000"/>
          </a:p>
          <a:p>
            <a:pPr lvl="1">
              <a:lnSpc>
                <a:spcPts val="1000"/>
              </a:lnSpc>
              <a:spcBef>
                <a:spcPts val="66"/>
              </a:spcBef>
              <a:buClr>
                <a:srgbClr val="FF0066"/>
              </a:buClr>
              <a:buFont typeface="Times New Roman"/>
              <a:buAutoNum type="arabicPeriod" startAt="2"/>
            </a:pPr>
            <a:endParaRPr sz="1000"/>
          </a:p>
          <a:p>
            <a:pPr algn="just" marL="355600" marR="13970" indent="-343535">
              <a:lnSpc>
                <a:spcPct val="96300"/>
              </a:lnSpc>
              <a:buClr>
                <a:srgbClr val="9900CC"/>
              </a:buClr>
              <a:buSzPct val="128571"/>
              <a:buFont typeface="Times New Roman"/>
              <a:buChar char="•"/>
              <a:tabLst>
                <a:tab pos="355600" algn="l"/>
              </a:tabLst>
            </a:pPr>
            <a:r>
              <a:rPr dirty="0" smtClean="0" sz="2800" spc="-15">
                <a:latin typeface="Times New Roman"/>
                <a:cs typeface="Times New Roman"/>
              </a:rPr>
              <a:t>The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-290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i</a:t>
            </a:r>
            <a:r>
              <a:rPr dirty="0" smtClean="0" sz="2800" spc="-10">
                <a:latin typeface="Times New Roman"/>
                <a:cs typeface="Times New Roman"/>
              </a:rPr>
              <a:t>n</a:t>
            </a:r>
            <a:r>
              <a:rPr dirty="0" smtClean="0" sz="2800" spc="-15">
                <a:latin typeface="Times New Roman"/>
                <a:cs typeface="Times New Roman"/>
              </a:rPr>
              <a:t>terfacing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-27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o</a:t>
            </a:r>
            <a:r>
              <a:rPr dirty="0" smtClean="0" sz="2800" spc="-10">
                <a:latin typeface="Times New Roman"/>
                <a:cs typeface="Times New Roman"/>
              </a:rPr>
              <a:t>p</a:t>
            </a:r>
            <a:r>
              <a:rPr dirty="0" smtClean="0" sz="2800" spc="-15">
                <a:latin typeface="Times New Roman"/>
                <a:cs typeface="Times New Roman"/>
              </a:rPr>
              <a:t>e</a:t>
            </a:r>
            <a:r>
              <a:rPr dirty="0" smtClean="0" sz="2800" spc="-25">
                <a:latin typeface="Times New Roman"/>
                <a:cs typeface="Times New Roman"/>
              </a:rPr>
              <a:t>r</a:t>
            </a:r>
            <a:r>
              <a:rPr dirty="0" smtClean="0" sz="2800" spc="-15">
                <a:latin typeface="Times New Roman"/>
                <a:cs typeface="Times New Roman"/>
              </a:rPr>
              <a:t>ation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-270">
                <a:latin typeface="Times New Roman"/>
                <a:cs typeface="Times New Roman"/>
              </a:rPr>
              <a:t> </a:t>
            </a:r>
            <a:r>
              <a:rPr dirty="0" smtClean="0" sz="2800" spc="-20">
                <a:latin typeface="Times New Roman"/>
                <a:cs typeface="Times New Roman"/>
              </a:rPr>
              <a:t>i</a:t>
            </a:r>
            <a:r>
              <a:rPr dirty="0" smtClean="0" sz="2800" spc="-15">
                <a:latin typeface="Times New Roman"/>
                <a:cs typeface="Times New Roman"/>
              </a:rPr>
              <a:t>s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-280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si</a:t>
            </a:r>
            <a:r>
              <a:rPr dirty="0" smtClean="0" sz="2800" spc="-45">
                <a:latin typeface="Times New Roman"/>
                <a:cs typeface="Times New Roman"/>
              </a:rPr>
              <a:t>m</a:t>
            </a:r>
            <a:r>
              <a:rPr dirty="0" smtClean="0" sz="2800" spc="-15">
                <a:latin typeface="Times New Roman"/>
                <a:cs typeface="Times New Roman"/>
              </a:rPr>
              <a:t>p</a:t>
            </a:r>
            <a:r>
              <a:rPr dirty="0" smtClean="0" sz="2800" spc="-5">
                <a:latin typeface="Times New Roman"/>
                <a:cs typeface="Times New Roman"/>
              </a:rPr>
              <a:t>l</a:t>
            </a:r>
            <a:r>
              <a:rPr dirty="0" smtClean="0" sz="2800" spc="-15">
                <a:latin typeface="Times New Roman"/>
                <a:cs typeface="Times New Roman"/>
              </a:rPr>
              <a:t>y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-280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t</a:t>
            </a:r>
            <a:r>
              <a:rPr dirty="0" smtClean="0" sz="2800" spc="-10">
                <a:latin typeface="Times New Roman"/>
                <a:cs typeface="Times New Roman"/>
              </a:rPr>
              <a:t>h</a:t>
            </a:r>
            <a:r>
              <a:rPr dirty="0" smtClean="0" sz="2800" spc="-15">
                <a:latin typeface="Times New Roman"/>
                <a:cs typeface="Times New Roman"/>
              </a:rPr>
              <a:t>e</a:t>
            </a:r>
            <a:r>
              <a:rPr dirty="0" smtClean="0" sz="2800" spc="-15">
                <a:latin typeface="Times New Roman"/>
                <a:cs typeface="Times New Roman"/>
              </a:rPr>
              <a:t> </a:t>
            </a:r>
            <a:r>
              <a:rPr dirty="0" smtClean="0" sz="2800" spc="-275">
                <a:latin typeface="Times New Roman"/>
                <a:cs typeface="Times New Roman"/>
              </a:rPr>
              <a:t> </a:t>
            </a:r>
            <a:r>
              <a:rPr dirty="0" smtClean="0" sz="2800" spc="-40">
                <a:latin typeface="Times New Roman"/>
                <a:cs typeface="Times New Roman"/>
              </a:rPr>
              <a:t>m</a:t>
            </a:r>
            <a:r>
              <a:rPr dirty="0" smtClean="0" sz="2800" spc="-15">
                <a:latin typeface="Times New Roman"/>
                <a:cs typeface="Times New Roman"/>
              </a:rPr>
              <a:t>atch</a:t>
            </a:r>
            <a:r>
              <a:rPr dirty="0" smtClean="0" sz="2800" spc="-5">
                <a:latin typeface="Times New Roman"/>
                <a:cs typeface="Times New Roman"/>
              </a:rPr>
              <a:t>i</a:t>
            </a:r>
            <a:r>
              <a:rPr dirty="0" smtClean="0" sz="2800" spc="-10">
                <a:latin typeface="Times New Roman"/>
                <a:cs typeface="Times New Roman"/>
              </a:rPr>
              <a:t>n</a:t>
            </a:r>
            <a:r>
              <a:rPr dirty="0" smtClean="0" sz="2800" spc="-15">
                <a:latin typeface="Times New Roman"/>
                <a:cs typeface="Times New Roman"/>
              </a:rPr>
              <a:t>g</a:t>
            </a:r>
            <a:r>
              <a:rPr dirty="0" smtClean="0" sz="2800" spc="-10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o</a:t>
            </a:r>
            <a:r>
              <a:rPr dirty="0" smtClean="0" sz="2800" spc="-10">
                <a:latin typeface="Times New Roman"/>
                <a:cs typeface="Times New Roman"/>
              </a:rPr>
              <a:t>f</a:t>
            </a:r>
            <a:r>
              <a:rPr dirty="0" smtClean="0" sz="2800" spc="-10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t</a:t>
            </a:r>
            <a:r>
              <a:rPr dirty="0" smtClean="0" sz="2800" spc="-10">
                <a:latin typeface="Times New Roman"/>
                <a:cs typeface="Times New Roman"/>
              </a:rPr>
              <a:t>h</a:t>
            </a:r>
            <a:r>
              <a:rPr dirty="0" smtClean="0" sz="2800" spc="-15">
                <a:latin typeface="Times New Roman"/>
                <a:cs typeface="Times New Roman"/>
              </a:rPr>
              <a:t>ese</a:t>
            </a:r>
            <a:r>
              <a:rPr dirty="0" smtClean="0" sz="2800" spc="-1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req</a:t>
            </a:r>
            <a:r>
              <a:rPr dirty="0" smtClean="0" sz="2800" spc="-10">
                <a:latin typeface="Times New Roman"/>
                <a:cs typeface="Times New Roman"/>
              </a:rPr>
              <a:t>u</a:t>
            </a:r>
            <a:r>
              <a:rPr dirty="0" smtClean="0" sz="2800" spc="-10">
                <a:latin typeface="Times New Roman"/>
                <a:cs typeface="Times New Roman"/>
              </a:rPr>
              <a:t>ire</a:t>
            </a:r>
            <a:r>
              <a:rPr dirty="0" smtClean="0" sz="2800" spc="-40">
                <a:latin typeface="Times New Roman"/>
                <a:cs typeface="Times New Roman"/>
              </a:rPr>
              <a:t>m</a:t>
            </a:r>
            <a:r>
              <a:rPr dirty="0" smtClean="0" sz="2800" spc="-15">
                <a:latin typeface="Times New Roman"/>
                <a:cs typeface="Times New Roman"/>
              </a:rPr>
              <a:t>ent</a:t>
            </a:r>
            <a:r>
              <a:rPr dirty="0" smtClean="0" sz="2800" spc="-5">
                <a:latin typeface="Times New Roman"/>
                <a:cs typeface="Times New Roman"/>
              </a:rPr>
              <a:t>s</a:t>
            </a:r>
            <a:r>
              <a:rPr dirty="0" smtClean="0" sz="2800" spc="-1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57042" y="683895"/>
            <a:ext cx="3291840" cy="49910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200">
                <a:latin typeface="Times New Roman"/>
                <a:cs typeface="Times New Roman"/>
              </a:rPr>
              <a:t>Mem</a:t>
            </a:r>
            <a:r>
              <a:rPr dirty="0" smtClean="0" sz="3200" spc="10">
                <a:latin typeface="Times New Roman"/>
                <a:cs typeface="Times New Roman"/>
              </a:rPr>
              <a:t>o</a:t>
            </a:r>
            <a:r>
              <a:rPr dirty="0" smtClean="0" sz="3200" spc="0">
                <a:latin typeface="Times New Roman"/>
                <a:cs typeface="Times New Roman"/>
              </a:rPr>
              <a:t>ry</a:t>
            </a:r>
            <a:r>
              <a:rPr dirty="0" smtClean="0" sz="3200" spc="-25">
                <a:latin typeface="Times New Roman"/>
                <a:cs typeface="Times New Roman"/>
              </a:rPr>
              <a:t> </a:t>
            </a:r>
            <a:r>
              <a:rPr dirty="0" smtClean="0" sz="3200" spc="0">
                <a:latin typeface="Times New Roman"/>
                <a:cs typeface="Times New Roman"/>
              </a:rPr>
              <a:t>inter</a:t>
            </a:r>
            <a:r>
              <a:rPr dirty="0" smtClean="0" sz="3200" spc="5">
                <a:latin typeface="Times New Roman"/>
                <a:cs typeface="Times New Roman"/>
              </a:rPr>
              <a:t>f</a:t>
            </a:r>
            <a:r>
              <a:rPr dirty="0" smtClean="0" sz="3200" spc="0">
                <a:latin typeface="Times New Roman"/>
                <a:cs typeface="Times New Roman"/>
              </a:rPr>
              <a:t>a</a:t>
            </a:r>
            <a:r>
              <a:rPr dirty="0" smtClean="0" sz="3200" spc="5">
                <a:latin typeface="Times New Roman"/>
                <a:cs typeface="Times New Roman"/>
              </a:rPr>
              <a:t>c</a:t>
            </a:r>
            <a:r>
              <a:rPr dirty="0" smtClean="0" sz="3200" spc="0">
                <a:latin typeface="Times New Roman"/>
                <a:cs typeface="Times New Roman"/>
              </a:rPr>
              <a:t>ing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415541" y="1608201"/>
            <a:ext cx="7006590" cy="37668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99085" marR="505459" indent="-287020">
              <a:lnSpc>
                <a:spcPct val="100000"/>
              </a:lnSpc>
            </a:pPr>
            <a:r>
              <a:rPr dirty="0" smtClean="0" sz="2800" spc="30">
                <a:solidFill>
                  <a:srgbClr val="FF0066"/>
                </a:solidFill>
                <a:latin typeface="Wingdings"/>
                <a:cs typeface="Wingdings"/>
              </a:rPr>
              <a:t></a:t>
            </a:r>
            <a:r>
              <a:rPr dirty="0" smtClean="0" sz="2800" spc="-20">
                <a:latin typeface="Times New Roman"/>
                <a:cs typeface="Times New Roman"/>
              </a:rPr>
              <a:t>Ac</a:t>
            </a:r>
            <a:r>
              <a:rPr dirty="0" smtClean="0" sz="2800" spc="-30">
                <a:latin typeface="Times New Roman"/>
                <a:cs typeface="Times New Roman"/>
              </a:rPr>
              <a:t>c</a:t>
            </a:r>
            <a:r>
              <a:rPr dirty="0" smtClean="0" sz="2800" spc="-15">
                <a:latin typeface="Times New Roman"/>
                <a:cs typeface="Times New Roman"/>
              </a:rPr>
              <a:t>essi</a:t>
            </a:r>
            <a:r>
              <a:rPr dirty="0" smtClean="0" sz="2800" spc="-10">
                <a:latin typeface="Times New Roman"/>
                <a:cs typeface="Times New Roman"/>
              </a:rPr>
              <a:t>n</a:t>
            </a:r>
            <a:r>
              <a:rPr dirty="0" smtClean="0" sz="2800" spc="-15">
                <a:latin typeface="Times New Roman"/>
                <a:cs typeface="Times New Roman"/>
              </a:rPr>
              <a:t>g</a:t>
            </a:r>
            <a:r>
              <a:rPr dirty="0" smtClean="0" sz="2800" spc="-5">
                <a:latin typeface="Times New Roman"/>
                <a:cs typeface="Times New Roman"/>
              </a:rPr>
              <a:t> </a:t>
            </a:r>
            <a:r>
              <a:rPr dirty="0" smtClean="0" sz="2800" spc="-40">
                <a:latin typeface="Times New Roman"/>
                <a:cs typeface="Times New Roman"/>
              </a:rPr>
              <a:t>m</a:t>
            </a:r>
            <a:r>
              <a:rPr dirty="0" smtClean="0" sz="2800" spc="-15">
                <a:latin typeface="Times New Roman"/>
                <a:cs typeface="Times New Roman"/>
              </a:rPr>
              <a:t>e</a:t>
            </a:r>
            <a:r>
              <a:rPr dirty="0" smtClean="0" sz="2800" spc="-45">
                <a:latin typeface="Times New Roman"/>
                <a:cs typeface="Times New Roman"/>
              </a:rPr>
              <a:t>m</a:t>
            </a:r>
            <a:r>
              <a:rPr dirty="0" smtClean="0" sz="2800" spc="-15">
                <a:latin typeface="Times New Roman"/>
                <a:cs typeface="Times New Roman"/>
              </a:rPr>
              <a:t>o</a:t>
            </a:r>
            <a:r>
              <a:rPr dirty="0" smtClean="0" sz="2800" spc="-5">
                <a:latin typeface="Times New Roman"/>
                <a:cs typeface="Times New Roman"/>
              </a:rPr>
              <a:t>r</a:t>
            </a:r>
            <a:r>
              <a:rPr dirty="0" smtClean="0" sz="2800" spc="-15">
                <a:latin typeface="Times New Roman"/>
                <a:cs typeface="Times New Roman"/>
              </a:rPr>
              <a:t>y</a:t>
            </a:r>
            <a:r>
              <a:rPr dirty="0" smtClean="0" sz="2800" spc="2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c</a:t>
            </a:r>
            <a:r>
              <a:rPr dirty="0" smtClean="0" sz="2800" spc="-30">
                <a:latin typeface="Times New Roman"/>
                <a:cs typeface="Times New Roman"/>
              </a:rPr>
              <a:t>a</a:t>
            </a:r>
            <a:r>
              <a:rPr dirty="0" smtClean="0" sz="2800" spc="-15">
                <a:latin typeface="Times New Roman"/>
                <a:cs typeface="Times New Roman"/>
              </a:rPr>
              <a:t>n</a:t>
            </a:r>
            <a:r>
              <a:rPr dirty="0" smtClean="0" sz="2800" spc="-5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b</a:t>
            </a:r>
            <a:r>
              <a:rPr dirty="0" smtClean="0" sz="2800" spc="-15">
                <a:latin typeface="Times New Roman"/>
                <a:cs typeface="Times New Roman"/>
              </a:rPr>
              <a:t>e</a:t>
            </a:r>
            <a:r>
              <a:rPr dirty="0" smtClean="0" sz="2800" spc="-1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s</a:t>
            </a:r>
            <a:r>
              <a:rPr dirty="0" smtClean="0" sz="2800" spc="-10">
                <a:latin typeface="Times New Roman"/>
                <a:cs typeface="Times New Roman"/>
              </a:rPr>
              <a:t>u</a:t>
            </a:r>
            <a:r>
              <a:rPr dirty="0" smtClean="0" sz="2800" spc="-40">
                <a:latin typeface="Times New Roman"/>
                <a:cs typeface="Times New Roman"/>
              </a:rPr>
              <a:t>m</a:t>
            </a:r>
            <a:r>
              <a:rPr dirty="0" smtClean="0" sz="2800" spc="-40">
                <a:latin typeface="Times New Roman"/>
                <a:cs typeface="Times New Roman"/>
              </a:rPr>
              <a:t>m</a:t>
            </a:r>
            <a:r>
              <a:rPr dirty="0" smtClean="0" sz="2800" spc="-15">
                <a:latin typeface="Times New Roman"/>
                <a:cs typeface="Times New Roman"/>
              </a:rPr>
              <a:t>ariz</a:t>
            </a:r>
            <a:r>
              <a:rPr dirty="0" smtClean="0" sz="2800" spc="-25">
                <a:latin typeface="Times New Roman"/>
                <a:cs typeface="Times New Roman"/>
              </a:rPr>
              <a:t>e</a:t>
            </a:r>
            <a:r>
              <a:rPr dirty="0" smtClean="0" sz="2800" spc="-15">
                <a:latin typeface="Times New Roman"/>
                <a:cs typeface="Times New Roman"/>
              </a:rPr>
              <a:t>d</a:t>
            </a:r>
            <a:r>
              <a:rPr dirty="0" smtClean="0" sz="2800" spc="20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i</a:t>
            </a:r>
            <a:r>
              <a:rPr dirty="0" smtClean="0" sz="2800" spc="-10">
                <a:latin typeface="Times New Roman"/>
                <a:cs typeface="Times New Roman"/>
              </a:rPr>
              <a:t>n</a:t>
            </a:r>
            <a:r>
              <a:rPr dirty="0" smtClean="0" sz="2800" spc="-15">
                <a:latin typeface="Times New Roman"/>
                <a:cs typeface="Times New Roman"/>
              </a:rPr>
              <a:t>to</a:t>
            </a:r>
            <a:r>
              <a:rPr dirty="0" smtClean="0" sz="2800" spc="-10">
                <a:latin typeface="Times New Roman"/>
                <a:cs typeface="Times New Roman"/>
              </a:rPr>
              <a:t> t</a:t>
            </a:r>
            <a:r>
              <a:rPr dirty="0" smtClean="0" sz="2800" spc="-10">
                <a:latin typeface="Times New Roman"/>
                <a:cs typeface="Times New Roman"/>
              </a:rPr>
              <a:t>h</a:t>
            </a:r>
            <a:r>
              <a:rPr dirty="0" smtClean="0" sz="2800" spc="-15">
                <a:latin typeface="Times New Roman"/>
                <a:cs typeface="Times New Roman"/>
              </a:rPr>
              <a:t>e</a:t>
            </a:r>
            <a:r>
              <a:rPr dirty="0" smtClean="0" sz="2800" spc="-10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f</a:t>
            </a:r>
            <a:r>
              <a:rPr dirty="0" smtClean="0" sz="2800" spc="-10">
                <a:latin typeface="Times New Roman"/>
                <a:cs typeface="Times New Roman"/>
              </a:rPr>
              <a:t>o</a:t>
            </a:r>
            <a:r>
              <a:rPr dirty="0" smtClean="0" sz="2800" spc="-10">
                <a:latin typeface="Times New Roman"/>
                <a:cs typeface="Times New Roman"/>
              </a:rPr>
              <a:t>ll</a:t>
            </a:r>
            <a:r>
              <a:rPr dirty="0" smtClean="0" sz="2800" spc="-10">
                <a:latin typeface="Times New Roman"/>
                <a:cs typeface="Times New Roman"/>
              </a:rPr>
              <a:t>o</a:t>
            </a:r>
            <a:r>
              <a:rPr dirty="0" smtClean="0" sz="2800" spc="-15">
                <a:latin typeface="Times New Roman"/>
                <a:cs typeface="Times New Roman"/>
              </a:rPr>
              <a:t>wing</a:t>
            </a:r>
            <a:r>
              <a:rPr dirty="0" smtClean="0" sz="2800" spc="-25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t</a:t>
            </a:r>
            <a:r>
              <a:rPr dirty="0" smtClean="0" sz="2800" spc="-10">
                <a:latin typeface="Times New Roman"/>
                <a:cs typeface="Times New Roman"/>
              </a:rPr>
              <a:t>h</a:t>
            </a:r>
            <a:r>
              <a:rPr dirty="0" smtClean="0" sz="2800" spc="-15">
                <a:latin typeface="Times New Roman"/>
                <a:cs typeface="Times New Roman"/>
              </a:rPr>
              <a:t>ree</a:t>
            </a:r>
            <a:r>
              <a:rPr dirty="0" smtClean="0" sz="2800" spc="-1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step</a:t>
            </a:r>
            <a:r>
              <a:rPr dirty="0" smtClean="0" sz="2800" spc="-10">
                <a:latin typeface="Times New Roman"/>
                <a:cs typeface="Times New Roman"/>
              </a:rPr>
              <a:t>s</a:t>
            </a:r>
            <a:r>
              <a:rPr dirty="0" smtClean="0" sz="2800" spc="-10">
                <a:latin typeface="Times New Roman"/>
                <a:cs typeface="Times New Roman"/>
              </a:rPr>
              <a:t>: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6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355600" marR="12700" indent="-342900">
              <a:lnSpc>
                <a:spcPct val="100000"/>
              </a:lnSpc>
              <a:buClr>
                <a:srgbClr val="FF0066"/>
              </a:buClr>
              <a:buFont typeface="Times New Roman"/>
              <a:buAutoNum type="arabicPeriod"/>
              <a:tabLst>
                <a:tab pos="355600" algn="l"/>
                <a:tab pos="1384300" algn="l"/>
                <a:tab pos="1978660" algn="l"/>
                <a:tab pos="2814320" algn="l"/>
                <a:tab pos="4156710" algn="l"/>
                <a:tab pos="4931410" algn="l"/>
                <a:tab pos="5982970" algn="l"/>
                <a:tab pos="6696075" algn="l"/>
              </a:tabLst>
            </a:pPr>
            <a:r>
              <a:rPr dirty="0" smtClean="0" sz="2800" spc="-15">
                <a:latin typeface="Times New Roman"/>
                <a:cs typeface="Times New Roman"/>
              </a:rPr>
              <a:t>Select</a:t>
            </a:r>
            <a:r>
              <a:rPr dirty="0" smtClean="0" sz="2800" spc="-15">
                <a:latin typeface="Times New Roman"/>
                <a:cs typeface="Times New Roman"/>
              </a:rPr>
              <a:t>	</a:t>
            </a:r>
            <a:r>
              <a:rPr dirty="0" smtClean="0" sz="2800" spc="-10">
                <a:latin typeface="Times New Roman"/>
                <a:cs typeface="Times New Roman"/>
              </a:rPr>
              <a:t>t</a:t>
            </a:r>
            <a:r>
              <a:rPr dirty="0" smtClean="0" sz="2800" spc="-10">
                <a:latin typeface="Times New Roman"/>
                <a:cs typeface="Times New Roman"/>
              </a:rPr>
              <a:t>h</a:t>
            </a:r>
            <a:r>
              <a:rPr dirty="0" smtClean="0" sz="2800" spc="-15">
                <a:latin typeface="Times New Roman"/>
                <a:cs typeface="Times New Roman"/>
              </a:rPr>
              <a:t>e</a:t>
            </a:r>
            <a:r>
              <a:rPr dirty="0" smtClean="0" sz="2800" spc="-15">
                <a:latin typeface="Times New Roman"/>
                <a:cs typeface="Times New Roman"/>
              </a:rPr>
              <a:t>	</a:t>
            </a:r>
            <a:r>
              <a:rPr dirty="0" smtClean="0" sz="2800" spc="-10">
                <a:latin typeface="Times New Roman"/>
                <a:cs typeface="Times New Roman"/>
              </a:rPr>
              <a:t>ri</a:t>
            </a:r>
            <a:r>
              <a:rPr dirty="0" smtClean="0" sz="2800" spc="-5">
                <a:latin typeface="Times New Roman"/>
                <a:cs typeface="Times New Roman"/>
              </a:rPr>
              <a:t>g</a:t>
            </a:r>
            <a:r>
              <a:rPr dirty="0" smtClean="0" sz="2800" spc="-15">
                <a:latin typeface="Times New Roman"/>
                <a:cs typeface="Times New Roman"/>
              </a:rPr>
              <a:t>ht</a:t>
            </a:r>
            <a:r>
              <a:rPr dirty="0" smtClean="0" sz="2800" spc="-15">
                <a:latin typeface="Times New Roman"/>
                <a:cs typeface="Times New Roman"/>
              </a:rPr>
              <a:t>	</a:t>
            </a:r>
            <a:r>
              <a:rPr dirty="0" smtClean="0" sz="2800" spc="-40">
                <a:latin typeface="Times New Roman"/>
                <a:cs typeface="Times New Roman"/>
              </a:rPr>
              <a:t>m</a:t>
            </a:r>
            <a:r>
              <a:rPr dirty="0" smtClean="0" sz="2800" spc="-15">
                <a:latin typeface="Times New Roman"/>
                <a:cs typeface="Times New Roman"/>
              </a:rPr>
              <a:t>e</a:t>
            </a:r>
            <a:r>
              <a:rPr dirty="0" smtClean="0" sz="2800" spc="-45">
                <a:latin typeface="Times New Roman"/>
                <a:cs typeface="Times New Roman"/>
              </a:rPr>
              <a:t>m</a:t>
            </a:r>
            <a:r>
              <a:rPr dirty="0" smtClean="0" sz="2800" spc="-15">
                <a:latin typeface="Times New Roman"/>
                <a:cs typeface="Times New Roman"/>
              </a:rPr>
              <a:t>o</a:t>
            </a:r>
            <a:r>
              <a:rPr dirty="0" smtClean="0" sz="2800" spc="-5">
                <a:latin typeface="Times New Roman"/>
                <a:cs typeface="Times New Roman"/>
              </a:rPr>
              <a:t>r</a:t>
            </a:r>
            <a:r>
              <a:rPr dirty="0" smtClean="0" sz="2800" spc="-15">
                <a:latin typeface="Times New Roman"/>
                <a:cs typeface="Times New Roman"/>
              </a:rPr>
              <a:t>y</a:t>
            </a:r>
            <a:r>
              <a:rPr dirty="0" smtClean="0" sz="2800" spc="-15">
                <a:latin typeface="Times New Roman"/>
                <a:cs typeface="Times New Roman"/>
              </a:rPr>
              <a:t>	</a:t>
            </a:r>
            <a:r>
              <a:rPr dirty="0" smtClean="0" sz="2800" spc="-15">
                <a:latin typeface="Times New Roman"/>
                <a:cs typeface="Times New Roman"/>
              </a:rPr>
              <a:t>chip</a:t>
            </a:r>
            <a:r>
              <a:rPr dirty="0" smtClean="0" sz="2800" spc="-15">
                <a:latin typeface="Times New Roman"/>
                <a:cs typeface="Times New Roman"/>
              </a:rPr>
              <a:t>	</a:t>
            </a:r>
            <a:r>
              <a:rPr dirty="0" smtClean="0" sz="2800" spc="-10">
                <a:latin typeface="Times New Roman"/>
                <a:cs typeface="Times New Roman"/>
              </a:rPr>
              <a:t>(</a:t>
            </a:r>
            <a:r>
              <a:rPr dirty="0" smtClean="0" sz="2800" spc="-10">
                <a:latin typeface="Times New Roman"/>
                <a:cs typeface="Times New Roman"/>
              </a:rPr>
              <a:t>u</a:t>
            </a:r>
            <a:r>
              <a:rPr dirty="0" smtClean="0" sz="2800" spc="-15">
                <a:latin typeface="Times New Roman"/>
                <a:cs typeface="Times New Roman"/>
              </a:rPr>
              <a:t>sing</a:t>
            </a:r>
            <a:r>
              <a:rPr dirty="0" smtClean="0" sz="2800" spc="-15">
                <a:latin typeface="Times New Roman"/>
                <a:cs typeface="Times New Roman"/>
              </a:rPr>
              <a:t>	</a:t>
            </a:r>
            <a:r>
              <a:rPr dirty="0" smtClean="0" sz="2800" spc="-15">
                <a:latin typeface="Times New Roman"/>
                <a:cs typeface="Times New Roman"/>
              </a:rPr>
              <a:t>p</a:t>
            </a:r>
            <a:r>
              <a:rPr dirty="0" smtClean="0" sz="2800" spc="-30">
                <a:latin typeface="Times New Roman"/>
                <a:cs typeface="Times New Roman"/>
              </a:rPr>
              <a:t>a</a:t>
            </a:r>
            <a:r>
              <a:rPr dirty="0" smtClean="0" sz="2800" spc="-10">
                <a:latin typeface="Times New Roman"/>
                <a:cs typeface="Times New Roman"/>
              </a:rPr>
              <a:t>rt</a:t>
            </a:r>
            <a:r>
              <a:rPr dirty="0" smtClean="0" sz="2800" spc="-10">
                <a:latin typeface="Times New Roman"/>
                <a:cs typeface="Times New Roman"/>
              </a:rPr>
              <a:t>	</a:t>
            </a:r>
            <a:r>
              <a:rPr dirty="0" smtClean="0" sz="2800" spc="-10">
                <a:latin typeface="Times New Roman"/>
                <a:cs typeface="Times New Roman"/>
              </a:rPr>
              <a:t>of</a:t>
            </a:r>
            <a:r>
              <a:rPr dirty="0" smtClean="0" sz="2800" spc="-5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t</a:t>
            </a:r>
            <a:r>
              <a:rPr dirty="0" smtClean="0" sz="2800" spc="-10">
                <a:latin typeface="Times New Roman"/>
                <a:cs typeface="Times New Roman"/>
              </a:rPr>
              <a:t>h</a:t>
            </a:r>
            <a:r>
              <a:rPr dirty="0" smtClean="0" sz="2800" spc="-15">
                <a:latin typeface="Times New Roman"/>
                <a:cs typeface="Times New Roman"/>
              </a:rPr>
              <a:t>e</a:t>
            </a:r>
            <a:r>
              <a:rPr dirty="0" smtClean="0" sz="2800" spc="-5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add</a:t>
            </a:r>
            <a:r>
              <a:rPr dirty="0" smtClean="0" sz="2800" spc="-5">
                <a:latin typeface="Times New Roman"/>
                <a:cs typeface="Times New Roman"/>
              </a:rPr>
              <a:t>r</a:t>
            </a:r>
            <a:r>
              <a:rPr dirty="0" smtClean="0" sz="2800" spc="-15">
                <a:latin typeface="Times New Roman"/>
                <a:cs typeface="Times New Roman"/>
              </a:rPr>
              <a:t>ess</a:t>
            </a:r>
            <a:r>
              <a:rPr dirty="0" smtClean="0" sz="2800" spc="-1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b</a:t>
            </a:r>
            <a:r>
              <a:rPr dirty="0" smtClean="0" sz="2800" spc="-10">
                <a:latin typeface="Times New Roman"/>
                <a:cs typeface="Times New Roman"/>
              </a:rPr>
              <a:t>u</a:t>
            </a:r>
            <a:r>
              <a:rPr dirty="0" smtClean="0" sz="2800" spc="-15">
                <a:latin typeface="Times New Roman"/>
                <a:cs typeface="Times New Roman"/>
              </a:rPr>
              <a:t>s</a:t>
            </a:r>
            <a:r>
              <a:rPr dirty="0" smtClean="0" sz="2800" spc="0">
                <a:latin typeface="Times New Roman"/>
                <a:cs typeface="Times New Roman"/>
              </a:rPr>
              <a:t>)</a:t>
            </a:r>
            <a:r>
              <a:rPr dirty="0" smtClean="0" sz="2800" spc="-1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22"/>
              </a:spcBef>
              <a:buClr>
                <a:srgbClr val="FF0066"/>
              </a:buClr>
              <a:buFont typeface="Times New Roman"/>
              <a:buAutoNum type="arabicPeriod"/>
            </a:pPr>
            <a:endParaRPr sz="650"/>
          </a:p>
          <a:p>
            <a:pPr marL="355600" indent="-342900">
              <a:lnSpc>
                <a:spcPct val="100000"/>
              </a:lnSpc>
              <a:buClr>
                <a:srgbClr val="FF0066"/>
              </a:buClr>
              <a:buFont typeface="Times New Roman"/>
              <a:buAutoNum type="arabicPeriod"/>
              <a:tabLst>
                <a:tab pos="355600" algn="l"/>
                <a:tab pos="1634489" algn="l"/>
                <a:tab pos="2219325" algn="l"/>
                <a:tab pos="3556000" algn="l"/>
                <a:tab pos="4851400" algn="l"/>
                <a:tab pos="5894705" algn="l"/>
                <a:tab pos="6479540" algn="l"/>
              </a:tabLst>
            </a:pPr>
            <a:r>
              <a:rPr dirty="0" smtClean="0" sz="2800" spc="-10">
                <a:latin typeface="Times New Roman"/>
                <a:cs typeface="Times New Roman"/>
              </a:rPr>
              <a:t>I</a:t>
            </a:r>
            <a:r>
              <a:rPr dirty="0" smtClean="0" sz="2800" spc="-10">
                <a:latin typeface="Times New Roman"/>
                <a:cs typeface="Times New Roman"/>
              </a:rPr>
              <a:t>d</a:t>
            </a:r>
            <a:r>
              <a:rPr dirty="0" smtClean="0" sz="2800" spc="-15">
                <a:latin typeface="Times New Roman"/>
                <a:cs typeface="Times New Roman"/>
              </a:rPr>
              <a:t>entify</a:t>
            </a:r>
            <a:r>
              <a:rPr dirty="0" smtClean="0" sz="2800" spc="-15">
                <a:latin typeface="Times New Roman"/>
                <a:cs typeface="Times New Roman"/>
              </a:rPr>
              <a:t>	</a:t>
            </a:r>
            <a:r>
              <a:rPr dirty="0" smtClean="0" sz="2800" spc="-15">
                <a:latin typeface="Times New Roman"/>
                <a:cs typeface="Times New Roman"/>
              </a:rPr>
              <a:t>the</a:t>
            </a:r>
            <a:r>
              <a:rPr dirty="0" smtClean="0" sz="2800" spc="-15">
                <a:latin typeface="Times New Roman"/>
                <a:cs typeface="Times New Roman"/>
              </a:rPr>
              <a:t>	</a:t>
            </a:r>
            <a:r>
              <a:rPr dirty="0" smtClean="0" sz="2800" spc="-45">
                <a:latin typeface="Times New Roman"/>
                <a:cs typeface="Times New Roman"/>
              </a:rPr>
              <a:t>m</a:t>
            </a:r>
            <a:r>
              <a:rPr dirty="0" smtClean="0" sz="2800" spc="-15">
                <a:latin typeface="Times New Roman"/>
                <a:cs typeface="Times New Roman"/>
              </a:rPr>
              <a:t>e</a:t>
            </a:r>
            <a:r>
              <a:rPr dirty="0" smtClean="0" sz="2800" spc="-40">
                <a:latin typeface="Times New Roman"/>
                <a:cs typeface="Times New Roman"/>
              </a:rPr>
              <a:t>m</a:t>
            </a:r>
            <a:r>
              <a:rPr dirty="0" smtClean="0" sz="2800" spc="-5">
                <a:latin typeface="Times New Roman"/>
                <a:cs typeface="Times New Roman"/>
              </a:rPr>
              <a:t>o</a:t>
            </a:r>
            <a:r>
              <a:rPr dirty="0" smtClean="0" sz="2800" spc="-15">
                <a:latin typeface="Times New Roman"/>
                <a:cs typeface="Times New Roman"/>
              </a:rPr>
              <a:t>ry</a:t>
            </a:r>
            <a:r>
              <a:rPr dirty="0" smtClean="0" sz="2800" spc="-15">
                <a:latin typeface="Times New Roman"/>
                <a:cs typeface="Times New Roman"/>
              </a:rPr>
              <a:t>	</a:t>
            </a:r>
            <a:r>
              <a:rPr dirty="0" smtClean="0" sz="2800" spc="-15">
                <a:latin typeface="Times New Roman"/>
                <a:cs typeface="Times New Roman"/>
              </a:rPr>
              <a:t>locat</a:t>
            </a:r>
            <a:r>
              <a:rPr dirty="0" smtClean="0" sz="2800" spc="-25">
                <a:latin typeface="Times New Roman"/>
                <a:cs typeface="Times New Roman"/>
              </a:rPr>
              <a:t>i</a:t>
            </a:r>
            <a:r>
              <a:rPr dirty="0" smtClean="0" sz="2800" spc="-15">
                <a:latin typeface="Times New Roman"/>
                <a:cs typeface="Times New Roman"/>
              </a:rPr>
              <a:t>on</a:t>
            </a:r>
            <a:r>
              <a:rPr dirty="0" smtClean="0" sz="2800" spc="-15">
                <a:latin typeface="Times New Roman"/>
                <a:cs typeface="Times New Roman"/>
              </a:rPr>
              <a:t>	</a:t>
            </a:r>
            <a:r>
              <a:rPr dirty="0" smtClean="0" sz="2800" spc="-10">
                <a:latin typeface="Times New Roman"/>
                <a:cs typeface="Times New Roman"/>
              </a:rPr>
              <a:t>(</a:t>
            </a:r>
            <a:r>
              <a:rPr dirty="0" smtClean="0" sz="2800" spc="-5">
                <a:latin typeface="Times New Roman"/>
                <a:cs typeface="Times New Roman"/>
              </a:rPr>
              <a:t>u</a:t>
            </a:r>
            <a:r>
              <a:rPr dirty="0" smtClean="0" sz="2800" spc="-15">
                <a:latin typeface="Times New Roman"/>
                <a:cs typeface="Times New Roman"/>
              </a:rPr>
              <a:t>s</a:t>
            </a:r>
            <a:r>
              <a:rPr dirty="0" smtClean="0" sz="2800" spc="-5">
                <a:latin typeface="Times New Roman"/>
                <a:cs typeface="Times New Roman"/>
              </a:rPr>
              <a:t>i</a:t>
            </a:r>
            <a:r>
              <a:rPr dirty="0" smtClean="0" sz="2800" spc="-15">
                <a:latin typeface="Times New Roman"/>
                <a:cs typeface="Times New Roman"/>
              </a:rPr>
              <a:t>ng</a:t>
            </a:r>
            <a:r>
              <a:rPr dirty="0" smtClean="0" sz="2800" spc="-15">
                <a:latin typeface="Times New Roman"/>
                <a:cs typeface="Times New Roman"/>
              </a:rPr>
              <a:t>	</a:t>
            </a:r>
            <a:r>
              <a:rPr dirty="0" smtClean="0" sz="2800" spc="-15">
                <a:latin typeface="Times New Roman"/>
                <a:cs typeface="Times New Roman"/>
              </a:rPr>
              <a:t>the</a:t>
            </a:r>
            <a:r>
              <a:rPr dirty="0" smtClean="0" sz="2800" spc="-15">
                <a:latin typeface="Times New Roman"/>
                <a:cs typeface="Times New Roman"/>
              </a:rPr>
              <a:t>	</a:t>
            </a:r>
            <a:r>
              <a:rPr dirty="0" smtClean="0" sz="2800" spc="-10">
                <a:latin typeface="Times New Roman"/>
                <a:cs typeface="Times New Roman"/>
              </a:rPr>
              <a:t>rest</a:t>
            </a:r>
            <a:endParaRPr sz="2800">
              <a:latin typeface="Times New Roman"/>
              <a:cs typeface="Times New Roman"/>
            </a:endParaRPr>
          </a:p>
          <a:p>
            <a:pPr marL="355600">
              <a:lnSpc>
                <a:spcPct val="100000"/>
              </a:lnSpc>
            </a:pPr>
            <a:r>
              <a:rPr dirty="0" smtClean="0" sz="2800" spc="-10">
                <a:latin typeface="Times New Roman"/>
                <a:cs typeface="Times New Roman"/>
              </a:rPr>
              <a:t>o</a:t>
            </a:r>
            <a:r>
              <a:rPr dirty="0" smtClean="0" sz="2800" spc="-10">
                <a:latin typeface="Times New Roman"/>
                <a:cs typeface="Times New Roman"/>
              </a:rPr>
              <a:t>f</a:t>
            </a:r>
            <a:r>
              <a:rPr dirty="0" smtClean="0" sz="2800" spc="-10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t</a:t>
            </a:r>
            <a:r>
              <a:rPr dirty="0" smtClean="0" sz="2800" spc="-5">
                <a:latin typeface="Times New Roman"/>
                <a:cs typeface="Times New Roman"/>
              </a:rPr>
              <a:t>h</a:t>
            </a:r>
            <a:r>
              <a:rPr dirty="0" smtClean="0" sz="2800" spc="-15">
                <a:latin typeface="Times New Roman"/>
                <a:cs typeface="Times New Roman"/>
              </a:rPr>
              <a:t>e</a:t>
            </a:r>
            <a:r>
              <a:rPr dirty="0" smtClean="0" sz="2800" spc="-1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add</a:t>
            </a:r>
            <a:r>
              <a:rPr dirty="0" smtClean="0" sz="2800" spc="-5">
                <a:latin typeface="Times New Roman"/>
                <a:cs typeface="Times New Roman"/>
              </a:rPr>
              <a:t>r</a:t>
            </a:r>
            <a:r>
              <a:rPr dirty="0" smtClean="0" sz="2800" spc="-15">
                <a:latin typeface="Times New Roman"/>
                <a:cs typeface="Times New Roman"/>
              </a:rPr>
              <a:t>ess</a:t>
            </a:r>
            <a:r>
              <a:rPr dirty="0" smtClean="0" sz="2800" spc="-1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b</a:t>
            </a:r>
            <a:r>
              <a:rPr dirty="0" smtClean="0" sz="2800" spc="-10">
                <a:latin typeface="Times New Roman"/>
                <a:cs typeface="Times New Roman"/>
              </a:rPr>
              <a:t>u</a:t>
            </a:r>
            <a:r>
              <a:rPr dirty="0" smtClean="0" sz="2800" spc="-15">
                <a:latin typeface="Times New Roman"/>
                <a:cs typeface="Times New Roman"/>
              </a:rPr>
              <a:t>s</a:t>
            </a:r>
            <a:r>
              <a:rPr dirty="0" smtClean="0" sz="2800" spc="0">
                <a:latin typeface="Times New Roman"/>
                <a:cs typeface="Times New Roman"/>
              </a:rPr>
              <a:t>)</a:t>
            </a:r>
            <a:r>
              <a:rPr dirty="0" smtClean="0" sz="2800" spc="-1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21"/>
              </a:spcBef>
            </a:pPr>
            <a:endParaRPr sz="650"/>
          </a:p>
          <a:p>
            <a:pPr marL="355600" indent="-342900">
              <a:lnSpc>
                <a:spcPct val="100000"/>
              </a:lnSpc>
              <a:buClr>
                <a:srgbClr val="FF0066"/>
              </a:buClr>
              <a:buFont typeface="Times New Roman"/>
              <a:buAutoNum type="arabicPeriod" startAt="3"/>
              <a:tabLst>
                <a:tab pos="355600" algn="l"/>
              </a:tabLst>
            </a:pPr>
            <a:r>
              <a:rPr dirty="0" smtClean="0" sz="2800" spc="-20">
                <a:latin typeface="Times New Roman"/>
                <a:cs typeface="Times New Roman"/>
              </a:rPr>
              <a:t>Ac</a:t>
            </a:r>
            <a:r>
              <a:rPr dirty="0" smtClean="0" sz="2800" spc="-30">
                <a:latin typeface="Times New Roman"/>
                <a:cs typeface="Times New Roman"/>
              </a:rPr>
              <a:t>c</a:t>
            </a:r>
            <a:r>
              <a:rPr dirty="0" smtClean="0" sz="2800" spc="-15">
                <a:latin typeface="Times New Roman"/>
                <a:cs typeface="Times New Roman"/>
              </a:rPr>
              <a:t>ess</a:t>
            </a:r>
            <a:r>
              <a:rPr dirty="0" smtClean="0" sz="2800" spc="10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t</a:t>
            </a:r>
            <a:r>
              <a:rPr dirty="0" smtClean="0" sz="2800" spc="-10">
                <a:latin typeface="Times New Roman"/>
                <a:cs typeface="Times New Roman"/>
              </a:rPr>
              <a:t>h</a:t>
            </a:r>
            <a:r>
              <a:rPr dirty="0" smtClean="0" sz="2800" spc="-15">
                <a:latin typeface="Times New Roman"/>
                <a:cs typeface="Times New Roman"/>
              </a:rPr>
              <a:t>e</a:t>
            </a:r>
            <a:r>
              <a:rPr dirty="0" smtClean="0" sz="2800" spc="-2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data</a:t>
            </a:r>
            <a:r>
              <a:rPr dirty="0" smtClean="0" sz="2800" spc="-10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(</a:t>
            </a:r>
            <a:r>
              <a:rPr dirty="0" smtClean="0" sz="2800" spc="-10">
                <a:latin typeface="Times New Roman"/>
                <a:cs typeface="Times New Roman"/>
              </a:rPr>
              <a:t>u</a:t>
            </a:r>
            <a:r>
              <a:rPr dirty="0" smtClean="0" sz="2800" spc="-10">
                <a:latin typeface="Times New Roman"/>
                <a:cs typeface="Times New Roman"/>
              </a:rPr>
              <a:t>si</a:t>
            </a:r>
            <a:r>
              <a:rPr dirty="0" smtClean="0" sz="2800" spc="-5">
                <a:latin typeface="Times New Roman"/>
                <a:cs typeface="Times New Roman"/>
              </a:rPr>
              <a:t>n</a:t>
            </a:r>
            <a:r>
              <a:rPr dirty="0" smtClean="0" sz="2800" spc="-15">
                <a:latin typeface="Times New Roman"/>
                <a:cs typeface="Times New Roman"/>
              </a:rPr>
              <a:t>g</a:t>
            </a:r>
            <a:r>
              <a:rPr dirty="0" smtClean="0" sz="2800" spc="-5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t</a:t>
            </a:r>
            <a:r>
              <a:rPr dirty="0" smtClean="0" sz="2800" spc="-10">
                <a:latin typeface="Times New Roman"/>
                <a:cs typeface="Times New Roman"/>
              </a:rPr>
              <a:t>h</a:t>
            </a:r>
            <a:r>
              <a:rPr dirty="0" smtClean="0" sz="2800" spc="-15">
                <a:latin typeface="Times New Roman"/>
                <a:cs typeface="Times New Roman"/>
              </a:rPr>
              <a:t>e</a:t>
            </a:r>
            <a:r>
              <a:rPr dirty="0" smtClean="0" sz="2800" spc="-10">
                <a:latin typeface="Times New Roman"/>
                <a:cs typeface="Times New Roman"/>
              </a:rPr>
              <a:t> </a:t>
            </a:r>
            <a:r>
              <a:rPr dirty="0" smtClean="0" sz="2800" spc="-15">
                <a:latin typeface="Times New Roman"/>
                <a:cs typeface="Times New Roman"/>
              </a:rPr>
              <a:t>data</a:t>
            </a:r>
            <a:r>
              <a:rPr dirty="0" smtClean="0" sz="2800" spc="-20">
                <a:latin typeface="Times New Roman"/>
                <a:cs typeface="Times New Roman"/>
              </a:rPr>
              <a:t> </a:t>
            </a:r>
            <a:r>
              <a:rPr dirty="0" smtClean="0" sz="2800" spc="-10">
                <a:latin typeface="Times New Roman"/>
                <a:cs typeface="Times New Roman"/>
              </a:rPr>
              <a:t>b</a:t>
            </a:r>
            <a:r>
              <a:rPr dirty="0" smtClean="0" sz="2800" spc="-10">
                <a:latin typeface="Times New Roman"/>
                <a:cs typeface="Times New Roman"/>
              </a:rPr>
              <a:t>u</a:t>
            </a:r>
            <a:r>
              <a:rPr dirty="0" smtClean="0" sz="2800" spc="-15">
                <a:latin typeface="Times New Roman"/>
                <a:cs typeface="Times New Roman"/>
              </a:rPr>
              <a:t>s</a:t>
            </a:r>
            <a:r>
              <a:rPr dirty="0" smtClean="0" sz="2800" spc="0">
                <a:latin typeface="Times New Roman"/>
                <a:cs typeface="Times New Roman"/>
              </a:rPr>
              <a:t>)</a:t>
            </a:r>
            <a:r>
              <a:rPr dirty="0" smtClean="0" sz="2800" spc="-10">
                <a:latin typeface="Times New Roman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271145">
              <a:lnSpc>
                <a:spcPts val="3810"/>
              </a:lnSpc>
            </a:pPr>
            <a:r>
              <a:rPr dirty="0" smtClean="0" sz="3200">
                <a:latin typeface="Arial"/>
                <a:cs typeface="Arial"/>
              </a:rPr>
              <a:t>The</a:t>
            </a:r>
            <a:r>
              <a:rPr dirty="0" smtClean="0" sz="3200" spc="-1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De</a:t>
            </a:r>
            <a:r>
              <a:rPr dirty="0" smtClean="0" sz="3200" spc="5">
                <a:latin typeface="Arial"/>
                <a:cs typeface="Arial"/>
              </a:rPr>
              <a:t>s</a:t>
            </a:r>
            <a:r>
              <a:rPr dirty="0" smtClean="0" sz="3200" spc="0">
                <a:latin typeface="Arial"/>
                <a:cs typeface="Arial"/>
              </a:rPr>
              <a:t>ign</a:t>
            </a:r>
            <a:r>
              <a:rPr dirty="0" smtClean="0" sz="3200" spc="-2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and Op</a:t>
            </a:r>
            <a:r>
              <a:rPr dirty="0" smtClean="0" sz="3200" spc="-10">
                <a:latin typeface="Arial"/>
                <a:cs typeface="Arial"/>
              </a:rPr>
              <a:t>e</a:t>
            </a:r>
            <a:r>
              <a:rPr dirty="0" smtClean="0" sz="3200" spc="0">
                <a:latin typeface="Arial"/>
                <a:cs typeface="Arial"/>
              </a:rPr>
              <a:t>ration</a:t>
            </a:r>
            <a:r>
              <a:rPr dirty="0" smtClean="0" sz="3200" spc="-2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of Me</a:t>
            </a:r>
            <a:r>
              <a:rPr dirty="0" smtClean="0" sz="3200" spc="-15">
                <a:latin typeface="Arial"/>
                <a:cs typeface="Arial"/>
              </a:rPr>
              <a:t>m</a:t>
            </a:r>
            <a:r>
              <a:rPr dirty="0" smtClean="0" sz="3200" spc="0">
                <a:latin typeface="Arial"/>
                <a:cs typeface="Arial"/>
              </a:rPr>
              <a:t>ory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4540" y="1022182"/>
            <a:ext cx="7477759" cy="52863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355600" marR="12700" indent="-343535">
              <a:lnSpc>
                <a:spcPct val="98100"/>
              </a:lnSpc>
              <a:buClr>
                <a:srgbClr val="9900CC"/>
              </a:buClr>
              <a:buSzPct val="129166"/>
              <a:buFont typeface="Times New Roman"/>
              <a:buChar char="•"/>
              <a:tabLst>
                <a:tab pos="355600" algn="l"/>
              </a:tabLst>
            </a:pPr>
            <a:r>
              <a:rPr dirty="0" smtClean="0" sz="2400">
                <a:latin typeface="Times New Roman"/>
                <a:cs typeface="Times New Roman"/>
              </a:rPr>
              <a:t>Me</a:t>
            </a:r>
            <a:r>
              <a:rPr dirty="0" smtClean="0" sz="2400" spc="-15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ory</a:t>
            </a:r>
            <a:r>
              <a:rPr dirty="0" smtClean="0" sz="2400" spc="1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in</a:t>
            </a:r>
            <a:r>
              <a:rPr dirty="0" smtClean="0" sz="2400" spc="-1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a</a:t>
            </a:r>
            <a:r>
              <a:rPr dirty="0" smtClean="0" sz="2400" spc="-10">
                <a:latin typeface="Times New Roman"/>
                <a:cs typeface="Times New Roman"/>
              </a:rPr>
              <a:t> 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ic</a:t>
            </a:r>
            <a:r>
              <a:rPr dirty="0" smtClean="0" sz="2400" spc="5">
                <a:latin typeface="Times New Roman"/>
                <a:cs typeface="Times New Roman"/>
              </a:rPr>
              <a:t>r</a:t>
            </a:r>
            <a:r>
              <a:rPr dirty="0" smtClean="0" sz="2400" spc="0">
                <a:latin typeface="Times New Roman"/>
                <a:cs typeface="Times New Roman"/>
              </a:rPr>
              <a:t>oprocessor</a:t>
            </a:r>
            <a:r>
              <a:rPr dirty="0" smtClean="0" sz="2400" spc="-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sys</a:t>
            </a:r>
            <a:r>
              <a:rPr dirty="0" smtClean="0" sz="2400" spc="5">
                <a:latin typeface="Times New Roman"/>
                <a:cs typeface="Times New Roman"/>
              </a:rPr>
              <a:t>t</a:t>
            </a:r>
            <a:r>
              <a:rPr dirty="0" smtClean="0" sz="2400" spc="0">
                <a:latin typeface="Times New Roman"/>
                <a:cs typeface="Times New Roman"/>
              </a:rPr>
              <a:t>em</a:t>
            </a:r>
            <a:r>
              <a:rPr dirty="0" smtClean="0" sz="2400" spc="-2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is </a:t>
            </a:r>
            <a:r>
              <a:rPr dirty="0" smtClean="0" sz="2400" spc="-10">
                <a:latin typeface="Times New Roman"/>
                <a:cs typeface="Times New Roman"/>
              </a:rPr>
              <a:t>w</a:t>
            </a:r>
            <a:r>
              <a:rPr dirty="0" smtClean="0" sz="2400" spc="0">
                <a:latin typeface="Times New Roman"/>
                <a:cs typeface="Times New Roman"/>
              </a:rPr>
              <a:t>here infor</a:t>
            </a:r>
            <a:r>
              <a:rPr dirty="0" smtClean="0" sz="2400" spc="-15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at</a:t>
            </a:r>
            <a:r>
              <a:rPr dirty="0" smtClean="0" sz="2400" spc="5">
                <a:latin typeface="Times New Roman"/>
                <a:cs typeface="Times New Roman"/>
              </a:rPr>
              <a:t>i</a:t>
            </a:r>
            <a:r>
              <a:rPr dirty="0" smtClean="0" sz="2400" spc="0">
                <a:latin typeface="Times New Roman"/>
                <a:cs typeface="Times New Roman"/>
              </a:rPr>
              <a:t>on</a:t>
            </a:r>
            <a:r>
              <a:rPr dirty="0" smtClean="0" sz="2400" spc="0">
                <a:latin typeface="Times New Roman"/>
                <a:cs typeface="Times New Roman"/>
              </a:rPr>
              <a:t> (data</a:t>
            </a:r>
            <a:r>
              <a:rPr dirty="0" smtClean="0" sz="2400" spc="-2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and</a:t>
            </a:r>
            <a:r>
              <a:rPr dirty="0" smtClean="0" sz="2400" spc="-1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ins</a:t>
            </a:r>
            <a:r>
              <a:rPr dirty="0" smtClean="0" sz="2400" spc="5">
                <a:latin typeface="Times New Roman"/>
                <a:cs typeface="Times New Roman"/>
              </a:rPr>
              <a:t>t</a:t>
            </a:r>
            <a:r>
              <a:rPr dirty="0" smtClean="0" sz="2400" spc="0">
                <a:latin typeface="Times New Roman"/>
                <a:cs typeface="Times New Roman"/>
              </a:rPr>
              <a:t>ruct</a:t>
            </a:r>
            <a:r>
              <a:rPr dirty="0" smtClean="0" sz="2400" spc="5">
                <a:latin typeface="Times New Roman"/>
                <a:cs typeface="Times New Roman"/>
              </a:rPr>
              <a:t>i</a:t>
            </a:r>
            <a:r>
              <a:rPr dirty="0" smtClean="0" sz="2400" spc="0">
                <a:latin typeface="Times New Roman"/>
                <a:cs typeface="Times New Roman"/>
              </a:rPr>
              <a:t>ons)</a:t>
            </a:r>
            <a:r>
              <a:rPr dirty="0" smtClean="0" sz="2400" spc="-4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is k</a:t>
            </a:r>
            <a:r>
              <a:rPr dirty="0" smtClean="0" sz="2400" spc="5">
                <a:latin typeface="Times New Roman"/>
                <a:cs typeface="Times New Roman"/>
              </a:rPr>
              <a:t>e</a:t>
            </a:r>
            <a:r>
              <a:rPr dirty="0" smtClean="0" sz="2400" spc="0">
                <a:latin typeface="Times New Roman"/>
                <a:cs typeface="Times New Roman"/>
              </a:rPr>
              <a:t>pt.</a:t>
            </a:r>
            <a:r>
              <a:rPr dirty="0" smtClean="0" sz="2400" spc="-1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It</a:t>
            </a:r>
            <a:r>
              <a:rPr dirty="0" smtClean="0" sz="2400" spc="-2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can be clas</a:t>
            </a:r>
            <a:r>
              <a:rPr dirty="0" smtClean="0" sz="2400" spc="5">
                <a:latin typeface="Times New Roman"/>
                <a:cs typeface="Times New Roman"/>
              </a:rPr>
              <a:t>s</a:t>
            </a:r>
            <a:r>
              <a:rPr dirty="0" smtClean="0" sz="2400" spc="0">
                <a:latin typeface="Times New Roman"/>
                <a:cs typeface="Times New Roman"/>
              </a:rPr>
              <a:t>ified</a:t>
            </a:r>
            <a:r>
              <a:rPr dirty="0" smtClean="0" sz="2400" spc="-3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in</a:t>
            </a:r>
            <a:r>
              <a:rPr dirty="0" smtClean="0" sz="2400" spc="5">
                <a:latin typeface="Times New Roman"/>
                <a:cs typeface="Times New Roman"/>
              </a:rPr>
              <a:t>t</a:t>
            </a:r>
            <a:r>
              <a:rPr dirty="0" smtClean="0" sz="2400" spc="0">
                <a:latin typeface="Times New Roman"/>
                <a:cs typeface="Times New Roman"/>
              </a:rPr>
              <a:t>o</a:t>
            </a:r>
            <a:r>
              <a:rPr dirty="0" smtClean="0" sz="2400" spc="-1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two</a:t>
            </a:r>
            <a:r>
              <a:rPr dirty="0" smtClean="0" sz="2400" spc="0">
                <a:latin typeface="Times New Roman"/>
                <a:cs typeface="Times New Roman"/>
              </a:rPr>
              <a:t> </a:t>
            </a:r>
            <a:r>
              <a:rPr dirty="0" smtClean="0" sz="2400" spc="-25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ain types: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28"/>
              </a:spcBef>
              <a:buClr>
                <a:srgbClr val="9900CC"/>
              </a:buClr>
              <a:buFont typeface="Times New Roman"/>
              <a:buChar char="•"/>
            </a:pPr>
            <a:endParaRPr sz="550"/>
          </a:p>
          <a:p>
            <a:pPr lvl="1" marL="1155700" indent="-228600">
              <a:lnSpc>
                <a:spcPct val="100000"/>
              </a:lnSpc>
              <a:buFont typeface="Times New Roman"/>
              <a:buChar char="•"/>
              <a:tabLst>
                <a:tab pos="1155700" algn="l"/>
              </a:tabLst>
            </a:pPr>
            <a:r>
              <a:rPr dirty="0" smtClean="0" sz="2400" spc="0">
                <a:latin typeface="Times New Roman"/>
                <a:cs typeface="Times New Roman"/>
              </a:rPr>
              <a:t>Ma</a:t>
            </a:r>
            <a:r>
              <a:rPr dirty="0" smtClean="0" sz="2400" spc="5">
                <a:latin typeface="Times New Roman"/>
                <a:cs typeface="Times New Roman"/>
              </a:rPr>
              <a:t>i</a:t>
            </a:r>
            <a:r>
              <a:rPr dirty="0" smtClean="0" sz="2400" spc="0">
                <a:latin typeface="Times New Roman"/>
                <a:cs typeface="Times New Roman"/>
              </a:rPr>
              <a:t>n</a:t>
            </a:r>
            <a:r>
              <a:rPr dirty="0" smtClean="0" sz="2400" spc="-15">
                <a:latin typeface="Times New Roman"/>
                <a:cs typeface="Times New Roman"/>
              </a:rPr>
              <a:t> 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e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ory</a:t>
            </a:r>
            <a:r>
              <a:rPr dirty="0" smtClean="0" sz="2400" spc="2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(RAM and R</a:t>
            </a:r>
            <a:r>
              <a:rPr dirty="0" smtClean="0" sz="2400" spc="-10">
                <a:latin typeface="Times New Roman"/>
                <a:cs typeface="Times New Roman"/>
              </a:rPr>
              <a:t>O</a:t>
            </a:r>
            <a:r>
              <a:rPr dirty="0" smtClean="0" sz="2400" spc="0">
                <a:latin typeface="Times New Roman"/>
                <a:cs typeface="Times New Roman"/>
              </a:rPr>
              <a:t>M)</a:t>
            </a:r>
            <a:endParaRPr sz="2400">
              <a:latin typeface="Times New Roman"/>
              <a:cs typeface="Times New Roman"/>
            </a:endParaRPr>
          </a:p>
          <a:p>
            <a:pPr lvl="1">
              <a:lnSpc>
                <a:spcPts val="550"/>
              </a:lnSpc>
              <a:spcBef>
                <a:spcPts val="25"/>
              </a:spcBef>
              <a:buFont typeface="Times New Roman"/>
              <a:buChar char="•"/>
            </a:pPr>
            <a:endParaRPr sz="550"/>
          </a:p>
          <a:p>
            <a:pPr lvl="1" marL="1155700" indent="-228600">
              <a:lnSpc>
                <a:spcPct val="100000"/>
              </a:lnSpc>
              <a:buFont typeface="Times New Roman"/>
              <a:buChar char="•"/>
              <a:tabLst>
                <a:tab pos="1155700" algn="l"/>
              </a:tabLst>
            </a:pPr>
            <a:r>
              <a:rPr dirty="0" smtClean="0" sz="2400" spc="0">
                <a:latin typeface="Times New Roman"/>
                <a:cs typeface="Times New Roman"/>
              </a:rPr>
              <a:t>Storage</a:t>
            </a:r>
            <a:r>
              <a:rPr dirty="0" smtClean="0" sz="2400" spc="-20">
                <a:latin typeface="Times New Roman"/>
                <a:cs typeface="Times New Roman"/>
              </a:rPr>
              <a:t> 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e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ory</a:t>
            </a:r>
            <a:r>
              <a:rPr dirty="0" smtClean="0" sz="2400" spc="2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(Disks</a:t>
            </a:r>
            <a:r>
              <a:rPr dirty="0" smtClean="0" sz="2400" spc="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, CD R</a:t>
            </a:r>
            <a:r>
              <a:rPr dirty="0" smtClean="0" sz="2400" spc="-10">
                <a:latin typeface="Times New Roman"/>
                <a:cs typeface="Times New Roman"/>
              </a:rPr>
              <a:t>O</a:t>
            </a:r>
            <a:r>
              <a:rPr dirty="0" smtClean="0" sz="2400" spc="0">
                <a:latin typeface="Times New Roman"/>
                <a:cs typeface="Times New Roman"/>
              </a:rPr>
              <a:t>Ms,</a:t>
            </a:r>
            <a:r>
              <a:rPr dirty="0" smtClean="0" sz="2400" spc="1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et</a:t>
            </a:r>
            <a:r>
              <a:rPr dirty="0" smtClean="0" sz="2400" spc="5">
                <a:latin typeface="Times New Roman"/>
                <a:cs typeface="Times New Roman"/>
              </a:rPr>
              <a:t>c</a:t>
            </a:r>
            <a:r>
              <a:rPr dirty="0" smtClean="0" sz="2400" spc="0">
                <a:latin typeface="Times New Roman"/>
                <a:cs typeface="Times New Roman"/>
              </a:rPr>
              <a:t>.)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33"/>
              </a:spcBef>
            </a:pPr>
            <a:endParaRPr sz="1000"/>
          </a:p>
          <a:p>
            <a:pPr marL="756285" marR="532765" indent="-287020">
              <a:lnSpc>
                <a:spcPct val="100000"/>
              </a:lnSpc>
              <a:buClr>
                <a:srgbClr val="FF0066"/>
              </a:buClr>
              <a:buFont typeface="Times New Roman"/>
              <a:buChar char="–"/>
              <a:tabLst>
                <a:tab pos="756285" algn="l"/>
              </a:tabLst>
            </a:pPr>
            <a:r>
              <a:rPr dirty="0" smtClean="0" sz="2400">
                <a:latin typeface="Times New Roman"/>
                <a:cs typeface="Times New Roman"/>
              </a:rPr>
              <a:t>The</a:t>
            </a:r>
            <a:r>
              <a:rPr dirty="0" smtClean="0" sz="2400" spc="-1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si</a:t>
            </a:r>
            <a:r>
              <a:rPr dirty="0" smtClean="0" sz="2400" spc="-15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ple v</a:t>
            </a:r>
            <a:r>
              <a:rPr dirty="0" smtClean="0" sz="2400" spc="5">
                <a:latin typeface="Times New Roman"/>
                <a:cs typeface="Times New Roman"/>
              </a:rPr>
              <a:t>i</a:t>
            </a:r>
            <a:r>
              <a:rPr dirty="0" smtClean="0" sz="2400" spc="0">
                <a:latin typeface="Times New Roman"/>
                <a:cs typeface="Times New Roman"/>
              </a:rPr>
              <a:t>ew</a:t>
            </a:r>
            <a:r>
              <a:rPr dirty="0" smtClean="0" sz="2400" spc="-1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of RAM</a:t>
            </a:r>
            <a:r>
              <a:rPr dirty="0" smtClean="0" sz="2400" spc="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is </a:t>
            </a:r>
            <a:r>
              <a:rPr dirty="0" smtClean="0" sz="2400" spc="5">
                <a:latin typeface="Times New Roman"/>
                <a:cs typeface="Times New Roman"/>
              </a:rPr>
              <a:t>t</a:t>
            </a:r>
            <a:r>
              <a:rPr dirty="0" smtClean="0" sz="2400" spc="0">
                <a:latin typeface="Times New Roman"/>
                <a:cs typeface="Times New Roman"/>
              </a:rPr>
              <a:t>hat</a:t>
            </a:r>
            <a:r>
              <a:rPr dirty="0" smtClean="0" sz="2400" spc="-3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it</a:t>
            </a:r>
            <a:r>
              <a:rPr dirty="0" smtClean="0" sz="2400" spc="-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is </a:t>
            </a:r>
            <a:r>
              <a:rPr dirty="0" smtClean="0" sz="2400" spc="-25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ade</a:t>
            </a:r>
            <a:r>
              <a:rPr dirty="0" smtClean="0" sz="2400" spc="1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up of</a:t>
            </a:r>
            <a:r>
              <a:rPr dirty="0" smtClean="0" sz="2400" spc="0">
                <a:latin typeface="Times New Roman"/>
                <a:cs typeface="Times New Roman"/>
              </a:rPr>
              <a:t> </a:t>
            </a:r>
            <a:r>
              <a:rPr dirty="0" smtClean="0" sz="2400" spc="0" u="heavy">
                <a:solidFill>
                  <a:srgbClr val="A40020"/>
                </a:solidFill>
                <a:latin typeface="Times New Roman"/>
                <a:cs typeface="Times New Roman"/>
              </a:rPr>
              <a:t>reg</a:t>
            </a:r>
            <a:r>
              <a:rPr dirty="0" smtClean="0" sz="2400" spc="0" u="heavy">
                <a:solidFill>
                  <a:srgbClr val="A40020"/>
                </a:solidFill>
                <a:latin typeface="Times New Roman"/>
                <a:cs typeface="Times New Roman"/>
              </a:rPr>
              <a:t>is</a:t>
            </a:r>
            <a:r>
              <a:rPr dirty="0" smtClean="0" sz="2400" spc="5" u="heavy">
                <a:solidFill>
                  <a:srgbClr val="A40020"/>
                </a:solidFill>
                <a:latin typeface="Times New Roman"/>
                <a:cs typeface="Times New Roman"/>
              </a:rPr>
              <a:t>t</a:t>
            </a:r>
            <a:r>
              <a:rPr dirty="0" smtClean="0" sz="2400" spc="0" u="heavy">
                <a:solidFill>
                  <a:srgbClr val="A40020"/>
                </a:solidFill>
                <a:latin typeface="Times New Roman"/>
                <a:cs typeface="Times New Roman"/>
              </a:rPr>
              <a:t>ers</a:t>
            </a:r>
            <a:r>
              <a:rPr dirty="0" smtClean="0" sz="2400" spc="-25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that</a:t>
            </a:r>
            <a:r>
              <a:rPr dirty="0" smtClean="0" sz="2400" spc="-1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are</a:t>
            </a:r>
            <a:r>
              <a:rPr dirty="0" smtClean="0" sz="2400" spc="-5">
                <a:latin typeface="Times New Roman"/>
                <a:cs typeface="Times New Roman"/>
              </a:rPr>
              <a:t> 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ade up of</a:t>
            </a:r>
            <a:r>
              <a:rPr dirty="0" smtClean="0" sz="2400" spc="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fli</a:t>
            </a:r>
            <a:r>
              <a:rPr dirty="0" smtClean="0" sz="2400" spc="10">
                <a:latin typeface="Times New Roman"/>
                <a:cs typeface="Times New Roman"/>
              </a:rPr>
              <a:t>p</a:t>
            </a:r>
            <a:r>
              <a:rPr dirty="0" smtClean="0" sz="2400" spc="0">
                <a:latin typeface="Times New Roman"/>
                <a:cs typeface="Times New Roman"/>
              </a:rPr>
              <a:t>-flops</a:t>
            </a:r>
            <a:r>
              <a:rPr dirty="0" smtClean="0" sz="2400" spc="-1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(or</a:t>
            </a:r>
            <a:r>
              <a:rPr dirty="0" smtClean="0" sz="2400" spc="-5">
                <a:latin typeface="Times New Roman"/>
                <a:cs typeface="Times New Roman"/>
              </a:rPr>
              <a:t> </a:t>
            </a:r>
            <a:r>
              <a:rPr dirty="0" smtClean="0" sz="2400" spc="-20" u="heavy">
                <a:solidFill>
                  <a:srgbClr val="A40020"/>
                </a:solidFill>
                <a:latin typeface="Times New Roman"/>
                <a:cs typeface="Times New Roman"/>
              </a:rPr>
              <a:t>m</a:t>
            </a:r>
            <a:r>
              <a:rPr dirty="0" smtClean="0" sz="2400" spc="0" u="heavy">
                <a:solidFill>
                  <a:srgbClr val="A40020"/>
                </a:solidFill>
                <a:latin typeface="Times New Roman"/>
                <a:cs typeface="Times New Roman"/>
              </a:rPr>
              <a:t>e</a:t>
            </a:r>
            <a:r>
              <a:rPr dirty="0" smtClean="0" sz="2400" spc="-20" u="heavy">
                <a:solidFill>
                  <a:srgbClr val="A40020"/>
                </a:solidFill>
                <a:latin typeface="Times New Roman"/>
                <a:cs typeface="Times New Roman"/>
              </a:rPr>
              <a:t>m</a:t>
            </a:r>
            <a:r>
              <a:rPr dirty="0" smtClean="0" sz="2400" spc="0" u="heavy">
                <a:solidFill>
                  <a:srgbClr val="A40020"/>
                </a:solidFill>
                <a:latin typeface="Times New Roman"/>
                <a:cs typeface="Times New Roman"/>
              </a:rPr>
              <a:t>ory</a:t>
            </a:r>
            <a:r>
              <a:rPr dirty="0" smtClean="0" sz="2400" spc="0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 u="heavy">
                <a:solidFill>
                  <a:srgbClr val="A40020"/>
                </a:solidFill>
                <a:latin typeface="Times New Roman"/>
                <a:cs typeface="Times New Roman"/>
              </a:rPr>
              <a:t>el</a:t>
            </a:r>
            <a:r>
              <a:rPr dirty="0" smtClean="0" sz="2400" spc="5" u="heavy">
                <a:solidFill>
                  <a:srgbClr val="A40020"/>
                </a:solidFill>
                <a:latin typeface="Times New Roman"/>
                <a:cs typeface="Times New Roman"/>
              </a:rPr>
              <a:t>e</a:t>
            </a:r>
            <a:r>
              <a:rPr dirty="0" smtClean="0" sz="2400" spc="-20" u="heavy">
                <a:solidFill>
                  <a:srgbClr val="A40020"/>
                </a:solidFill>
                <a:latin typeface="Times New Roman"/>
                <a:cs typeface="Times New Roman"/>
              </a:rPr>
              <a:t>m</a:t>
            </a:r>
            <a:r>
              <a:rPr dirty="0" smtClean="0" sz="2400" spc="0" u="heavy">
                <a:solidFill>
                  <a:srgbClr val="A40020"/>
                </a:solidFill>
                <a:latin typeface="Times New Roman"/>
                <a:cs typeface="Times New Roman"/>
              </a:rPr>
              <a:t>ent</a:t>
            </a:r>
            <a:r>
              <a:rPr dirty="0" smtClean="0" sz="2400" spc="10" u="heavy">
                <a:solidFill>
                  <a:srgbClr val="A40020"/>
                </a:solidFill>
                <a:latin typeface="Times New Roman"/>
                <a:cs typeface="Times New Roman"/>
              </a:rPr>
              <a:t>s</a:t>
            </a:r>
            <a:r>
              <a:rPr dirty="0" smtClean="0" sz="2400" spc="0">
                <a:latin typeface="Times New Roman"/>
                <a:cs typeface="Times New Roman"/>
              </a:rPr>
              <a:t>).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23"/>
              </a:spcBef>
              <a:buClr>
                <a:srgbClr val="FF0066"/>
              </a:buClr>
              <a:buFont typeface="Times New Roman"/>
              <a:buChar char="–"/>
            </a:pPr>
            <a:endParaRPr sz="550"/>
          </a:p>
          <a:p>
            <a:pPr lvl="1" marL="1155700" marR="422275" indent="-228600">
              <a:lnSpc>
                <a:spcPct val="100099"/>
              </a:lnSpc>
              <a:buFont typeface="Times New Roman"/>
              <a:buChar char="•"/>
              <a:tabLst>
                <a:tab pos="1155700" algn="l"/>
              </a:tabLst>
            </a:pPr>
            <a:r>
              <a:rPr dirty="0" smtClean="0" sz="2400" spc="0">
                <a:latin typeface="Times New Roman"/>
                <a:cs typeface="Times New Roman"/>
              </a:rPr>
              <a:t>The</a:t>
            </a:r>
            <a:r>
              <a:rPr dirty="0" smtClean="0" sz="2400" spc="-1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nu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ber</a:t>
            </a:r>
            <a:r>
              <a:rPr dirty="0" smtClean="0" sz="2400" spc="1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of fli</a:t>
            </a:r>
            <a:r>
              <a:rPr dirty="0" smtClean="0" sz="2400" spc="10">
                <a:latin typeface="Times New Roman"/>
                <a:cs typeface="Times New Roman"/>
              </a:rPr>
              <a:t>p</a:t>
            </a:r>
            <a:r>
              <a:rPr dirty="0" smtClean="0" sz="2400" spc="0">
                <a:latin typeface="Times New Roman"/>
                <a:cs typeface="Times New Roman"/>
              </a:rPr>
              <a:t>-flops</a:t>
            </a:r>
            <a:r>
              <a:rPr dirty="0" smtClean="0" sz="2400" spc="-2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in</a:t>
            </a:r>
            <a:r>
              <a:rPr dirty="0" smtClean="0" sz="2400" spc="-1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a </a:t>
            </a:r>
            <a:r>
              <a:rPr dirty="0" smtClean="0" sz="2400" spc="0">
                <a:latin typeface="Times New Roman"/>
                <a:cs typeface="Times New Roman"/>
              </a:rPr>
              <a:t>“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e</a:t>
            </a:r>
            <a:r>
              <a:rPr dirty="0" smtClean="0" sz="2400" spc="-20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ory</a:t>
            </a:r>
            <a:r>
              <a:rPr dirty="0" smtClean="0" sz="2400" spc="1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regis</a:t>
            </a:r>
            <a:r>
              <a:rPr dirty="0" smtClean="0" sz="2400" spc="5">
                <a:latin typeface="Times New Roman"/>
                <a:cs typeface="Times New Roman"/>
              </a:rPr>
              <a:t>t</a:t>
            </a:r>
            <a:r>
              <a:rPr dirty="0" smtClean="0" sz="2400" spc="0">
                <a:latin typeface="Times New Roman"/>
                <a:cs typeface="Times New Roman"/>
              </a:rPr>
              <a:t>e</a:t>
            </a:r>
            <a:r>
              <a:rPr dirty="0" smtClean="0" sz="2400" spc="15">
                <a:latin typeface="Times New Roman"/>
                <a:cs typeface="Times New Roman"/>
              </a:rPr>
              <a:t>r</a:t>
            </a:r>
            <a:r>
              <a:rPr dirty="0" smtClean="0" sz="2400" spc="0">
                <a:latin typeface="Times New Roman"/>
                <a:cs typeface="Times New Roman"/>
              </a:rPr>
              <a:t>”</a:t>
            </a:r>
            <a:r>
              <a:rPr dirty="0" smtClean="0" sz="2400" spc="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det</a:t>
            </a:r>
            <a:r>
              <a:rPr dirty="0" smtClean="0" sz="2400" spc="5">
                <a:latin typeface="Times New Roman"/>
                <a:cs typeface="Times New Roman"/>
              </a:rPr>
              <a:t>e</a:t>
            </a:r>
            <a:r>
              <a:rPr dirty="0" smtClean="0" sz="2400" spc="0">
                <a:latin typeface="Times New Roman"/>
                <a:cs typeface="Times New Roman"/>
              </a:rPr>
              <a:t>r</a:t>
            </a:r>
            <a:r>
              <a:rPr dirty="0" smtClean="0" sz="2400" spc="-15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ines</a:t>
            </a:r>
            <a:r>
              <a:rPr dirty="0" smtClean="0" sz="2400" spc="-2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the size</a:t>
            </a:r>
            <a:r>
              <a:rPr dirty="0" smtClean="0" sz="2400" spc="-2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of </a:t>
            </a:r>
            <a:r>
              <a:rPr dirty="0" smtClean="0" sz="2400" spc="5">
                <a:latin typeface="Times New Roman"/>
                <a:cs typeface="Times New Roman"/>
              </a:rPr>
              <a:t>t</a:t>
            </a:r>
            <a:r>
              <a:rPr dirty="0" smtClean="0" sz="2400" spc="0">
                <a:latin typeface="Times New Roman"/>
                <a:cs typeface="Times New Roman"/>
              </a:rPr>
              <a:t>he </a:t>
            </a:r>
            <a:r>
              <a:rPr dirty="0" smtClean="0" sz="2400" spc="-20" u="heavy">
                <a:solidFill>
                  <a:srgbClr val="A40020"/>
                </a:solidFill>
                <a:latin typeface="Times New Roman"/>
                <a:cs typeface="Times New Roman"/>
              </a:rPr>
              <a:t>m</a:t>
            </a:r>
            <a:r>
              <a:rPr dirty="0" smtClean="0" sz="2400" spc="0" u="heavy">
                <a:solidFill>
                  <a:srgbClr val="A40020"/>
                </a:solidFill>
                <a:latin typeface="Times New Roman"/>
                <a:cs typeface="Times New Roman"/>
              </a:rPr>
              <a:t>e</a:t>
            </a:r>
            <a:r>
              <a:rPr dirty="0" smtClean="0" sz="2400" spc="-20" u="heavy">
                <a:solidFill>
                  <a:srgbClr val="A40020"/>
                </a:solidFill>
                <a:latin typeface="Times New Roman"/>
                <a:cs typeface="Times New Roman"/>
              </a:rPr>
              <a:t>m</a:t>
            </a:r>
            <a:r>
              <a:rPr dirty="0" smtClean="0" sz="2400" spc="0" u="heavy">
                <a:solidFill>
                  <a:srgbClr val="A40020"/>
                </a:solidFill>
                <a:latin typeface="Times New Roman"/>
                <a:cs typeface="Times New Roman"/>
              </a:rPr>
              <a:t>ory</a:t>
            </a:r>
            <a:r>
              <a:rPr dirty="0" smtClean="0" sz="2400" spc="10" u="heavy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 u="heavy">
                <a:solidFill>
                  <a:srgbClr val="A40020"/>
                </a:solidFill>
                <a:latin typeface="Times New Roman"/>
                <a:cs typeface="Times New Roman"/>
              </a:rPr>
              <a:t>word</a:t>
            </a:r>
            <a:r>
              <a:rPr dirty="0" smtClean="0" sz="2400" spc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  <a:p>
            <a:pPr lvl="1">
              <a:lnSpc>
                <a:spcPts val="550"/>
              </a:lnSpc>
              <a:spcBef>
                <a:spcPts val="25"/>
              </a:spcBef>
              <a:buFont typeface="Times New Roman"/>
              <a:buChar char="•"/>
            </a:pPr>
            <a:endParaRPr sz="550"/>
          </a:p>
          <a:p>
            <a:pPr marL="756285" marR="34290" indent="-287020">
              <a:lnSpc>
                <a:spcPct val="100000"/>
              </a:lnSpc>
              <a:buClr>
                <a:srgbClr val="FF0066"/>
              </a:buClr>
              <a:buFont typeface="Times New Roman"/>
              <a:buChar char="–"/>
              <a:tabLst>
                <a:tab pos="756285" algn="l"/>
              </a:tabLst>
            </a:pPr>
            <a:r>
              <a:rPr dirty="0" smtClean="0" sz="2400">
                <a:latin typeface="Times New Roman"/>
                <a:cs typeface="Times New Roman"/>
              </a:rPr>
              <a:t>R</a:t>
            </a:r>
            <a:r>
              <a:rPr dirty="0" smtClean="0" sz="2400" spc="-10">
                <a:latin typeface="Times New Roman"/>
                <a:cs typeface="Times New Roman"/>
              </a:rPr>
              <a:t>O</a:t>
            </a:r>
            <a:r>
              <a:rPr dirty="0" smtClean="0" sz="2400" spc="0">
                <a:latin typeface="Times New Roman"/>
                <a:cs typeface="Times New Roman"/>
              </a:rPr>
              <a:t>M</a:t>
            </a:r>
            <a:r>
              <a:rPr dirty="0" smtClean="0" sz="2400" spc="1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on the</a:t>
            </a:r>
            <a:r>
              <a:rPr dirty="0" smtClean="0" sz="2400" spc="-1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other</a:t>
            </a:r>
            <a:r>
              <a:rPr dirty="0" smtClean="0" sz="2400" spc="-1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hand uses</a:t>
            </a:r>
            <a:r>
              <a:rPr dirty="0" smtClean="0" sz="2400" spc="15">
                <a:latin typeface="Times New Roman"/>
                <a:cs typeface="Times New Roman"/>
              </a:rPr>
              <a:t> </a:t>
            </a:r>
            <a:r>
              <a:rPr dirty="0" smtClean="0" sz="2400" spc="0" u="heavy">
                <a:solidFill>
                  <a:srgbClr val="A40020"/>
                </a:solidFill>
                <a:latin typeface="Times New Roman"/>
                <a:cs typeface="Times New Roman"/>
              </a:rPr>
              <a:t>diodes</a:t>
            </a:r>
            <a:r>
              <a:rPr dirty="0" smtClean="0" sz="2400" spc="-5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ins</a:t>
            </a:r>
            <a:r>
              <a:rPr dirty="0" smtClean="0" sz="2400" spc="5">
                <a:latin typeface="Times New Roman"/>
                <a:cs typeface="Times New Roman"/>
              </a:rPr>
              <a:t>t</a:t>
            </a:r>
            <a:r>
              <a:rPr dirty="0" smtClean="0" sz="2400" spc="0">
                <a:latin typeface="Times New Roman"/>
                <a:cs typeface="Times New Roman"/>
              </a:rPr>
              <a:t>ead</a:t>
            </a:r>
            <a:r>
              <a:rPr dirty="0" smtClean="0" sz="2400" spc="-35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of </a:t>
            </a:r>
            <a:r>
              <a:rPr dirty="0" smtClean="0" sz="2400" spc="5">
                <a:latin typeface="Times New Roman"/>
                <a:cs typeface="Times New Roman"/>
              </a:rPr>
              <a:t>t</a:t>
            </a:r>
            <a:r>
              <a:rPr dirty="0" smtClean="0" sz="2400" spc="0">
                <a:latin typeface="Times New Roman"/>
                <a:cs typeface="Times New Roman"/>
              </a:rPr>
              <a:t>he</a:t>
            </a:r>
            <a:r>
              <a:rPr dirty="0" smtClean="0" sz="2400" spc="-1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fli</a:t>
            </a:r>
            <a:r>
              <a:rPr dirty="0" smtClean="0" sz="2400" spc="10">
                <a:latin typeface="Times New Roman"/>
                <a:cs typeface="Times New Roman"/>
              </a:rPr>
              <a:t>p</a:t>
            </a:r>
            <a:r>
              <a:rPr dirty="0" smtClean="0" sz="2400" spc="0">
                <a:latin typeface="Times New Roman"/>
                <a:cs typeface="Times New Roman"/>
              </a:rPr>
              <a:t>-</a:t>
            </a:r>
            <a:r>
              <a:rPr dirty="0" smtClean="0" sz="2400" spc="0">
                <a:latin typeface="Times New Roman"/>
                <a:cs typeface="Times New Roman"/>
              </a:rPr>
              <a:t> flops to</a:t>
            </a:r>
            <a:r>
              <a:rPr dirty="0" smtClean="0" sz="2400" spc="-10">
                <a:latin typeface="Times New Roman"/>
                <a:cs typeface="Times New Roman"/>
              </a:rPr>
              <a:t> </a:t>
            </a:r>
            <a:r>
              <a:rPr dirty="0" smtClean="0" sz="2400" spc="0" u="heavy">
                <a:solidFill>
                  <a:srgbClr val="A40020"/>
                </a:solidFill>
                <a:latin typeface="Times New Roman"/>
                <a:cs typeface="Times New Roman"/>
              </a:rPr>
              <a:t>per</a:t>
            </a:r>
            <a:r>
              <a:rPr dirty="0" smtClean="0" sz="2400" spc="-20" u="heavy">
                <a:solidFill>
                  <a:srgbClr val="A40020"/>
                </a:solidFill>
                <a:latin typeface="Times New Roman"/>
                <a:cs typeface="Times New Roman"/>
              </a:rPr>
              <a:t>m</a:t>
            </a:r>
            <a:r>
              <a:rPr dirty="0" smtClean="0" sz="2400" spc="0" u="heavy">
                <a:solidFill>
                  <a:srgbClr val="A40020"/>
                </a:solidFill>
                <a:latin typeface="Times New Roman"/>
                <a:cs typeface="Times New Roman"/>
              </a:rPr>
              <a:t>anen</a:t>
            </a:r>
            <a:r>
              <a:rPr dirty="0" smtClean="0" sz="2400" spc="5" u="heavy">
                <a:solidFill>
                  <a:srgbClr val="A40020"/>
                </a:solidFill>
                <a:latin typeface="Times New Roman"/>
                <a:cs typeface="Times New Roman"/>
              </a:rPr>
              <a:t>t</a:t>
            </a:r>
            <a:r>
              <a:rPr dirty="0" smtClean="0" sz="2400" spc="0" u="heavy">
                <a:solidFill>
                  <a:srgbClr val="A40020"/>
                </a:solidFill>
                <a:latin typeface="Times New Roman"/>
                <a:cs typeface="Times New Roman"/>
              </a:rPr>
              <a:t>ly</a:t>
            </a:r>
            <a:r>
              <a:rPr dirty="0" smtClean="0" sz="2400" spc="-15">
                <a:solidFill>
                  <a:srgbClr val="A40020"/>
                </a:solidFill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hold</a:t>
            </a:r>
            <a:r>
              <a:rPr dirty="0" smtClean="0" sz="2400" spc="-10">
                <a:latin typeface="Times New Roman"/>
                <a:cs typeface="Times New Roman"/>
              </a:rPr>
              <a:t> </a:t>
            </a:r>
            <a:r>
              <a:rPr dirty="0" smtClean="0" sz="2400" spc="0">
                <a:latin typeface="Times New Roman"/>
                <a:cs typeface="Times New Roman"/>
              </a:rPr>
              <a:t>the in</a:t>
            </a:r>
            <a:r>
              <a:rPr dirty="0" smtClean="0" sz="2400" spc="-10">
                <a:latin typeface="Times New Roman"/>
                <a:cs typeface="Times New Roman"/>
              </a:rPr>
              <a:t>f</a:t>
            </a:r>
            <a:r>
              <a:rPr dirty="0" smtClean="0" sz="2400" spc="0">
                <a:latin typeface="Times New Roman"/>
                <a:cs typeface="Times New Roman"/>
              </a:rPr>
              <a:t>or</a:t>
            </a:r>
            <a:r>
              <a:rPr dirty="0" smtClean="0" sz="2400" spc="-15">
                <a:latin typeface="Times New Roman"/>
                <a:cs typeface="Times New Roman"/>
              </a:rPr>
              <a:t>m</a:t>
            </a:r>
            <a:r>
              <a:rPr dirty="0" smtClean="0" sz="2400" spc="0">
                <a:latin typeface="Times New Roman"/>
                <a:cs typeface="Times New Roman"/>
              </a:rPr>
              <a:t>at</a:t>
            </a:r>
            <a:r>
              <a:rPr dirty="0" smtClean="0" sz="2400" spc="5">
                <a:latin typeface="Times New Roman"/>
                <a:cs typeface="Times New Roman"/>
              </a:rPr>
              <a:t>i</a:t>
            </a:r>
            <a:r>
              <a:rPr dirty="0" smtClean="0" sz="2400" spc="0">
                <a:latin typeface="Times New Roman"/>
                <a:cs typeface="Times New Roman"/>
              </a:rPr>
              <a:t>on.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8254745" y="6289751"/>
            <a:ext cx="12509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79982" y="590041"/>
            <a:ext cx="7393305" cy="5568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790700" algn="l"/>
                <a:tab pos="3695700" algn="l"/>
                <a:tab pos="4128135" algn="l"/>
              </a:tabLst>
            </a:pPr>
            <a:r>
              <a:rPr dirty="0" smtClean="0" sz="3600">
                <a:latin typeface="Arial"/>
                <a:cs typeface="Arial"/>
              </a:rPr>
              <a:t>Memory	</a:t>
            </a:r>
            <a:r>
              <a:rPr dirty="0" smtClean="0" sz="3600">
                <a:latin typeface="Arial"/>
                <a:cs typeface="Arial"/>
              </a:rPr>
              <a:t>structure	</a:t>
            </a:r>
            <a:r>
              <a:rPr dirty="0" smtClean="0" sz="3600">
                <a:latin typeface="Arial"/>
                <a:cs typeface="Arial"/>
              </a:rPr>
              <a:t>&amp;	</a:t>
            </a:r>
            <a:r>
              <a:rPr dirty="0" smtClean="0" sz="3600">
                <a:latin typeface="Arial"/>
                <a:cs typeface="Arial"/>
              </a:rPr>
              <a:t>its</a:t>
            </a:r>
            <a:r>
              <a:rPr dirty="0" smtClean="0" sz="3600" spc="-15">
                <a:latin typeface="Arial"/>
                <a:cs typeface="Arial"/>
              </a:rPr>
              <a:t> </a:t>
            </a:r>
            <a:r>
              <a:rPr dirty="0" smtClean="0" sz="3600" spc="0">
                <a:latin typeface="Arial"/>
                <a:cs typeface="Arial"/>
              </a:rPr>
              <a:t>requ</a:t>
            </a:r>
            <a:r>
              <a:rPr dirty="0" smtClean="0" sz="3600" spc="10">
                <a:latin typeface="Arial"/>
                <a:cs typeface="Arial"/>
              </a:rPr>
              <a:t>i</a:t>
            </a:r>
            <a:r>
              <a:rPr dirty="0" smtClean="0" sz="3600" spc="0">
                <a:latin typeface="Arial"/>
                <a:cs typeface="Arial"/>
              </a:rPr>
              <a:t>rements</a:t>
            </a:r>
            <a:endParaRPr sz="36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0739" y="5457555"/>
            <a:ext cx="7616825" cy="9937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355600" marR="12700" indent="-343535">
              <a:lnSpc>
                <a:spcPct val="98100"/>
              </a:lnSpc>
              <a:buClr>
                <a:srgbClr val="9900CC"/>
              </a:buClr>
              <a:buSzPct val="130000"/>
              <a:buFont typeface="Arial"/>
              <a:buChar char="•"/>
              <a:tabLst>
                <a:tab pos="355600" algn="l"/>
              </a:tabLst>
            </a:pPr>
            <a:r>
              <a:rPr dirty="0" smtClean="0" sz="2000">
                <a:latin typeface="Arial"/>
                <a:cs typeface="Arial"/>
              </a:rPr>
              <a:t>The   </a:t>
            </a:r>
            <a:r>
              <a:rPr dirty="0" smtClean="0" sz="2000" spc="-15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way   </a:t>
            </a:r>
            <a:r>
              <a:rPr dirty="0" smtClean="0" sz="2000" spc="-155">
                <a:latin typeface="Arial"/>
                <a:cs typeface="Arial"/>
              </a:rPr>
              <a:t> </a:t>
            </a:r>
            <a:r>
              <a:rPr dirty="0" smtClean="0" sz="2000" spc="-15">
                <a:latin typeface="Arial"/>
                <a:cs typeface="Arial"/>
              </a:rPr>
              <a:t>o</a:t>
            </a:r>
            <a:r>
              <a:rPr dirty="0" smtClean="0" sz="2000" spc="0">
                <a:latin typeface="Arial"/>
                <a:cs typeface="Arial"/>
              </a:rPr>
              <a:t>f   </a:t>
            </a:r>
            <a:r>
              <a:rPr dirty="0" smtClean="0" sz="2000" spc="-15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inter</a:t>
            </a:r>
            <a:r>
              <a:rPr dirty="0" smtClean="0" sz="2000" spc="-15">
                <a:latin typeface="Arial"/>
                <a:cs typeface="Arial"/>
              </a:rPr>
              <a:t>f</a:t>
            </a:r>
            <a:r>
              <a:rPr dirty="0" smtClean="0" sz="2000" spc="0">
                <a:latin typeface="Arial"/>
                <a:cs typeface="Arial"/>
              </a:rPr>
              <a:t>a</a:t>
            </a:r>
            <a:r>
              <a:rPr dirty="0" smtClean="0" sz="2000" spc="5">
                <a:latin typeface="Arial"/>
                <a:cs typeface="Arial"/>
              </a:rPr>
              <a:t>c</a:t>
            </a:r>
            <a:r>
              <a:rPr dirty="0" smtClean="0" sz="2000" spc="0">
                <a:latin typeface="Arial"/>
                <a:cs typeface="Arial"/>
              </a:rPr>
              <a:t>ing   </a:t>
            </a:r>
            <a:r>
              <a:rPr dirty="0" smtClean="0" sz="2000" spc="-16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the   </a:t>
            </a:r>
            <a:r>
              <a:rPr dirty="0" smtClean="0" sz="2000" spc="-15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abo</a:t>
            </a:r>
            <a:r>
              <a:rPr dirty="0" smtClean="0" sz="2000" spc="-15">
                <a:latin typeface="Arial"/>
                <a:cs typeface="Arial"/>
              </a:rPr>
              <a:t>v</a:t>
            </a:r>
            <a:r>
              <a:rPr dirty="0" smtClean="0" sz="2000" spc="0">
                <a:latin typeface="Arial"/>
                <a:cs typeface="Arial"/>
              </a:rPr>
              <a:t>e   </a:t>
            </a:r>
            <a:r>
              <a:rPr dirty="0" smtClean="0" sz="2000" spc="-15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two   </a:t>
            </a:r>
            <a:r>
              <a:rPr dirty="0" smtClean="0" sz="2000" spc="-15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chips   </a:t>
            </a:r>
            <a:r>
              <a:rPr dirty="0" smtClean="0" sz="2000" spc="-145">
                <a:latin typeface="Arial"/>
                <a:cs typeface="Arial"/>
              </a:rPr>
              <a:t> </a:t>
            </a:r>
            <a:r>
              <a:rPr dirty="0" smtClean="0" sz="2000" spc="-10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o   </a:t>
            </a:r>
            <a:r>
              <a:rPr dirty="0" smtClean="0" sz="2000" spc="-15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</a:t>
            </a:r>
            <a:r>
              <a:rPr dirty="0" smtClean="0" sz="2000" spc="-20">
                <a:latin typeface="Arial"/>
                <a:cs typeface="Arial"/>
              </a:rPr>
              <a:t>h</a:t>
            </a:r>
            <a:r>
              <a:rPr dirty="0" smtClean="0" sz="2000" spc="0">
                <a:latin typeface="Arial"/>
                <a:cs typeface="Arial"/>
              </a:rPr>
              <a:t>e</a:t>
            </a:r>
            <a:r>
              <a:rPr dirty="0" smtClean="0" sz="2000" spc="0">
                <a:latin typeface="Arial"/>
                <a:cs typeface="Arial"/>
              </a:rPr>
              <a:t> micro</a:t>
            </a:r>
            <a:r>
              <a:rPr dirty="0" smtClean="0" sz="2000" spc="-15">
                <a:latin typeface="Arial"/>
                <a:cs typeface="Arial"/>
              </a:rPr>
              <a:t>p</a:t>
            </a:r>
            <a:r>
              <a:rPr dirty="0" smtClean="0" sz="2000" spc="0">
                <a:latin typeface="Arial"/>
                <a:cs typeface="Arial"/>
              </a:rPr>
              <a:t>roc</a:t>
            </a:r>
            <a:r>
              <a:rPr dirty="0" smtClean="0" sz="2000" spc="-10">
                <a:latin typeface="Arial"/>
                <a:cs typeface="Arial"/>
              </a:rPr>
              <a:t>e</a:t>
            </a:r>
            <a:r>
              <a:rPr dirty="0" smtClean="0" sz="2000" spc="0">
                <a:latin typeface="Arial"/>
                <a:cs typeface="Arial"/>
              </a:rPr>
              <a:t>ssor</a:t>
            </a:r>
            <a:r>
              <a:rPr dirty="0" smtClean="0" sz="2000" spc="160">
                <a:latin typeface="Arial"/>
                <a:cs typeface="Arial"/>
              </a:rPr>
              <a:t> </a:t>
            </a:r>
            <a:r>
              <a:rPr dirty="0" smtClean="0" sz="2000" spc="-5">
                <a:latin typeface="Arial"/>
                <a:cs typeface="Arial"/>
              </a:rPr>
              <a:t>i</a:t>
            </a:r>
            <a:r>
              <a:rPr dirty="0" smtClean="0" sz="2000" spc="0">
                <a:latin typeface="Arial"/>
                <a:cs typeface="Arial"/>
              </a:rPr>
              <a:t>s</a:t>
            </a:r>
            <a:r>
              <a:rPr dirty="0" smtClean="0" sz="2000" spc="15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t</a:t>
            </a:r>
            <a:r>
              <a:rPr dirty="0" smtClean="0" sz="2000" spc="-20">
                <a:latin typeface="Arial"/>
                <a:cs typeface="Arial"/>
              </a:rPr>
              <a:t>h</a:t>
            </a:r>
            <a:r>
              <a:rPr dirty="0" smtClean="0" sz="2000" spc="0">
                <a:latin typeface="Arial"/>
                <a:cs typeface="Arial"/>
              </a:rPr>
              <a:t>e</a:t>
            </a:r>
            <a:r>
              <a:rPr dirty="0" smtClean="0" sz="2000" spc="15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sa</a:t>
            </a:r>
            <a:r>
              <a:rPr dirty="0" smtClean="0" sz="2000" spc="-20">
                <a:latin typeface="Arial"/>
                <a:cs typeface="Arial"/>
              </a:rPr>
              <a:t>m</a:t>
            </a:r>
            <a:r>
              <a:rPr dirty="0" smtClean="0" sz="2000" spc="0">
                <a:latin typeface="Arial"/>
                <a:cs typeface="Arial"/>
              </a:rPr>
              <a:t>e.</a:t>
            </a:r>
            <a:r>
              <a:rPr dirty="0" smtClean="0" sz="2000" spc="14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Howev</a:t>
            </a:r>
            <a:r>
              <a:rPr dirty="0" smtClean="0" sz="2000" spc="-20">
                <a:latin typeface="Arial"/>
                <a:cs typeface="Arial"/>
              </a:rPr>
              <a:t>e</a:t>
            </a:r>
            <a:r>
              <a:rPr dirty="0" smtClean="0" sz="2000" spc="0">
                <a:latin typeface="Arial"/>
                <a:cs typeface="Arial"/>
              </a:rPr>
              <a:t>r,</a:t>
            </a:r>
            <a:r>
              <a:rPr dirty="0" smtClean="0" sz="2000" spc="155">
                <a:latin typeface="Arial"/>
                <a:cs typeface="Arial"/>
              </a:rPr>
              <a:t> </a:t>
            </a:r>
            <a:r>
              <a:rPr dirty="0" smtClean="0" sz="2000" spc="-20">
                <a:latin typeface="Arial"/>
                <a:cs typeface="Arial"/>
              </a:rPr>
              <a:t>t</a:t>
            </a:r>
            <a:r>
              <a:rPr dirty="0" smtClean="0" sz="2000" spc="0">
                <a:latin typeface="Arial"/>
                <a:cs typeface="Arial"/>
              </a:rPr>
              <a:t>he</a:t>
            </a:r>
            <a:r>
              <a:rPr dirty="0" smtClean="0" sz="2000" spc="15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ROM</a:t>
            </a:r>
            <a:r>
              <a:rPr dirty="0" smtClean="0" sz="2000" spc="14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d</a:t>
            </a:r>
            <a:r>
              <a:rPr dirty="0" smtClean="0" sz="2000" spc="-10">
                <a:latin typeface="Arial"/>
                <a:cs typeface="Arial"/>
              </a:rPr>
              <a:t>o</a:t>
            </a:r>
            <a:r>
              <a:rPr dirty="0" smtClean="0" sz="2000" spc="-10">
                <a:latin typeface="Arial"/>
                <a:cs typeface="Arial"/>
              </a:rPr>
              <a:t>e</a:t>
            </a:r>
            <a:r>
              <a:rPr dirty="0" smtClean="0" sz="2000" spc="0">
                <a:latin typeface="Arial"/>
                <a:cs typeface="Arial"/>
              </a:rPr>
              <a:t>s</a:t>
            </a:r>
            <a:r>
              <a:rPr dirty="0" smtClean="0" sz="2000" spc="160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not</a:t>
            </a:r>
            <a:r>
              <a:rPr dirty="0" smtClean="0" sz="2000" spc="145">
                <a:latin typeface="Arial"/>
                <a:cs typeface="Arial"/>
              </a:rPr>
              <a:t> </a:t>
            </a:r>
            <a:r>
              <a:rPr dirty="0" smtClean="0" sz="2000" spc="-10">
                <a:latin typeface="Arial"/>
                <a:cs typeface="Arial"/>
              </a:rPr>
              <a:t>h</a:t>
            </a:r>
            <a:r>
              <a:rPr dirty="0" smtClean="0" sz="2000" spc="0">
                <a:latin typeface="Arial"/>
                <a:cs typeface="Arial"/>
              </a:rPr>
              <a:t>ave</a:t>
            </a:r>
            <a:r>
              <a:rPr dirty="0" smtClean="0" sz="2000" spc="0">
                <a:latin typeface="Arial"/>
                <a:cs typeface="Arial"/>
              </a:rPr>
              <a:t> a</a:t>
            </a:r>
            <a:r>
              <a:rPr dirty="0" smtClean="0" sz="2000" spc="-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WR</a:t>
            </a:r>
            <a:r>
              <a:rPr dirty="0" smtClean="0" sz="2000" spc="-25">
                <a:latin typeface="Arial"/>
                <a:cs typeface="Arial"/>
              </a:rPr>
              <a:t> </a:t>
            </a:r>
            <a:r>
              <a:rPr dirty="0" smtClean="0" sz="2000" spc="0">
                <a:latin typeface="Arial"/>
                <a:cs typeface="Arial"/>
              </a:rPr>
              <a:t>signa</a:t>
            </a:r>
            <a:r>
              <a:rPr dirty="0" smtClean="0" sz="2000" spc="5">
                <a:latin typeface="Arial"/>
                <a:cs typeface="Arial"/>
              </a:rPr>
              <a:t>l</a:t>
            </a:r>
            <a:r>
              <a:rPr dirty="0" smtClean="0" sz="2000" spc="0">
                <a:latin typeface="Arial"/>
                <a:cs typeface="Arial"/>
              </a:rPr>
              <a:t>.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252716" y="3229962"/>
            <a:ext cx="88534" cy="85464"/>
          </a:xfrm>
          <a:custGeom>
            <a:avLst/>
            <a:gdLst/>
            <a:ahLst/>
            <a:cxnLst/>
            <a:rect l="l" t="t" r="r" b="b"/>
            <a:pathLst>
              <a:path w="88534" h="85464">
                <a:moveTo>
                  <a:pt x="0" y="42065"/>
                </a:moveTo>
                <a:lnTo>
                  <a:pt x="2318" y="28010"/>
                </a:lnTo>
                <a:lnTo>
                  <a:pt x="8774" y="15816"/>
                </a:lnTo>
                <a:lnTo>
                  <a:pt x="18622" y="6230"/>
                </a:lnTo>
                <a:lnTo>
                  <a:pt x="31112" y="0"/>
                </a:lnTo>
                <a:lnTo>
                  <a:pt x="49209" y="725"/>
                </a:lnTo>
                <a:lnTo>
                  <a:pt x="64040" y="4731"/>
                </a:lnTo>
                <a:lnTo>
                  <a:pt x="75565" y="11508"/>
                </a:lnTo>
                <a:lnTo>
                  <a:pt x="83744" y="20548"/>
                </a:lnTo>
                <a:lnTo>
                  <a:pt x="88534" y="31342"/>
                </a:lnTo>
                <a:lnTo>
                  <a:pt x="87349" y="48498"/>
                </a:lnTo>
                <a:lnTo>
                  <a:pt x="82694" y="62638"/>
                </a:lnTo>
                <a:lnTo>
                  <a:pt x="75121" y="73612"/>
                </a:lnTo>
                <a:lnTo>
                  <a:pt x="65179" y="81271"/>
                </a:lnTo>
                <a:lnTo>
                  <a:pt x="53421" y="85464"/>
                </a:lnTo>
                <a:lnTo>
                  <a:pt x="36584" y="83951"/>
                </a:lnTo>
                <a:lnTo>
                  <a:pt x="4338" y="60667"/>
                </a:lnTo>
                <a:lnTo>
                  <a:pt x="0" y="4206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7252716" y="4081877"/>
            <a:ext cx="88534" cy="85464"/>
          </a:xfrm>
          <a:custGeom>
            <a:avLst/>
            <a:gdLst/>
            <a:ahLst/>
            <a:cxnLst/>
            <a:rect l="l" t="t" r="r" b="b"/>
            <a:pathLst>
              <a:path w="88534" h="85464">
                <a:moveTo>
                  <a:pt x="0" y="42065"/>
                </a:moveTo>
                <a:lnTo>
                  <a:pt x="2318" y="28010"/>
                </a:lnTo>
                <a:lnTo>
                  <a:pt x="8774" y="15816"/>
                </a:lnTo>
                <a:lnTo>
                  <a:pt x="18622" y="6230"/>
                </a:lnTo>
                <a:lnTo>
                  <a:pt x="31112" y="0"/>
                </a:lnTo>
                <a:lnTo>
                  <a:pt x="49209" y="725"/>
                </a:lnTo>
                <a:lnTo>
                  <a:pt x="64040" y="4731"/>
                </a:lnTo>
                <a:lnTo>
                  <a:pt x="75565" y="11508"/>
                </a:lnTo>
                <a:lnTo>
                  <a:pt x="83744" y="20548"/>
                </a:lnTo>
                <a:lnTo>
                  <a:pt x="88534" y="31342"/>
                </a:lnTo>
                <a:lnTo>
                  <a:pt x="87349" y="48498"/>
                </a:lnTo>
                <a:lnTo>
                  <a:pt x="82694" y="62638"/>
                </a:lnTo>
                <a:lnTo>
                  <a:pt x="75121" y="73612"/>
                </a:lnTo>
                <a:lnTo>
                  <a:pt x="65179" y="81271"/>
                </a:lnTo>
                <a:lnTo>
                  <a:pt x="53421" y="85464"/>
                </a:lnTo>
                <a:lnTo>
                  <a:pt x="36584" y="83951"/>
                </a:lnTo>
                <a:lnTo>
                  <a:pt x="4338" y="60667"/>
                </a:lnTo>
                <a:lnTo>
                  <a:pt x="0" y="4206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7347204" y="3279647"/>
            <a:ext cx="210312" cy="0"/>
          </a:xfrm>
          <a:custGeom>
            <a:avLst/>
            <a:gdLst/>
            <a:ahLst/>
            <a:cxnLst/>
            <a:rect l="l" t="t" r="r" b="b"/>
            <a:pathLst>
              <a:path w="210312" h="0">
                <a:moveTo>
                  <a:pt x="210312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7336535" y="4122420"/>
            <a:ext cx="233172" cy="0"/>
          </a:xfrm>
          <a:custGeom>
            <a:avLst/>
            <a:gdLst/>
            <a:ahLst/>
            <a:cxnLst/>
            <a:rect l="l" t="t" r="r" b="b"/>
            <a:pathLst>
              <a:path w="233172" h="0">
                <a:moveTo>
                  <a:pt x="233172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5413628" y="3286125"/>
            <a:ext cx="32639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Arial"/>
                <a:cs typeface="Arial"/>
              </a:rPr>
              <a:t>L</a:t>
            </a:r>
            <a:r>
              <a:rPr dirty="0" smtClean="0" sz="1000" spc="-15">
                <a:latin typeface="Arial"/>
                <a:cs typeface="Arial"/>
              </a:rPr>
              <a:t>i</a:t>
            </a:r>
            <a:r>
              <a:rPr dirty="0" smtClean="0" sz="1000" spc="-10">
                <a:latin typeface="Arial"/>
                <a:cs typeface="Arial"/>
              </a:rPr>
              <a:t>n</a:t>
            </a:r>
            <a:r>
              <a:rPr dirty="0" smtClean="0" sz="1000" spc="-15">
                <a:latin typeface="Arial"/>
                <a:cs typeface="Arial"/>
              </a:rPr>
              <a:t>e</a:t>
            </a:r>
            <a:r>
              <a:rPr dirty="0" smtClean="0" sz="1000" spc="-5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07556" y="4708347"/>
            <a:ext cx="326390" cy="3168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00200"/>
              </a:lnSpc>
            </a:pPr>
            <a:r>
              <a:rPr dirty="0" smtClean="0" sz="1000" spc="-10">
                <a:latin typeface="Arial"/>
                <a:cs typeface="Arial"/>
              </a:rPr>
              <a:t>Date</a:t>
            </a:r>
            <a:r>
              <a:rPr dirty="0" smtClean="0" sz="1000" spc="-5">
                <a:latin typeface="Arial"/>
                <a:cs typeface="Arial"/>
              </a:rPr>
              <a:t> L</a:t>
            </a:r>
            <a:r>
              <a:rPr dirty="0" smtClean="0" sz="1000" spc="-15">
                <a:latin typeface="Arial"/>
                <a:cs typeface="Arial"/>
              </a:rPr>
              <a:t>i</a:t>
            </a:r>
            <a:r>
              <a:rPr dirty="0" smtClean="0" sz="1000" spc="-10">
                <a:latin typeface="Arial"/>
                <a:cs typeface="Arial"/>
              </a:rPr>
              <a:t>n</a:t>
            </a:r>
            <a:r>
              <a:rPr dirty="0" smtClean="0" sz="1000" spc="-15">
                <a:latin typeface="Arial"/>
                <a:cs typeface="Arial"/>
              </a:rPr>
              <a:t>e</a:t>
            </a:r>
            <a:r>
              <a:rPr dirty="0" smtClean="0" sz="1000" spc="-5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625333" y="4042029"/>
            <a:ext cx="208279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Arial"/>
                <a:cs typeface="Arial"/>
              </a:rPr>
              <a:t>RD</a:t>
            </a:r>
            <a:endParaRPr sz="10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7630668" y="3159251"/>
            <a:ext cx="173735" cy="0"/>
          </a:xfrm>
          <a:custGeom>
            <a:avLst/>
            <a:gdLst/>
            <a:ahLst/>
            <a:cxnLst/>
            <a:rect l="l" t="t" r="r" b="b"/>
            <a:pathLst>
              <a:path w="173735" h="0">
                <a:moveTo>
                  <a:pt x="0" y="0"/>
                </a:moveTo>
                <a:lnTo>
                  <a:pt x="17373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7630668" y="4011167"/>
            <a:ext cx="192024" cy="0"/>
          </a:xfrm>
          <a:custGeom>
            <a:avLst/>
            <a:gdLst/>
            <a:ahLst/>
            <a:cxnLst/>
            <a:rect l="l" t="t" r="r" b="b"/>
            <a:pathLst>
              <a:path w="192024" h="0">
                <a:moveTo>
                  <a:pt x="0" y="0"/>
                </a:moveTo>
                <a:lnTo>
                  <a:pt x="192024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/>
          <p:nvPr/>
        </p:nvSpPr>
        <p:spPr>
          <a:xfrm>
            <a:off x="6404228" y="2021585"/>
            <a:ext cx="44132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Arial"/>
                <a:cs typeface="Arial"/>
              </a:rPr>
              <a:t>R</a:t>
            </a:r>
            <a:r>
              <a:rPr dirty="0" smtClean="0" sz="1400" spc="0">
                <a:latin typeface="Arial"/>
                <a:cs typeface="Arial"/>
              </a:rPr>
              <a:t>OM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695955" y="2759964"/>
            <a:ext cx="902207" cy="1415796"/>
          </a:xfrm>
          <a:custGeom>
            <a:avLst/>
            <a:gdLst/>
            <a:ahLst/>
            <a:cxnLst/>
            <a:rect l="l" t="t" r="r" b="b"/>
            <a:pathLst>
              <a:path w="902207" h="1415796">
                <a:moveTo>
                  <a:pt x="0" y="1415796"/>
                </a:moveTo>
                <a:lnTo>
                  <a:pt x="902207" y="1415796"/>
                </a:lnTo>
                <a:lnTo>
                  <a:pt x="902207" y="0"/>
                </a:lnTo>
                <a:lnTo>
                  <a:pt x="0" y="0"/>
                </a:lnTo>
                <a:lnTo>
                  <a:pt x="0" y="1415796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2695955" y="2759964"/>
            <a:ext cx="902207" cy="1415796"/>
          </a:xfrm>
          <a:custGeom>
            <a:avLst/>
            <a:gdLst/>
            <a:ahLst/>
            <a:cxnLst/>
            <a:rect l="l" t="t" r="r" b="b"/>
            <a:pathLst>
              <a:path w="902207" h="1415796">
                <a:moveTo>
                  <a:pt x="0" y="1415796"/>
                </a:moveTo>
                <a:lnTo>
                  <a:pt x="902207" y="1415796"/>
                </a:lnTo>
                <a:lnTo>
                  <a:pt x="902207" y="0"/>
                </a:lnTo>
                <a:lnTo>
                  <a:pt x="0" y="0"/>
                </a:lnTo>
                <a:lnTo>
                  <a:pt x="0" y="1415796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2697479" y="4166615"/>
            <a:ext cx="903732" cy="240792"/>
          </a:xfrm>
          <a:custGeom>
            <a:avLst/>
            <a:gdLst/>
            <a:ahLst/>
            <a:cxnLst/>
            <a:rect l="l" t="t" r="r" b="b"/>
            <a:pathLst>
              <a:path w="903731" h="240792">
                <a:moveTo>
                  <a:pt x="0" y="240792"/>
                </a:moveTo>
                <a:lnTo>
                  <a:pt x="903732" y="240792"/>
                </a:lnTo>
                <a:lnTo>
                  <a:pt x="903732" y="0"/>
                </a:lnTo>
                <a:lnTo>
                  <a:pt x="0" y="0"/>
                </a:lnTo>
                <a:lnTo>
                  <a:pt x="0" y="240792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2697479" y="4166615"/>
            <a:ext cx="903732" cy="240792"/>
          </a:xfrm>
          <a:custGeom>
            <a:avLst/>
            <a:gdLst/>
            <a:ahLst/>
            <a:cxnLst/>
            <a:rect l="l" t="t" r="r" b="b"/>
            <a:pathLst>
              <a:path w="903731" h="240792">
                <a:moveTo>
                  <a:pt x="0" y="240792"/>
                </a:moveTo>
                <a:lnTo>
                  <a:pt x="903732" y="240792"/>
                </a:lnTo>
                <a:lnTo>
                  <a:pt x="903732" y="0"/>
                </a:lnTo>
                <a:lnTo>
                  <a:pt x="0" y="0"/>
                </a:lnTo>
                <a:lnTo>
                  <a:pt x="0" y="24079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602735" y="3399154"/>
            <a:ext cx="87091" cy="86945"/>
          </a:xfrm>
          <a:custGeom>
            <a:avLst/>
            <a:gdLst/>
            <a:ahLst/>
            <a:cxnLst/>
            <a:rect l="l" t="t" r="r" b="b"/>
            <a:pathLst>
              <a:path w="87091" h="86945">
                <a:moveTo>
                  <a:pt x="0" y="42799"/>
                </a:moveTo>
                <a:lnTo>
                  <a:pt x="2287" y="28467"/>
                </a:lnTo>
                <a:lnTo>
                  <a:pt x="8651" y="16059"/>
                </a:lnTo>
                <a:lnTo>
                  <a:pt x="18343" y="6320"/>
                </a:lnTo>
                <a:lnTo>
                  <a:pt x="30618" y="0"/>
                </a:lnTo>
                <a:lnTo>
                  <a:pt x="48430" y="745"/>
                </a:lnTo>
                <a:lnTo>
                  <a:pt x="63033" y="4844"/>
                </a:lnTo>
                <a:lnTo>
                  <a:pt x="74377" y="11781"/>
                </a:lnTo>
                <a:lnTo>
                  <a:pt x="82413" y="21040"/>
                </a:lnTo>
                <a:lnTo>
                  <a:pt x="87091" y="32104"/>
                </a:lnTo>
                <a:lnTo>
                  <a:pt x="85894" y="49488"/>
                </a:lnTo>
                <a:lnTo>
                  <a:pt x="81291" y="63814"/>
                </a:lnTo>
                <a:lnTo>
                  <a:pt x="73828" y="74932"/>
                </a:lnTo>
                <a:lnTo>
                  <a:pt x="64053" y="82693"/>
                </a:lnTo>
                <a:lnTo>
                  <a:pt x="52514" y="86945"/>
                </a:lnTo>
                <a:lnTo>
                  <a:pt x="35955" y="85404"/>
                </a:lnTo>
                <a:lnTo>
                  <a:pt x="4219" y="61637"/>
                </a:lnTo>
                <a:lnTo>
                  <a:pt x="0" y="4279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602735" y="4252419"/>
            <a:ext cx="87277" cy="85836"/>
          </a:xfrm>
          <a:custGeom>
            <a:avLst/>
            <a:gdLst/>
            <a:ahLst/>
            <a:cxnLst/>
            <a:rect l="l" t="t" r="r" b="b"/>
            <a:pathLst>
              <a:path w="87277" h="85836">
                <a:moveTo>
                  <a:pt x="0" y="42212"/>
                </a:moveTo>
                <a:lnTo>
                  <a:pt x="2326" y="28042"/>
                </a:lnTo>
                <a:lnTo>
                  <a:pt x="8792" y="15772"/>
                </a:lnTo>
                <a:lnTo>
                  <a:pt x="18633" y="6169"/>
                </a:lnTo>
                <a:lnTo>
                  <a:pt x="31080" y="0"/>
                </a:lnTo>
                <a:lnTo>
                  <a:pt x="48901" y="831"/>
                </a:lnTo>
                <a:lnTo>
                  <a:pt x="63497" y="5025"/>
                </a:lnTo>
                <a:lnTo>
                  <a:pt x="74802" y="12051"/>
                </a:lnTo>
                <a:lnTo>
                  <a:pt x="82750" y="21378"/>
                </a:lnTo>
                <a:lnTo>
                  <a:pt x="87277" y="32475"/>
                </a:lnTo>
                <a:lnTo>
                  <a:pt x="85935" y="49503"/>
                </a:lnTo>
                <a:lnTo>
                  <a:pt x="81087" y="63547"/>
                </a:lnTo>
                <a:lnTo>
                  <a:pt x="73307" y="74412"/>
                </a:lnTo>
                <a:lnTo>
                  <a:pt x="63171" y="81907"/>
                </a:lnTo>
                <a:lnTo>
                  <a:pt x="51254" y="85836"/>
                </a:lnTo>
                <a:lnTo>
                  <a:pt x="34919" y="84129"/>
                </a:lnTo>
                <a:lnTo>
                  <a:pt x="3686" y="59618"/>
                </a:lnTo>
                <a:lnTo>
                  <a:pt x="0" y="42212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2202179" y="2962655"/>
            <a:ext cx="496824" cy="0"/>
          </a:xfrm>
          <a:custGeom>
            <a:avLst/>
            <a:gdLst/>
            <a:ahLst/>
            <a:cxnLst/>
            <a:rect l="l" t="t" r="r" b="b"/>
            <a:pathLst>
              <a:path w="496824" h="0">
                <a:moveTo>
                  <a:pt x="496824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2202179" y="3115055"/>
            <a:ext cx="496824" cy="0"/>
          </a:xfrm>
          <a:custGeom>
            <a:avLst/>
            <a:gdLst/>
            <a:ahLst/>
            <a:cxnLst/>
            <a:rect l="l" t="t" r="r" b="b"/>
            <a:pathLst>
              <a:path w="496824" h="0">
                <a:moveTo>
                  <a:pt x="496824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2202179" y="3848100"/>
            <a:ext cx="496824" cy="0"/>
          </a:xfrm>
          <a:custGeom>
            <a:avLst/>
            <a:gdLst/>
            <a:ahLst/>
            <a:cxnLst/>
            <a:rect l="l" t="t" r="r" b="b"/>
            <a:pathLst>
              <a:path w="496824" h="0">
                <a:moveTo>
                  <a:pt x="496824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2883407" y="4405884"/>
            <a:ext cx="0" cy="333756"/>
          </a:xfrm>
          <a:custGeom>
            <a:avLst/>
            <a:gdLst/>
            <a:ahLst/>
            <a:cxnLst/>
            <a:rect l="l" t="t" r="r" b="b"/>
            <a:pathLst>
              <a:path w="0" h="333755">
                <a:moveTo>
                  <a:pt x="0" y="0"/>
                </a:moveTo>
                <a:lnTo>
                  <a:pt x="0" y="33375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3015995" y="4405884"/>
            <a:ext cx="0" cy="333756"/>
          </a:xfrm>
          <a:custGeom>
            <a:avLst/>
            <a:gdLst/>
            <a:ahLst/>
            <a:cxnLst/>
            <a:rect l="l" t="t" r="r" b="b"/>
            <a:pathLst>
              <a:path w="0" h="333755">
                <a:moveTo>
                  <a:pt x="0" y="0"/>
                </a:moveTo>
                <a:lnTo>
                  <a:pt x="0" y="33375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3406140" y="4405884"/>
            <a:ext cx="0" cy="333756"/>
          </a:xfrm>
          <a:custGeom>
            <a:avLst/>
            <a:gdLst/>
            <a:ahLst/>
            <a:cxnLst/>
            <a:rect l="l" t="t" r="r" b="b"/>
            <a:pathLst>
              <a:path w="0" h="333755">
                <a:moveTo>
                  <a:pt x="0" y="0"/>
                </a:moveTo>
                <a:lnTo>
                  <a:pt x="0" y="333756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3695700" y="3450335"/>
            <a:ext cx="211836" cy="0"/>
          </a:xfrm>
          <a:custGeom>
            <a:avLst/>
            <a:gdLst/>
            <a:ahLst/>
            <a:cxnLst/>
            <a:rect l="l" t="t" r="r" b="b"/>
            <a:pathLst>
              <a:path w="211836" h="0">
                <a:moveTo>
                  <a:pt x="211836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3685032" y="4293108"/>
            <a:ext cx="233171" cy="0"/>
          </a:xfrm>
          <a:custGeom>
            <a:avLst/>
            <a:gdLst/>
            <a:ahLst/>
            <a:cxnLst/>
            <a:rect l="l" t="t" r="r" b="b"/>
            <a:pathLst>
              <a:path w="233171" h="0">
                <a:moveTo>
                  <a:pt x="233171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1761870" y="3303523"/>
            <a:ext cx="489584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5">
                <a:latin typeface="Arial"/>
                <a:cs typeface="Arial"/>
              </a:rPr>
              <a:t>A</a:t>
            </a:r>
            <a:r>
              <a:rPr dirty="0" smtClean="0" sz="1000" spc="-10">
                <a:latin typeface="Arial"/>
                <a:cs typeface="Arial"/>
              </a:rPr>
              <a:t>d</a:t>
            </a:r>
            <a:r>
              <a:rPr dirty="0" smtClean="0" sz="1000" spc="-15">
                <a:latin typeface="Arial"/>
                <a:cs typeface="Arial"/>
              </a:rPr>
              <a:t>d</a:t>
            </a:r>
            <a:r>
              <a:rPr dirty="0" smtClean="0" sz="1000" spc="-5">
                <a:latin typeface="Arial"/>
                <a:cs typeface="Arial"/>
              </a:rPr>
              <a:t>ress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761870" y="3455923"/>
            <a:ext cx="32639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Arial"/>
                <a:cs typeface="Arial"/>
              </a:rPr>
              <a:t>L</a:t>
            </a:r>
            <a:r>
              <a:rPr dirty="0" smtClean="0" sz="1000" spc="-15">
                <a:latin typeface="Arial"/>
                <a:cs typeface="Arial"/>
              </a:rPr>
              <a:t>i</a:t>
            </a:r>
            <a:r>
              <a:rPr dirty="0" smtClean="0" sz="1000" spc="-10">
                <a:latin typeface="Arial"/>
                <a:cs typeface="Arial"/>
              </a:rPr>
              <a:t>n</a:t>
            </a:r>
            <a:r>
              <a:rPr dirty="0" smtClean="0" sz="1000" spc="-15">
                <a:latin typeface="Arial"/>
                <a:cs typeface="Arial"/>
              </a:rPr>
              <a:t>e</a:t>
            </a:r>
            <a:r>
              <a:rPr dirty="0" smtClean="0" sz="1000" spc="-5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841498" y="4773929"/>
            <a:ext cx="628015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Arial"/>
                <a:cs typeface="Arial"/>
              </a:rPr>
              <a:t>Data</a:t>
            </a:r>
            <a:r>
              <a:rPr dirty="0" smtClean="0" sz="1000" spc="-5">
                <a:latin typeface="Arial"/>
                <a:cs typeface="Arial"/>
              </a:rPr>
              <a:t> </a:t>
            </a:r>
            <a:r>
              <a:rPr dirty="0" smtClean="0" sz="1000" spc="-10">
                <a:latin typeface="Arial"/>
                <a:cs typeface="Arial"/>
              </a:rPr>
              <a:t>L</a:t>
            </a:r>
            <a:r>
              <a:rPr dirty="0" smtClean="0" sz="1000" spc="-15">
                <a:latin typeface="Arial"/>
                <a:cs typeface="Arial"/>
              </a:rPr>
              <a:t>i</a:t>
            </a:r>
            <a:r>
              <a:rPr dirty="0" smtClean="0" sz="1000" spc="-10">
                <a:latin typeface="Arial"/>
                <a:cs typeface="Arial"/>
              </a:rPr>
              <a:t>n</a:t>
            </a:r>
            <a:r>
              <a:rPr dirty="0" smtClean="0" sz="1000" spc="-15">
                <a:latin typeface="Arial"/>
                <a:cs typeface="Arial"/>
              </a:rPr>
              <a:t>e</a:t>
            </a:r>
            <a:r>
              <a:rPr dirty="0" smtClean="0" sz="1000" spc="-5">
                <a:latin typeface="Arial"/>
                <a:cs typeface="Arial"/>
              </a:rPr>
              <a:t>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964051" y="3363848"/>
            <a:ext cx="20193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Arial"/>
                <a:cs typeface="Arial"/>
              </a:rPr>
              <a:t>CS</a:t>
            </a:r>
            <a:endParaRPr sz="10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973448" y="4211828"/>
            <a:ext cx="208279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Arial"/>
                <a:cs typeface="Arial"/>
              </a:rPr>
              <a:t>RD</a:t>
            </a:r>
            <a:endParaRPr sz="1000">
              <a:latin typeface="Arial"/>
              <a:cs typeface="Arial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3979164" y="3328415"/>
            <a:ext cx="173736" cy="0"/>
          </a:xfrm>
          <a:custGeom>
            <a:avLst/>
            <a:gdLst/>
            <a:ahLst/>
            <a:cxnLst/>
            <a:rect l="l" t="t" r="r" b="b"/>
            <a:pathLst>
              <a:path w="173736" h="0">
                <a:moveTo>
                  <a:pt x="0" y="0"/>
                </a:moveTo>
                <a:lnTo>
                  <a:pt x="173736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3979164" y="4181855"/>
            <a:ext cx="193548" cy="0"/>
          </a:xfrm>
          <a:custGeom>
            <a:avLst/>
            <a:gdLst/>
            <a:ahLst/>
            <a:cxnLst/>
            <a:rect l="l" t="t" r="r" b="b"/>
            <a:pathLst>
              <a:path w="193548" h="0">
                <a:moveTo>
                  <a:pt x="0" y="0"/>
                </a:moveTo>
                <a:lnTo>
                  <a:pt x="19354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 txBox="1"/>
          <p:nvPr/>
        </p:nvSpPr>
        <p:spPr>
          <a:xfrm>
            <a:off x="2757297" y="4214876"/>
            <a:ext cx="777875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Arial"/>
                <a:cs typeface="Arial"/>
              </a:rPr>
              <a:t>Out</a:t>
            </a:r>
            <a:r>
              <a:rPr dirty="0" smtClean="0" sz="1000" spc="-15">
                <a:latin typeface="Arial"/>
                <a:cs typeface="Arial"/>
              </a:rPr>
              <a:t>p</a:t>
            </a:r>
            <a:r>
              <a:rPr dirty="0" smtClean="0" sz="1000" spc="-5">
                <a:latin typeface="Arial"/>
                <a:cs typeface="Arial"/>
              </a:rPr>
              <a:t>ut</a:t>
            </a:r>
            <a:r>
              <a:rPr dirty="0" smtClean="0" sz="1000" spc="-20">
                <a:latin typeface="Arial"/>
                <a:cs typeface="Arial"/>
              </a:rPr>
              <a:t> </a:t>
            </a:r>
            <a:r>
              <a:rPr dirty="0" smtClean="0" sz="1000" spc="-15">
                <a:latin typeface="Arial"/>
                <a:cs typeface="Arial"/>
              </a:rPr>
              <a:t>B</a:t>
            </a:r>
            <a:r>
              <a:rPr dirty="0" smtClean="0" sz="1000" spc="-10">
                <a:latin typeface="Arial"/>
                <a:cs typeface="Arial"/>
              </a:rPr>
              <a:t>u</a:t>
            </a:r>
            <a:r>
              <a:rPr dirty="0" smtClean="0" sz="1000" spc="0">
                <a:latin typeface="Arial"/>
                <a:cs typeface="Arial"/>
              </a:rPr>
              <a:t>f</a:t>
            </a:r>
            <a:r>
              <a:rPr dirty="0" smtClean="0" sz="1000" spc="5">
                <a:latin typeface="Arial"/>
                <a:cs typeface="Arial"/>
              </a:rPr>
              <a:t>f</a:t>
            </a:r>
            <a:r>
              <a:rPr dirty="0" smtClean="0" sz="1000" spc="-5">
                <a:latin typeface="Arial"/>
                <a:cs typeface="Arial"/>
              </a:rPr>
              <a:t>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692020" y="2124964"/>
            <a:ext cx="42100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Arial"/>
                <a:cs typeface="Arial"/>
              </a:rPr>
              <a:t>R</a:t>
            </a:r>
            <a:r>
              <a:rPr dirty="0" smtClean="0" sz="1400" spc="0">
                <a:latin typeface="Arial"/>
                <a:cs typeface="Arial"/>
              </a:rPr>
              <a:t>AM</a:t>
            </a:r>
            <a:endParaRPr sz="14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2697479" y="2520695"/>
            <a:ext cx="903732" cy="239267"/>
          </a:xfrm>
          <a:custGeom>
            <a:avLst/>
            <a:gdLst/>
            <a:ahLst/>
            <a:cxnLst/>
            <a:rect l="l" t="t" r="r" b="b"/>
            <a:pathLst>
              <a:path w="903731" h="239267">
                <a:moveTo>
                  <a:pt x="0" y="239267"/>
                </a:moveTo>
                <a:lnTo>
                  <a:pt x="903732" y="239267"/>
                </a:lnTo>
                <a:lnTo>
                  <a:pt x="903732" y="0"/>
                </a:lnTo>
                <a:lnTo>
                  <a:pt x="0" y="0"/>
                </a:lnTo>
                <a:lnTo>
                  <a:pt x="0" y="239267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2697479" y="2520695"/>
            <a:ext cx="903732" cy="239267"/>
          </a:xfrm>
          <a:custGeom>
            <a:avLst/>
            <a:gdLst/>
            <a:ahLst/>
            <a:cxnLst/>
            <a:rect l="l" t="t" r="r" b="b"/>
            <a:pathLst>
              <a:path w="903731" h="239267">
                <a:moveTo>
                  <a:pt x="0" y="239267"/>
                </a:moveTo>
                <a:lnTo>
                  <a:pt x="903732" y="239267"/>
                </a:lnTo>
                <a:lnTo>
                  <a:pt x="903732" y="0"/>
                </a:lnTo>
                <a:lnTo>
                  <a:pt x="0" y="0"/>
                </a:lnTo>
                <a:lnTo>
                  <a:pt x="0" y="23926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3602735" y="2605150"/>
            <a:ext cx="87091" cy="86945"/>
          </a:xfrm>
          <a:custGeom>
            <a:avLst/>
            <a:gdLst/>
            <a:ahLst/>
            <a:cxnLst/>
            <a:rect l="l" t="t" r="r" b="b"/>
            <a:pathLst>
              <a:path w="87091" h="86945">
                <a:moveTo>
                  <a:pt x="0" y="42799"/>
                </a:moveTo>
                <a:lnTo>
                  <a:pt x="2287" y="28467"/>
                </a:lnTo>
                <a:lnTo>
                  <a:pt x="8651" y="16059"/>
                </a:lnTo>
                <a:lnTo>
                  <a:pt x="18343" y="6320"/>
                </a:lnTo>
                <a:lnTo>
                  <a:pt x="30618" y="0"/>
                </a:lnTo>
                <a:lnTo>
                  <a:pt x="48430" y="745"/>
                </a:lnTo>
                <a:lnTo>
                  <a:pt x="63033" y="4844"/>
                </a:lnTo>
                <a:lnTo>
                  <a:pt x="74377" y="11781"/>
                </a:lnTo>
                <a:lnTo>
                  <a:pt x="82413" y="21040"/>
                </a:lnTo>
                <a:lnTo>
                  <a:pt x="87091" y="32104"/>
                </a:lnTo>
                <a:lnTo>
                  <a:pt x="85894" y="49488"/>
                </a:lnTo>
                <a:lnTo>
                  <a:pt x="81291" y="63814"/>
                </a:lnTo>
                <a:lnTo>
                  <a:pt x="73828" y="74932"/>
                </a:lnTo>
                <a:lnTo>
                  <a:pt x="64053" y="82693"/>
                </a:lnTo>
                <a:lnTo>
                  <a:pt x="52514" y="86945"/>
                </a:lnTo>
                <a:lnTo>
                  <a:pt x="35955" y="85404"/>
                </a:lnTo>
                <a:lnTo>
                  <a:pt x="4219" y="61637"/>
                </a:lnTo>
                <a:lnTo>
                  <a:pt x="0" y="42799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3685032" y="2645664"/>
            <a:ext cx="233171" cy="0"/>
          </a:xfrm>
          <a:custGeom>
            <a:avLst/>
            <a:gdLst/>
            <a:ahLst/>
            <a:cxnLst/>
            <a:rect l="l" t="t" r="r" b="b"/>
            <a:pathLst>
              <a:path w="233171" h="0">
                <a:moveTo>
                  <a:pt x="233171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 txBox="1"/>
          <p:nvPr/>
        </p:nvSpPr>
        <p:spPr>
          <a:xfrm>
            <a:off x="3973448" y="2565272"/>
            <a:ext cx="24765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30">
                <a:latin typeface="Arial"/>
                <a:cs typeface="Arial"/>
              </a:rPr>
              <a:t>WR</a:t>
            </a:r>
            <a:endParaRPr sz="1000">
              <a:latin typeface="Arial"/>
              <a:cs typeface="Arial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979164" y="2535935"/>
            <a:ext cx="193548" cy="0"/>
          </a:xfrm>
          <a:custGeom>
            <a:avLst/>
            <a:gdLst/>
            <a:ahLst/>
            <a:cxnLst/>
            <a:rect l="l" t="t" r="r" b="b"/>
            <a:pathLst>
              <a:path w="193548" h="0">
                <a:moveTo>
                  <a:pt x="0" y="0"/>
                </a:moveTo>
                <a:lnTo>
                  <a:pt x="193548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2757297" y="2568321"/>
            <a:ext cx="678815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5">
                <a:latin typeface="Arial"/>
                <a:cs typeface="Arial"/>
              </a:rPr>
              <a:t>In</a:t>
            </a:r>
            <a:r>
              <a:rPr dirty="0" smtClean="0" sz="1000" spc="-15">
                <a:latin typeface="Arial"/>
                <a:cs typeface="Arial"/>
              </a:rPr>
              <a:t>p</a:t>
            </a:r>
            <a:r>
              <a:rPr dirty="0" smtClean="0" sz="1000" spc="-5">
                <a:latin typeface="Arial"/>
                <a:cs typeface="Arial"/>
              </a:rPr>
              <a:t>ut</a:t>
            </a:r>
            <a:r>
              <a:rPr dirty="0" smtClean="0" sz="1000" spc="-20">
                <a:latin typeface="Arial"/>
                <a:cs typeface="Arial"/>
              </a:rPr>
              <a:t> </a:t>
            </a:r>
            <a:r>
              <a:rPr dirty="0" smtClean="0" sz="1000" spc="-15">
                <a:latin typeface="Arial"/>
                <a:cs typeface="Arial"/>
              </a:rPr>
              <a:t>B</a:t>
            </a:r>
            <a:r>
              <a:rPr dirty="0" smtClean="0" sz="1000" spc="-10">
                <a:latin typeface="Arial"/>
                <a:cs typeface="Arial"/>
              </a:rPr>
              <a:t>u</a:t>
            </a:r>
            <a:r>
              <a:rPr dirty="0" smtClean="0" sz="1000" spc="0">
                <a:latin typeface="Arial"/>
                <a:cs typeface="Arial"/>
              </a:rPr>
              <a:t>f</a:t>
            </a:r>
            <a:r>
              <a:rPr dirty="0" smtClean="0" sz="1000" spc="5">
                <a:latin typeface="Arial"/>
                <a:cs typeface="Arial"/>
              </a:rPr>
              <a:t>f</a:t>
            </a:r>
            <a:r>
              <a:rPr dirty="0" smtClean="0" sz="1000" spc="-5">
                <a:latin typeface="Arial"/>
                <a:cs typeface="Arial"/>
              </a:rPr>
              <a:t>er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871216" y="2200655"/>
            <a:ext cx="0" cy="335280"/>
          </a:xfrm>
          <a:custGeom>
            <a:avLst/>
            <a:gdLst/>
            <a:ahLst/>
            <a:cxnLst/>
            <a:rect l="l" t="t" r="r" b="b"/>
            <a:pathLst>
              <a:path w="0" h="335280">
                <a:moveTo>
                  <a:pt x="0" y="0"/>
                </a:moveTo>
                <a:lnTo>
                  <a:pt x="0" y="33528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3005327" y="2200655"/>
            <a:ext cx="0" cy="335280"/>
          </a:xfrm>
          <a:custGeom>
            <a:avLst/>
            <a:gdLst/>
            <a:ahLst/>
            <a:cxnLst/>
            <a:rect l="l" t="t" r="r" b="b"/>
            <a:pathLst>
              <a:path w="0" h="335280">
                <a:moveTo>
                  <a:pt x="0" y="0"/>
                </a:moveTo>
                <a:lnTo>
                  <a:pt x="0" y="33528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3395471" y="2200655"/>
            <a:ext cx="0" cy="335280"/>
          </a:xfrm>
          <a:custGeom>
            <a:avLst/>
            <a:gdLst/>
            <a:ahLst/>
            <a:cxnLst/>
            <a:rect l="l" t="t" r="r" b="b"/>
            <a:pathLst>
              <a:path w="0" h="335280">
                <a:moveTo>
                  <a:pt x="0" y="0"/>
                </a:moveTo>
                <a:lnTo>
                  <a:pt x="0" y="33528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5849111" y="2586227"/>
          <a:ext cx="1409700" cy="19888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3775"/>
                <a:gridCol w="187451"/>
                <a:gridCol w="132588"/>
                <a:gridCol w="390144"/>
                <a:gridCol w="192024"/>
              </a:tblGrid>
              <a:tr h="201167"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9144">
                      <a:solidFill>
                        <a:srgbClr val="000000"/>
                      </a:solidFill>
                      <a:prstDash val="solid"/>
                    </a:lnR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 rowSpan="4"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4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4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52400"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734568"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22325">
                <a:tc rowSpan="2"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T w="9144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4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CCFFCC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35457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T w="9144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4">
                  <a:txBody>
                    <a:bodyPr/>
                    <a:lstStyle/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dirty="0" smtClean="0" sz="1000">
                          <a:latin typeface="Arial"/>
                          <a:cs typeface="Arial"/>
                        </a:rPr>
                        <a:t>Out</a:t>
                      </a:r>
                      <a:r>
                        <a:rPr dirty="0" smtClean="0" sz="1000" spc="-5">
                          <a:latin typeface="Arial"/>
                          <a:cs typeface="Arial"/>
                        </a:rPr>
                        <a:t>p</a:t>
                      </a:r>
                      <a:r>
                        <a:rPr dirty="0" smtClean="0" sz="1000" spc="0">
                          <a:latin typeface="Arial"/>
                          <a:cs typeface="Arial"/>
                        </a:rPr>
                        <a:t>ut</a:t>
                      </a:r>
                      <a:r>
                        <a:rPr dirty="0" smtClean="0" sz="1000" spc="-20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00" spc="-5">
                          <a:latin typeface="Arial"/>
                          <a:cs typeface="Arial"/>
                        </a:rPr>
                        <a:t>B</a:t>
                      </a:r>
                      <a:r>
                        <a:rPr dirty="0" smtClean="0" sz="1000" spc="0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00" spc="5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00" spc="10">
                          <a:latin typeface="Arial"/>
                          <a:cs typeface="Arial"/>
                        </a:rPr>
                        <a:t>f</a:t>
                      </a:r>
                      <a:r>
                        <a:rPr dirty="0" smtClean="0" sz="1000" spc="0">
                          <a:latin typeface="Arial"/>
                          <a:cs typeface="Arial"/>
                        </a:rPr>
                        <a:t>er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33756">
                <a:tc gridSpan="2"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9144">
                      <a:solidFill>
                        <a:srgbClr val="00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T w="9144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  <p:sp>
        <p:nvSpPr>
          <p:cNvPr id="48" name="object 48"/>
          <p:cNvSpPr txBox="1"/>
          <p:nvPr/>
        </p:nvSpPr>
        <p:spPr>
          <a:xfrm>
            <a:off x="2830195" y="2015744"/>
            <a:ext cx="62992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Arial"/>
                <a:cs typeface="Arial"/>
              </a:rPr>
              <a:t>Data</a:t>
            </a:r>
            <a:r>
              <a:rPr dirty="0" smtClean="0" sz="1000" spc="-5">
                <a:latin typeface="Arial"/>
                <a:cs typeface="Arial"/>
              </a:rPr>
              <a:t> </a:t>
            </a:r>
            <a:r>
              <a:rPr dirty="0" smtClean="0" sz="1000" spc="-10">
                <a:latin typeface="Arial"/>
                <a:cs typeface="Arial"/>
              </a:rPr>
              <a:t>L</a:t>
            </a:r>
            <a:r>
              <a:rPr dirty="0" smtClean="0" sz="1000" spc="-10">
                <a:latin typeface="Arial"/>
                <a:cs typeface="Arial"/>
              </a:rPr>
              <a:t>i</a:t>
            </a:r>
            <a:r>
              <a:rPr dirty="0" smtClean="0" sz="1000" spc="-10">
                <a:latin typeface="Arial"/>
                <a:cs typeface="Arial"/>
              </a:rPr>
              <a:t>nes</a:t>
            </a:r>
            <a:endParaRPr sz="1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89098" y="745490"/>
            <a:ext cx="4833620" cy="8826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6034">
              <a:lnSpc>
                <a:spcPct val="100000"/>
              </a:lnSpc>
            </a:pPr>
            <a:r>
              <a:rPr dirty="0" smtClean="0" sz="2400">
                <a:latin typeface="Arial"/>
                <a:cs typeface="Arial"/>
              </a:rPr>
              <a:t>P</a:t>
            </a:r>
            <a:r>
              <a:rPr dirty="0" smtClean="0" sz="2400" spc="-10">
                <a:latin typeface="Arial"/>
                <a:cs typeface="Arial"/>
              </a:rPr>
              <a:t>u</a:t>
            </a:r>
            <a:r>
              <a:rPr dirty="0" smtClean="0" sz="2400" spc="0">
                <a:latin typeface="Arial"/>
                <a:cs typeface="Arial"/>
              </a:rPr>
              <a:t>t</a:t>
            </a:r>
            <a:r>
              <a:rPr dirty="0" smtClean="0" sz="2400" spc="5">
                <a:latin typeface="Arial"/>
                <a:cs typeface="Arial"/>
              </a:rPr>
              <a:t>t</a:t>
            </a:r>
            <a:r>
              <a:rPr dirty="0" smtClean="0" sz="2400" spc="0">
                <a:latin typeface="Arial"/>
                <a:cs typeface="Arial"/>
              </a:rPr>
              <a:t>i</a:t>
            </a:r>
            <a:r>
              <a:rPr dirty="0" smtClean="0" sz="2400" spc="-10">
                <a:latin typeface="Arial"/>
                <a:cs typeface="Arial"/>
              </a:rPr>
              <a:t>n</a:t>
            </a:r>
            <a:r>
              <a:rPr dirty="0" smtClean="0" sz="2400" spc="0">
                <a:latin typeface="Arial"/>
                <a:cs typeface="Arial"/>
              </a:rPr>
              <a:t>g all of the conc</a:t>
            </a:r>
            <a:r>
              <a:rPr dirty="0" smtClean="0" sz="2400" spc="-10">
                <a:latin typeface="Arial"/>
                <a:cs typeface="Arial"/>
              </a:rPr>
              <a:t>e</a:t>
            </a:r>
            <a:r>
              <a:rPr dirty="0" smtClean="0" sz="2400" spc="0">
                <a:latin typeface="Arial"/>
                <a:cs typeface="Arial"/>
              </a:rPr>
              <a:t>pts together: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0"/>
              </a:spcBef>
            </a:pPr>
            <a:r>
              <a:rPr dirty="0" smtClean="0" sz="3200">
                <a:latin typeface="Arial"/>
                <a:cs typeface="Arial"/>
              </a:rPr>
              <a:t>Back </a:t>
            </a:r>
            <a:r>
              <a:rPr dirty="0" smtClean="0" sz="3200" spc="-15">
                <a:latin typeface="Arial"/>
                <a:cs typeface="Arial"/>
              </a:rPr>
              <a:t>t</a:t>
            </a:r>
            <a:r>
              <a:rPr dirty="0" smtClean="0" sz="3200" spc="0">
                <a:latin typeface="Arial"/>
                <a:cs typeface="Arial"/>
              </a:rPr>
              <a:t>o</a:t>
            </a:r>
            <a:r>
              <a:rPr dirty="0" smtClean="0" sz="3200" spc="-20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the</a:t>
            </a:r>
            <a:r>
              <a:rPr dirty="0" smtClean="0" sz="3200" spc="-1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Overall</a:t>
            </a:r>
            <a:r>
              <a:rPr dirty="0" smtClean="0" sz="3200" spc="-25">
                <a:latin typeface="Arial"/>
                <a:cs typeface="Arial"/>
              </a:rPr>
              <a:t> </a:t>
            </a:r>
            <a:r>
              <a:rPr dirty="0" smtClean="0" sz="3200" spc="0">
                <a:latin typeface="Arial"/>
                <a:cs typeface="Arial"/>
              </a:rPr>
              <a:t>Picture</a:t>
            </a:r>
            <a:endParaRPr sz="32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4394" y="856488"/>
            <a:ext cx="175895" cy="5200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3350" spc="10">
                <a:solidFill>
                  <a:srgbClr val="9900CC"/>
                </a:solidFill>
                <a:latin typeface="Arial"/>
                <a:cs typeface="Arial"/>
              </a:rPr>
              <a:t>•</a:t>
            </a:r>
            <a:endParaRPr sz="335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242815" y="4050791"/>
            <a:ext cx="1484376" cy="243839"/>
          </a:xfrm>
          <a:custGeom>
            <a:avLst/>
            <a:gdLst/>
            <a:ahLst/>
            <a:cxnLst/>
            <a:rect l="l" t="t" r="r" b="b"/>
            <a:pathLst>
              <a:path w="1484376" h="243839">
                <a:moveTo>
                  <a:pt x="0" y="243839"/>
                </a:moveTo>
                <a:lnTo>
                  <a:pt x="1484376" y="243839"/>
                </a:lnTo>
                <a:lnTo>
                  <a:pt x="1484376" y="0"/>
                </a:lnTo>
                <a:lnTo>
                  <a:pt x="0" y="0"/>
                </a:lnTo>
                <a:lnTo>
                  <a:pt x="0" y="243839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242815" y="4050791"/>
            <a:ext cx="1484376" cy="243839"/>
          </a:xfrm>
          <a:custGeom>
            <a:avLst/>
            <a:gdLst/>
            <a:ahLst/>
            <a:cxnLst/>
            <a:rect l="l" t="t" r="r" b="b"/>
            <a:pathLst>
              <a:path w="1484376" h="243839">
                <a:moveTo>
                  <a:pt x="0" y="243839"/>
                </a:moveTo>
                <a:lnTo>
                  <a:pt x="1484376" y="243839"/>
                </a:lnTo>
                <a:lnTo>
                  <a:pt x="1484376" y="0"/>
                </a:lnTo>
                <a:lnTo>
                  <a:pt x="0" y="0"/>
                </a:lnTo>
                <a:lnTo>
                  <a:pt x="0" y="24383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997707" y="4556759"/>
            <a:ext cx="4006596" cy="519683"/>
          </a:xfrm>
          <a:custGeom>
            <a:avLst/>
            <a:gdLst/>
            <a:ahLst/>
            <a:cxnLst/>
            <a:rect l="l" t="t" r="r" b="b"/>
            <a:pathLst>
              <a:path w="4006596" h="519683">
                <a:moveTo>
                  <a:pt x="3675761" y="0"/>
                </a:moveTo>
                <a:lnTo>
                  <a:pt x="3675761" y="129920"/>
                </a:lnTo>
                <a:lnTo>
                  <a:pt x="0" y="129920"/>
                </a:lnTo>
                <a:lnTo>
                  <a:pt x="0" y="389763"/>
                </a:lnTo>
                <a:lnTo>
                  <a:pt x="3675761" y="389763"/>
                </a:lnTo>
                <a:lnTo>
                  <a:pt x="3675761" y="519683"/>
                </a:lnTo>
                <a:lnTo>
                  <a:pt x="4006596" y="259841"/>
                </a:lnTo>
                <a:lnTo>
                  <a:pt x="3675761" y="0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2997707" y="4556759"/>
            <a:ext cx="4006596" cy="519683"/>
          </a:xfrm>
          <a:custGeom>
            <a:avLst/>
            <a:gdLst/>
            <a:ahLst/>
            <a:cxnLst/>
            <a:rect l="l" t="t" r="r" b="b"/>
            <a:pathLst>
              <a:path w="4006596" h="519683">
                <a:moveTo>
                  <a:pt x="0" y="129920"/>
                </a:moveTo>
                <a:lnTo>
                  <a:pt x="3675761" y="129920"/>
                </a:lnTo>
                <a:lnTo>
                  <a:pt x="3675761" y="0"/>
                </a:lnTo>
                <a:lnTo>
                  <a:pt x="4006596" y="259841"/>
                </a:lnTo>
                <a:lnTo>
                  <a:pt x="3675761" y="519683"/>
                </a:lnTo>
                <a:lnTo>
                  <a:pt x="3675761" y="389763"/>
                </a:lnTo>
                <a:lnTo>
                  <a:pt x="0" y="389763"/>
                </a:lnTo>
                <a:lnTo>
                  <a:pt x="0" y="12992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069847" y="2729483"/>
            <a:ext cx="1341119" cy="2151888"/>
          </a:xfrm>
          <a:custGeom>
            <a:avLst/>
            <a:gdLst/>
            <a:ahLst/>
            <a:cxnLst/>
            <a:rect l="l" t="t" r="r" b="b"/>
            <a:pathLst>
              <a:path w="1341119" h="2151888">
                <a:moveTo>
                  <a:pt x="0" y="2151888"/>
                </a:moveTo>
                <a:lnTo>
                  <a:pt x="1341119" y="2151888"/>
                </a:lnTo>
                <a:lnTo>
                  <a:pt x="1341119" y="0"/>
                </a:lnTo>
                <a:lnTo>
                  <a:pt x="0" y="0"/>
                </a:lnTo>
                <a:lnTo>
                  <a:pt x="0" y="2151888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1069847" y="2729483"/>
            <a:ext cx="1341119" cy="2151888"/>
          </a:xfrm>
          <a:custGeom>
            <a:avLst/>
            <a:gdLst/>
            <a:ahLst/>
            <a:cxnLst/>
            <a:rect l="l" t="t" r="r" b="b"/>
            <a:pathLst>
              <a:path w="1341119" h="2151888">
                <a:moveTo>
                  <a:pt x="0" y="2151888"/>
                </a:moveTo>
                <a:lnTo>
                  <a:pt x="1341119" y="2151888"/>
                </a:lnTo>
                <a:lnTo>
                  <a:pt x="1341119" y="0"/>
                </a:lnTo>
                <a:lnTo>
                  <a:pt x="0" y="0"/>
                </a:lnTo>
                <a:lnTo>
                  <a:pt x="0" y="215188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2410967" y="3061716"/>
            <a:ext cx="3430524" cy="251460"/>
          </a:xfrm>
          <a:custGeom>
            <a:avLst/>
            <a:gdLst/>
            <a:ahLst/>
            <a:cxnLst/>
            <a:rect l="l" t="t" r="r" b="b"/>
            <a:pathLst>
              <a:path w="3430524" h="251460">
                <a:moveTo>
                  <a:pt x="0" y="251460"/>
                </a:moveTo>
                <a:lnTo>
                  <a:pt x="3430524" y="251460"/>
                </a:lnTo>
                <a:lnTo>
                  <a:pt x="3430524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2410967" y="3061716"/>
            <a:ext cx="3430524" cy="251460"/>
          </a:xfrm>
          <a:custGeom>
            <a:avLst/>
            <a:gdLst/>
            <a:ahLst/>
            <a:cxnLst/>
            <a:rect l="l" t="t" r="r" b="b"/>
            <a:pathLst>
              <a:path w="3430524" h="251460">
                <a:moveTo>
                  <a:pt x="0" y="251460"/>
                </a:moveTo>
                <a:lnTo>
                  <a:pt x="3430524" y="251460"/>
                </a:lnTo>
                <a:lnTo>
                  <a:pt x="3430524" y="0"/>
                </a:lnTo>
                <a:lnTo>
                  <a:pt x="0" y="0"/>
                </a:lnTo>
                <a:lnTo>
                  <a:pt x="0" y="25146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3817111" y="3103117"/>
            <a:ext cx="620395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A</a:t>
            </a:r>
            <a:r>
              <a:rPr dirty="0" smtClean="0" sz="1400" spc="0">
                <a:latin typeface="Arial"/>
                <a:cs typeface="Arial"/>
              </a:rPr>
              <a:t>1</a:t>
            </a:r>
            <a:r>
              <a:rPr dirty="0" smtClean="0" sz="1400" spc="-5">
                <a:latin typeface="Arial"/>
                <a:cs typeface="Arial"/>
              </a:rPr>
              <a:t>5</a:t>
            </a:r>
            <a:r>
              <a:rPr dirty="0" smtClean="0" sz="1400" spc="0">
                <a:latin typeface="Arial"/>
                <a:cs typeface="Arial"/>
              </a:rPr>
              <a:t>-</a:t>
            </a:r>
            <a:r>
              <a:rPr dirty="0" smtClean="0" sz="1400" spc="-5">
                <a:latin typeface="Arial"/>
                <a:cs typeface="Arial"/>
              </a:rPr>
              <a:t>A</a:t>
            </a:r>
            <a:r>
              <a:rPr dirty="0" smtClean="0" sz="1400" spc="0"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508247" y="3901440"/>
            <a:ext cx="731520" cy="489204"/>
          </a:xfrm>
          <a:custGeom>
            <a:avLst/>
            <a:gdLst/>
            <a:ahLst/>
            <a:cxnLst/>
            <a:rect l="l" t="t" r="r" b="b"/>
            <a:pathLst>
              <a:path w="731520" h="489203">
                <a:moveTo>
                  <a:pt x="0" y="489204"/>
                </a:moveTo>
                <a:lnTo>
                  <a:pt x="731520" y="489204"/>
                </a:lnTo>
                <a:lnTo>
                  <a:pt x="731520" y="0"/>
                </a:lnTo>
                <a:lnTo>
                  <a:pt x="0" y="0"/>
                </a:lnTo>
                <a:lnTo>
                  <a:pt x="0" y="489204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508247" y="3901440"/>
            <a:ext cx="731520" cy="489204"/>
          </a:xfrm>
          <a:custGeom>
            <a:avLst/>
            <a:gdLst/>
            <a:ahLst/>
            <a:cxnLst/>
            <a:rect l="l" t="t" r="r" b="b"/>
            <a:pathLst>
              <a:path w="731520" h="489203">
                <a:moveTo>
                  <a:pt x="0" y="489204"/>
                </a:moveTo>
                <a:lnTo>
                  <a:pt x="731520" y="489204"/>
                </a:lnTo>
                <a:lnTo>
                  <a:pt x="731520" y="0"/>
                </a:lnTo>
                <a:lnTo>
                  <a:pt x="0" y="0"/>
                </a:lnTo>
                <a:lnTo>
                  <a:pt x="0" y="489204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3673602" y="3944111"/>
            <a:ext cx="399415" cy="194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Arial"/>
                <a:cs typeface="Arial"/>
              </a:rPr>
              <a:t>Latch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410967" y="3805428"/>
            <a:ext cx="1097280" cy="684276"/>
          </a:xfrm>
          <a:custGeom>
            <a:avLst/>
            <a:gdLst/>
            <a:ahLst/>
            <a:cxnLst/>
            <a:rect l="l" t="t" r="r" b="b"/>
            <a:pathLst>
              <a:path w="1097279" h="684276">
                <a:moveTo>
                  <a:pt x="822959" y="0"/>
                </a:moveTo>
                <a:lnTo>
                  <a:pt x="822959" y="171069"/>
                </a:lnTo>
                <a:lnTo>
                  <a:pt x="0" y="171069"/>
                </a:lnTo>
                <a:lnTo>
                  <a:pt x="0" y="513207"/>
                </a:lnTo>
                <a:lnTo>
                  <a:pt x="822959" y="513207"/>
                </a:lnTo>
                <a:lnTo>
                  <a:pt x="822959" y="684276"/>
                </a:lnTo>
                <a:lnTo>
                  <a:pt x="1097280" y="342138"/>
                </a:lnTo>
                <a:lnTo>
                  <a:pt x="822959" y="0"/>
                </a:lnTo>
                <a:close/>
              </a:path>
            </a:pathLst>
          </a:custGeom>
          <a:solidFill>
            <a:srgbClr val="FFCC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2410967" y="3805428"/>
            <a:ext cx="1097280" cy="684276"/>
          </a:xfrm>
          <a:custGeom>
            <a:avLst/>
            <a:gdLst/>
            <a:ahLst/>
            <a:cxnLst/>
            <a:rect l="l" t="t" r="r" b="b"/>
            <a:pathLst>
              <a:path w="1097279" h="684276">
                <a:moveTo>
                  <a:pt x="0" y="171069"/>
                </a:moveTo>
                <a:lnTo>
                  <a:pt x="822959" y="171069"/>
                </a:lnTo>
                <a:lnTo>
                  <a:pt x="822959" y="0"/>
                </a:lnTo>
                <a:lnTo>
                  <a:pt x="1097280" y="342138"/>
                </a:lnTo>
                <a:lnTo>
                  <a:pt x="822959" y="684276"/>
                </a:lnTo>
                <a:lnTo>
                  <a:pt x="822959" y="513207"/>
                </a:lnTo>
                <a:lnTo>
                  <a:pt x="0" y="513207"/>
                </a:lnTo>
                <a:lnTo>
                  <a:pt x="0" y="17106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2556510" y="4018153"/>
            <a:ext cx="669925" cy="194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Arial"/>
                <a:cs typeface="Arial"/>
              </a:rPr>
              <a:t>A</a:t>
            </a:r>
            <a:r>
              <a:rPr dirty="0" smtClean="0" sz="1200" spc="-5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7</a:t>
            </a:r>
            <a:r>
              <a:rPr dirty="0" smtClean="0" sz="1200" spc="-5">
                <a:latin typeface="Arial"/>
                <a:cs typeface="Arial"/>
              </a:rPr>
              <a:t>-</a:t>
            </a:r>
            <a:r>
              <a:rPr dirty="0" smtClean="0" sz="1200" spc="0">
                <a:latin typeface="Arial"/>
                <a:cs typeface="Arial"/>
              </a:rPr>
              <a:t>A</a:t>
            </a:r>
            <a:r>
              <a:rPr dirty="0" smtClean="0" sz="1200" spc="-5">
                <a:latin typeface="Arial"/>
                <a:cs typeface="Arial"/>
              </a:rPr>
              <a:t>D</a:t>
            </a:r>
            <a:r>
              <a:rPr dirty="0" smtClean="0" sz="1200" spc="0">
                <a:latin typeface="Arial"/>
                <a:cs typeface="Arial"/>
              </a:rPr>
              <a:t>0</a:t>
            </a:r>
            <a:endParaRPr sz="1200">
              <a:latin typeface="Arial"/>
              <a:cs typeface="Arial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5916167" y="2209800"/>
            <a:ext cx="1107948" cy="521208"/>
          </a:xfrm>
          <a:custGeom>
            <a:avLst/>
            <a:gdLst/>
            <a:ahLst/>
            <a:cxnLst/>
            <a:rect l="l" t="t" r="r" b="b"/>
            <a:pathLst>
              <a:path w="1107948" h="521208">
                <a:moveTo>
                  <a:pt x="830707" y="0"/>
                </a:moveTo>
                <a:lnTo>
                  <a:pt x="830707" y="130301"/>
                </a:lnTo>
                <a:lnTo>
                  <a:pt x="0" y="130301"/>
                </a:lnTo>
                <a:lnTo>
                  <a:pt x="0" y="390905"/>
                </a:lnTo>
                <a:lnTo>
                  <a:pt x="830707" y="390905"/>
                </a:lnTo>
                <a:lnTo>
                  <a:pt x="830707" y="521208"/>
                </a:lnTo>
                <a:lnTo>
                  <a:pt x="1107948" y="260603"/>
                </a:lnTo>
                <a:lnTo>
                  <a:pt x="830707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5916167" y="2209800"/>
            <a:ext cx="1107948" cy="521208"/>
          </a:xfrm>
          <a:custGeom>
            <a:avLst/>
            <a:gdLst/>
            <a:ahLst/>
            <a:cxnLst/>
            <a:rect l="l" t="t" r="r" b="b"/>
            <a:pathLst>
              <a:path w="1107948" h="521208">
                <a:moveTo>
                  <a:pt x="0" y="130301"/>
                </a:moveTo>
                <a:lnTo>
                  <a:pt x="830707" y="130301"/>
                </a:lnTo>
                <a:lnTo>
                  <a:pt x="830707" y="0"/>
                </a:lnTo>
                <a:lnTo>
                  <a:pt x="1107948" y="260603"/>
                </a:lnTo>
                <a:lnTo>
                  <a:pt x="830707" y="521208"/>
                </a:lnTo>
                <a:lnTo>
                  <a:pt x="830707" y="390905"/>
                </a:lnTo>
                <a:lnTo>
                  <a:pt x="0" y="390905"/>
                </a:lnTo>
                <a:lnTo>
                  <a:pt x="0" y="130301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4337050" y="4687696"/>
            <a:ext cx="523240" cy="25590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Arial"/>
                <a:cs typeface="Arial"/>
              </a:rPr>
              <a:t>D</a:t>
            </a:r>
            <a:r>
              <a:rPr dirty="0" smtClean="0" baseline="-21604" sz="1350" spc="22">
                <a:latin typeface="Arial"/>
                <a:cs typeface="Arial"/>
              </a:rPr>
              <a:t>7</a:t>
            </a:r>
            <a:r>
              <a:rPr dirty="0" smtClean="0" sz="1400" spc="0">
                <a:latin typeface="Arial"/>
                <a:cs typeface="Arial"/>
              </a:rPr>
              <a:t>-</a:t>
            </a:r>
            <a:r>
              <a:rPr dirty="0" smtClean="0" sz="1400" spc="5">
                <a:latin typeface="Arial"/>
                <a:cs typeface="Arial"/>
              </a:rPr>
              <a:t> </a:t>
            </a:r>
            <a:r>
              <a:rPr dirty="0" smtClean="0" sz="1400" spc="-10">
                <a:latin typeface="Arial"/>
                <a:cs typeface="Arial"/>
              </a:rPr>
              <a:t>D</a:t>
            </a:r>
            <a:r>
              <a:rPr dirty="0" smtClean="0" baseline="-21604" sz="1350" spc="30">
                <a:latin typeface="Arial"/>
                <a:cs typeface="Arial"/>
              </a:rPr>
              <a:t>0</a:t>
            </a:r>
            <a:endParaRPr baseline="-21604" sz="135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327652" y="4036695"/>
            <a:ext cx="427990" cy="224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Arial"/>
                <a:cs typeface="Arial"/>
              </a:rPr>
              <a:t>A</a:t>
            </a:r>
            <a:r>
              <a:rPr dirty="0" smtClean="0" sz="1400" spc="125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-</a:t>
            </a:r>
            <a:r>
              <a:rPr dirty="0" smtClean="0" sz="1400" spc="-80">
                <a:latin typeface="Arial"/>
                <a:cs typeface="Arial"/>
              </a:rPr>
              <a:t> </a:t>
            </a:r>
            <a:r>
              <a:rPr dirty="0" smtClean="0" sz="1400" spc="0">
                <a:latin typeface="Arial"/>
                <a:cs typeface="Arial"/>
              </a:rPr>
              <a:t>A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446523" y="4142867"/>
            <a:ext cx="375285" cy="1498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295910" algn="l"/>
              </a:tabLst>
            </a:pPr>
            <a:r>
              <a:rPr dirty="0" smtClean="0" sz="900" spc="20">
                <a:latin typeface="Arial"/>
                <a:cs typeface="Arial"/>
              </a:rPr>
              <a:t>7</a:t>
            </a:r>
            <a:r>
              <a:rPr dirty="0" smtClean="0" sz="900" spc="20">
                <a:latin typeface="Arial"/>
                <a:cs typeface="Arial"/>
              </a:rPr>
              <a:t>	</a:t>
            </a:r>
            <a:r>
              <a:rPr dirty="0" smtClean="0" sz="900" spc="20">
                <a:latin typeface="Arial"/>
                <a:cs typeface="Arial"/>
              </a:rPr>
              <a:t>0</a:t>
            </a:r>
            <a:endParaRPr sz="9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746248" y="4314444"/>
            <a:ext cx="254507" cy="635507"/>
          </a:xfrm>
          <a:custGeom>
            <a:avLst/>
            <a:gdLst/>
            <a:ahLst/>
            <a:cxnLst/>
            <a:rect l="l" t="t" r="r" b="b"/>
            <a:pathLst>
              <a:path w="254507" h="635507">
                <a:moveTo>
                  <a:pt x="0" y="635507"/>
                </a:moveTo>
                <a:lnTo>
                  <a:pt x="254507" y="635507"/>
                </a:lnTo>
                <a:lnTo>
                  <a:pt x="254507" y="0"/>
                </a:lnTo>
                <a:lnTo>
                  <a:pt x="0" y="0"/>
                </a:lnTo>
                <a:lnTo>
                  <a:pt x="0" y="635507"/>
                </a:lnTo>
                <a:close/>
              </a:path>
            </a:pathLst>
          </a:custGeom>
          <a:solidFill>
            <a:srgbClr val="66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2746248" y="4314444"/>
            <a:ext cx="254507" cy="635507"/>
          </a:xfrm>
          <a:custGeom>
            <a:avLst/>
            <a:gdLst/>
            <a:ahLst/>
            <a:cxnLst/>
            <a:rect l="l" t="t" r="r" b="b"/>
            <a:pathLst>
              <a:path w="254507" h="635507">
                <a:moveTo>
                  <a:pt x="0" y="635507"/>
                </a:moveTo>
                <a:lnTo>
                  <a:pt x="254507" y="635507"/>
                </a:lnTo>
                <a:lnTo>
                  <a:pt x="254507" y="0"/>
                </a:lnTo>
                <a:lnTo>
                  <a:pt x="0" y="0"/>
                </a:lnTo>
                <a:lnTo>
                  <a:pt x="0" y="635507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3901440" y="3692652"/>
            <a:ext cx="0" cy="216408"/>
          </a:xfrm>
          <a:custGeom>
            <a:avLst/>
            <a:gdLst/>
            <a:ahLst/>
            <a:cxnLst/>
            <a:rect l="l" t="t" r="r" b="b"/>
            <a:pathLst>
              <a:path w="0" h="216408">
                <a:moveTo>
                  <a:pt x="0" y="216408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2415539" y="3692652"/>
            <a:ext cx="1485900" cy="0"/>
          </a:xfrm>
          <a:custGeom>
            <a:avLst/>
            <a:gdLst/>
            <a:ahLst/>
            <a:cxnLst/>
            <a:rect l="l" t="t" r="r" b="b"/>
            <a:pathLst>
              <a:path w="1485900" h="0">
                <a:moveTo>
                  <a:pt x="1485900" y="0"/>
                </a:moveTo>
                <a:lnTo>
                  <a:pt x="0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 txBox="1"/>
          <p:nvPr/>
        </p:nvSpPr>
        <p:spPr>
          <a:xfrm>
            <a:off x="2060194" y="3602735"/>
            <a:ext cx="314325" cy="194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Arial"/>
                <a:cs typeface="Arial"/>
              </a:rPr>
              <a:t>ALE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2526792" y="5128259"/>
            <a:ext cx="2325624" cy="903731"/>
          </a:xfrm>
          <a:custGeom>
            <a:avLst/>
            <a:gdLst/>
            <a:ahLst/>
            <a:cxnLst/>
            <a:rect l="l" t="t" r="r" b="b"/>
            <a:pathLst>
              <a:path w="2325624" h="903731">
                <a:moveTo>
                  <a:pt x="0" y="903731"/>
                </a:moveTo>
                <a:lnTo>
                  <a:pt x="2325624" y="903731"/>
                </a:lnTo>
                <a:lnTo>
                  <a:pt x="2325624" y="0"/>
                </a:lnTo>
                <a:lnTo>
                  <a:pt x="0" y="0"/>
                </a:lnTo>
                <a:lnTo>
                  <a:pt x="0" y="903731"/>
                </a:lnTo>
                <a:close/>
              </a:path>
            </a:pathLst>
          </a:custGeom>
          <a:solidFill>
            <a:srgbClr val="FFCC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2526792" y="5128259"/>
            <a:ext cx="2325624" cy="9037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2059685" y="4885182"/>
            <a:ext cx="0" cy="509016"/>
          </a:xfrm>
          <a:custGeom>
            <a:avLst/>
            <a:gdLst/>
            <a:ahLst/>
            <a:cxnLst/>
            <a:rect l="l" t="t" r="r" b="b"/>
            <a:pathLst>
              <a:path w="0" h="509015">
                <a:moveTo>
                  <a:pt x="0" y="0"/>
                </a:moveTo>
                <a:lnTo>
                  <a:pt x="0" y="509016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2050542" y="5394197"/>
            <a:ext cx="487680" cy="0"/>
          </a:xfrm>
          <a:custGeom>
            <a:avLst/>
            <a:gdLst/>
            <a:ahLst/>
            <a:cxnLst/>
            <a:rect l="l" t="t" r="r" b="b"/>
            <a:pathLst>
              <a:path w="487680" h="0">
                <a:moveTo>
                  <a:pt x="487680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1704594" y="5494782"/>
            <a:ext cx="844295" cy="0"/>
          </a:xfrm>
          <a:custGeom>
            <a:avLst/>
            <a:gdLst/>
            <a:ahLst/>
            <a:cxnLst/>
            <a:rect l="l" t="t" r="r" b="b"/>
            <a:pathLst>
              <a:path w="844295" h="0">
                <a:moveTo>
                  <a:pt x="844295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1379982" y="5840729"/>
            <a:ext cx="1158240" cy="0"/>
          </a:xfrm>
          <a:custGeom>
            <a:avLst/>
            <a:gdLst/>
            <a:ahLst/>
            <a:cxnLst/>
            <a:rect l="l" t="t" r="r" b="b"/>
            <a:pathLst>
              <a:path w="1158240" h="0">
                <a:moveTo>
                  <a:pt x="1158240" y="0"/>
                </a:moveTo>
                <a:lnTo>
                  <a:pt x="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1389125" y="4885182"/>
            <a:ext cx="0" cy="966216"/>
          </a:xfrm>
          <a:custGeom>
            <a:avLst/>
            <a:gdLst/>
            <a:ahLst/>
            <a:cxnLst/>
            <a:rect l="l" t="t" r="r" b="b"/>
            <a:pathLst>
              <a:path w="0" h="966215">
                <a:moveTo>
                  <a:pt x="0" y="0"/>
                </a:moveTo>
                <a:lnTo>
                  <a:pt x="0" y="966216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1713738" y="4885182"/>
            <a:ext cx="0" cy="609600"/>
          </a:xfrm>
          <a:custGeom>
            <a:avLst/>
            <a:gdLst/>
            <a:ahLst/>
            <a:cxnLst/>
            <a:rect l="l" t="t" r="r" b="b"/>
            <a:pathLst>
              <a:path w="0" h="609600">
                <a:moveTo>
                  <a:pt x="0" y="0"/>
                </a:moveTo>
                <a:lnTo>
                  <a:pt x="0" y="60960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1264666" y="4719954"/>
            <a:ext cx="94488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657225" algn="l"/>
              </a:tabLst>
            </a:pPr>
            <a:r>
              <a:rPr dirty="0" smtClean="0" baseline="2777" sz="1500" spc="44">
                <a:latin typeface="Arial"/>
                <a:cs typeface="Arial"/>
              </a:rPr>
              <a:t>W</a:t>
            </a:r>
            <a:r>
              <a:rPr dirty="0" smtClean="0" baseline="2777" sz="1500" spc="-15">
                <a:latin typeface="Arial"/>
                <a:cs typeface="Arial"/>
              </a:rPr>
              <a:t>R</a:t>
            </a:r>
            <a:r>
              <a:rPr dirty="0" smtClean="0" baseline="2777" sz="1500" spc="-15">
                <a:latin typeface="Arial"/>
                <a:cs typeface="Arial"/>
              </a:rPr>
              <a:t>  </a:t>
            </a:r>
            <a:r>
              <a:rPr dirty="0" smtClean="0" baseline="2777" sz="1500" spc="52">
                <a:latin typeface="Arial"/>
                <a:cs typeface="Arial"/>
              </a:rPr>
              <a:t> </a:t>
            </a:r>
            <a:r>
              <a:rPr dirty="0" smtClean="0" sz="1000" spc="-10">
                <a:latin typeface="Arial"/>
                <a:cs typeface="Arial"/>
              </a:rPr>
              <a:t>RD</a:t>
            </a:r>
            <a:r>
              <a:rPr dirty="0" smtClean="0" sz="1000" spc="-10">
                <a:latin typeface="Arial"/>
                <a:cs typeface="Arial"/>
              </a:rPr>
              <a:t>	</a:t>
            </a:r>
            <a:r>
              <a:rPr dirty="0" smtClean="0" baseline="2777" sz="1500" spc="-15">
                <a:latin typeface="Arial"/>
                <a:cs typeface="Arial"/>
              </a:rPr>
              <a:t>IO/M</a:t>
            </a:r>
            <a:endParaRPr baseline="2777" sz="15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1257300" y="4690871"/>
            <a:ext cx="242315" cy="0"/>
          </a:xfrm>
          <a:custGeom>
            <a:avLst/>
            <a:gdLst/>
            <a:ahLst/>
            <a:cxnLst/>
            <a:rect l="l" t="t" r="r" b="b"/>
            <a:pathLst>
              <a:path w="242315" h="0">
                <a:moveTo>
                  <a:pt x="0" y="0"/>
                </a:moveTo>
                <a:lnTo>
                  <a:pt x="24231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6995159" y="2964179"/>
            <a:ext cx="934211" cy="2255520"/>
          </a:xfrm>
          <a:custGeom>
            <a:avLst/>
            <a:gdLst/>
            <a:ahLst/>
            <a:cxnLst/>
            <a:rect l="l" t="t" r="r" b="b"/>
            <a:pathLst>
              <a:path w="934211" h="2255520">
                <a:moveTo>
                  <a:pt x="0" y="2255520"/>
                </a:moveTo>
                <a:lnTo>
                  <a:pt x="934211" y="2255520"/>
                </a:lnTo>
                <a:lnTo>
                  <a:pt x="934211" y="0"/>
                </a:lnTo>
                <a:lnTo>
                  <a:pt x="0" y="0"/>
                </a:lnTo>
                <a:lnTo>
                  <a:pt x="0" y="2255520"/>
                </a:lnTo>
                <a:close/>
              </a:path>
            </a:pathLst>
          </a:custGeom>
          <a:solidFill>
            <a:srgbClr val="CC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6995159" y="2964179"/>
            <a:ext cx="934211" cy="2255520"/>
          </a:xfrm>
          <a:custGeom>
            <a:avLst/>
            <a:gdLst/>
            <a:ahLst/>
            <a:cxnLst/>
            <a:rect l="l" t="t" r="r" b="b"/>
            <a:pathLst>
              <a:path w="934211" h="2255520">
                <a:moveTo>
                  <a:pt x="0" y="2255520"/>
                </a:moveTo>
                <a:lnTo>
                  <a:pt x="934211" y="2255520"/>
                </a:lnTo>
                <a:lnTo>
                  <a:pt x="934211" y="0"/>
                </a:lnTo>
                <a:lnTo>
                  <a:pt x="0" y="0"/>
                </a:lnTo>
                <a:lnTo>
                  <a:pt x="0" y="225552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 txBox="1"/>
          <p:nvPr/>
        </p:nvSpPr>
        <p:spPr>
          <a:xfrm>
            <a:off x="7189469" y="3764533"/>
            <a:ext cx="577215" cy="5600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700" marR="12700" indent="-4445">
              <a:lnSpc>
                <a:spcPct val="100000"/>
              </a:lnSpc>
            </a:pPr>
            <a:r>
              <a:rPr dirty="0" smtClean="0" sz="1200">
                <a:latin typeface="Arial"/>
                <a:cs typeface="Arial"/>
              </a:rPr>
              <a:t>1K</a:t>
            </a:r>
            <a:r>
              <a:rPr dirty="0" smtClean="0" sz="1200" spc="-10">
                <a:latin typeface="Arial"/>
                <a:cs typeface="Arial"/>
              </a:rPr>
              <a:t> </a:t>
            </a:r>
            <a:r>
              <a:rPr dirty="0" smtClean="0" sz="1200" spc="0">
                <a:latin typeface="Arial"/>
                <a:cs typeface="Arial"/>
              </a:rPr>
              <a:t>B</a:t>
            </a:r>
            <a:r>
              <a:rPr dirty="0" smtClean="0" sz="1200" spc="-15">
                <a:latin typeface="Arial"/>
                <a:cs typeface="Arial"/>
              </a:rPr>
              <a:t>y</a:t>
            </a:r>
            <a:r>
              <a:rPr dirty="0" smtClean="0" sz="1200" spc="0">
                <a:latin typeface="Arial"/>
                <a:cs typeface="Arial"/>
              </a:rPr>
              <a:t>te</a:t>
            </a:r>
            <a:r>
              <a:rPr dirty="0" smtClean="0" sz="1200" spc="0">
                <a:latin typeface="Arial"/>
                <a:cs typeface="Arial"/>
              </a:rPr>
              <a:t> </a:t>
            </a:r>
            <a:r>
              <a:rPr dirty="0" smtClean="0" sz="1200" spc="-5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e</a:t>
            </a:r>
            <a:r>
              <a:rPr dirty="0" smtClean="0" sz="1200" spc="5">
                <a:latin typeface="Arial"/>
                <a:cs typeface="Arial"/>
              </a:rPr>
              <a:t>m</a:t>
            </a:r>
            <a:r>
              <a:rPr dirty="0" smtClean="0" sz="1200" spc="0">
                <a:latin typeface="Arial"/>
                <a:cs typeface="Arial"/>
              </a:rPr>
              <a:t>ory</a:t>
            </a:r>
            <a:r>
              <a:rPr dirty="0" smtClean="0" sz="1200" spc="0">
                <a:latin typeface="Arial"/>
                <a:cs typeface="Arial"/>
              </a:rPr>
              <a:t> Chip</a:t>
            </a:r>
            <a:endParaRPr sz="1200">
              <a:latin typeface="Arial"/>
              <a:cs typeface="Arial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1571244" y="4690871"/>
            <a:ext cx="243839" cy="0"/>
          </a:xfrm>
          <a:custGeom>
            <a:avLst/>
            <a:gdLst/>
            <a:ahLst/>
            <a:cxnLst/>
            <a:rect l="l" t="t" r="r" b="b"/>
            <a:pathLst>
              <a:path w="243839" h="0">
                <a:moveTo>
                  <a:pt x="0" y="0"/>
                </a:moveTo>
                <a:lnTo>
                  <a:pt x="243839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2092451" y="4690871"/>
            <a:ext cx="150875" cy="0"/>
          </a:xfrm>
          <a:custGeom>
            <a:avLst/>
            <a:gdLst/>
            <a:ahLst/>
            <a:cxnLst/>
            <a:rect l="l" t="t" r="r" b="b"/>
            <a:pathLst>
              <a:path w="150875" h="0">
                <a:moveTo>
                  <a:pt x="0" y="0"/>
                </a:moveTo>
                <a:lnTo>
                  <a:pt x="150875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7199376" y="5221683"/>
            <a:ext cx="87277" cy="85836"/>
          </a:xfrm>
          <a:custGeom>
            <a:avLst/>
            <a:gdLst/>
            <a:ahLst/>
            <a:cxnLst/>
            <a:rect l="l" t="t" r="r" b="b"/>
            <a:pathLst>
              <a:path w="87277" h="85836">
                <a:moveTo>
                  <a:pt x="0" y="42212"/>
                </a:moveTo>
                <a:lnTo>
                  <a:pt x="2326" y="28042"/>
                </a:lnTo>
                <a:lnTo>
                  <a:pt x="8792" y="15772"/>
                </a:lnTo>
                <a:lnTo>
                  <a:pt x="18633" y="6169"/>
                </a:lnTo>
                <a:lnTo>
                  <a:pt x="31080" y="0"/>
                </a:lnTo>
                <a:lnTo>
                  <a:pt x="48901" y="831"/>
                </a:lnTo>
                <a:lnTo>
                  <a:pt x="63497" y="5025"/>
                </a:lnTo>
                <a:lnTo>
                  <a:pt x="74802" y="12051"/>
                </a:lnTo>
                <a:lnTo>
                  <a:pt x="82750" y="21378"/>
                </a:lnTo>
                <a:lnTo>
                  <a:pt x="87277" y="32475"/>
                </a:lnTo>
                <a:lnTo>
                  <a:pt x="85935" y="49503"/>
                </a:lnTo>
                <a:lnTo>
                  <a:pt x="81087" y="63547"/>
                </a:lnTo>
                <a:lnTo>
                  <a:pt x="73307" y="74412"/>
                </a:lnTo>
                <a:lnTo>
                  <a:pt x="63171" y="81907"/>
                </a:lnTo>
                <a:lnTo>
                  <a:pt x="51254" y="85836"/>
                </a:lnTo>
                <a:lnTo>
                  <a:pt x="34919" y="84129"/>
                </a:lnTo>
                <a:lnTo>
                  <a:pt x="3686" y="59618"/>
                </a:lnTo>
                <a:lnTo>
                  <a:pt x="0" y="42212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7589519" y="5221830"/>
            <a:ext cx="88534" cy="85464"/>
          </a:xfrm>
          <a:custGeom>
            <a:avLst/>
            <a:gdLst/>
            <a:ahLst/>
            <a:cxnLst/>
            <a:rect l="l" t="t" r="r" b="b"/>
            <a:pathLst>
              <a:path w="88534" h="85464">
                <a:moveTo>
                  <a:pt x="0" y="42065"/>
                </a:moveTo>
                <a:lnTo>
                  <a:pt x="2318" y="28010"/>
                </a:lnTo>
                <a:lnTo>
                  <a:pt x="8774" y="15816"/>
                </a:lnTo>
                <a:lnTo>
                  <a:pt x="18622" y="6230"/>
                </a:lnTo>
                <a:lnTo>
                  <a:pt x="31112" y="0"/>
                </a:lnTo>
                <a:lnTo>
                  <a:pt x="49209" y="725"/>
                </a:lnTo>
                <a:lnTo>
                  <a:pt x="64040" y="4731"/>
                </a:lnTo>
                <a:lnTo>
                  <a:pt x="75565" y="11508"/>
                </a:lnTo>
                <a:lnTo>
                  <a:pt x="83744" y="20548"/>
                </a:lnTo>
                <a:lnTo>
                  <a:pt x="88534" y="31342"/>
                </a:lnTo>
                <a:lnTo>
                  <a:pt x="87349" y="48498"/>
                </a:lnTo>
                <a:lnTo>
                  <a:pt x="82694" y="62638"/>
                </a:lnTo>
                <a:lnTo>
                  <a:pt x="75121" y="73612"/>
                </a:lnTo>
                <a:lnTo>
                  <a:pt x="65179" y="81271"/>
                </a:lnTo>
                <a:lnTo>
                  <a:pt x="53421" y="85464"/>
                </a:lnTo>
                <a:lnTo>
                  <a:pt x="36584" y="83951"/>
                </a:lnTo>
                <a:lnTo>
                  <a:pt x="4338" y="60667"/>
                </a:lnTo>
                <a:lnTo>
                  <a:pt x="0" y="4206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7437119" y="2880966"/>
            <a:ext cx="88534" cy="85464"/>
          </a:xfrm>
          <a:custGeom>
            <a:avLst/>
            <a:gdLst/>
            <a:ahLst/>
            <a:cxnLst/>
            <a:rect l="l" t="t" r="r" b="b"/>
            <a:pathLst>
              <a:path w="88534" h="85464">
                <a:moveTo>
                  <a:pt x="0" y="42065"/>
                </a:moveTo>
                <a:lnTo>
                  <a:pt x="2318" y="28010"/>
                </a:lnTo>
                <a:lnTo>
                  <a:pt x="8774" y="15816"/>
                </a:lnTo>
                <a:lnTo>
                  <a:pt x="18622" y="6230"/>
                </a:lnTo>
                <a:lnTo>
                  <a:pt x="31112" y="0"/>
                </a:lnTo>
                <a:lnTo>
                  <a:pt x="49209" y="725"/>
                </a:lnTo>
                <a:lnTo>
                  <a:pt x="64040" y="4731"/>
                </a:lnTo>
                <a:lnTo>
                  <a:pt x="75565" y="11508"/>
                </a:lnTo>
                <a:lnTo>
                  <a:pt x="83744" y="20548"/>
                </a:lnTo>
                <a:lnTo>
                  <a:pt x="88534" y="31342"/>
                </a:lnTo>
                <a:lnTo>
                  <a:pt x="87349" y="48498"/>
                </a:lnTo>
                <a:lnTo>
                  <a:pt x="82694" y="62638"/>
                </a:lnTo>
                <a:lnTo>
                  <a:pt x="75121" y="73612"/>
                </a:lnTo>
                <a:lnTo>
                  <a:pt x="65179" y="81271"/>
                </a:lnTo>
                <a:lnTo>
                  <a:pt x="53421" y="85464"/>
                </a:lnTo>
                <a:lnTo>
                  <a:pt x="36584" y="83951"/>
                </a:lnTo>
                <a:lnTo>
                  <a:pt x="4338" y="60667"/>
                </a:lnTo>
                <a:lnTo>
                  <a:pt x="0" y="42065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 txBox="1"/>
          <p:nvPr/>
        </p:nvSpPr>
        <p:spPr>
          <a:xfrm>
            <a:off x="7515859" y="5066157"/>
            <a:ext cx="24765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30">
                <a:latin typeface="Arial"/>
                <a:cs typeface="Arial"/>
              </a:rPr>
              <a:t>WR</a:t>
            </a:r>
            <a:endParaRPr sz="1000">
              <a:latin typeface="Arial"/>
              <a:cs typeface="Arial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507223" y="5042915"/>
            <a:ext cx="242316" cy="0"/>
          </a:xfrm>
          <a:custGeom>
            <a:avLst/>
            <a:gdLst/>
            <a:ahLst/>
            <a:cxnLst/>
            <a:rect l="l" t="t" r="r" b="b"/>
            <a:pathLst>
              <a:path w="242316" h="0">
                <a:moveTo>
                  <a:pt x="0" y="0"/>
                </a:moveTo>
                <a:lnTo>
                  <a:pt x="242316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 txBox="1"/>
          <p:nvPr/>
        </p:nvSpPr>
        <p:spPr>
          <a:xfrm>
            <a:off x="7148830" y="5072253"/>
            <a:ext cx="208279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Arial"/>
                <a:cs typeface="Arial"/>
              </a:rPr>
              <a:t>RD</a:t>
            </a:r>
            <a:endParaRPr sz="10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127747" y="5042915"/>
            <a:ext cx="242316" cy="0"/>
          </a:xfrm>
          <a:custGeom>
            <a:avLst/>
            <a:gdLst/>
            <a:ahLst/>
            <a:cxnLst/>
            <a:rect l="l" t="t" r="r" b="b"/>
            <a:pathLst>
              <a:path w="242316" h="0">
                <a:moveTo>
                  <a:pt x="0" y="0"/>
                </a:moveTo>
                <a:lnTo>
                  <a:pt x="242316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7376159" y="3022092"/>
            <a:ext cx="242316" cy="0"/>
          </a:xfrm>
          <a:custGeom>
            <a:avLst/>
            <a:gdLst/>
            <a:ahLst/>
            <a:cxnLst/>
            <a:rect l="l" t="t" r="r" b="b"/>
            <a:pathLst>
              <a:path w="242316" h="0">
                <a:moveTo>
                  <a:pt x="0" y="0"/>
                </a:moveTo>
                <a:lnTo>
                  <a:pt x="242316" y="0"/>
                </a:lnTo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5934455" y="3611879"/>
            <a:ext cx="1066800" cy="530351"/>
          </a:xfrm>
          <a:custGeom>
            <a:avLst/>
            <a:gdLst/>
            <a:ahLst/>
            <a:cxnLst/>
            <a:rect l="l" t="t" r="r" b="b"/>
            <a:pathLst>
              <a:path w="1066800" h="530351">
                <a:moveTo>
                  <a:pt x="800100" y="0"/>
                </a:moveTo>
                <a:lnTo>
                  <a:pt x="800100" y="132588"/>
                </a:lnTo>
                <a:lnTo>
                  <a:pt x="0" y="132588"/>
                </a:lnTo>
                <a:lnTo>
                  <a:pt x="0" y="397764"/>
                </a:lnTo>
                <a:lnTo>
                  <a:pt x="800100" y="397764"/>
                </a:lnTo>
                <a:lnTo>
                  <a:pt x="800100" y="530352"/>
                </a:lnTo>
                <a:lnTo>
                  <a:pt x="1066800" y="265176"/>
                </a:lnTo>
                <a:lnTo>
                  <a:pt x="800100" y="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5934455" y="3611879"/>
            <a:ext cx="1066800" cy="530351"/>
          </a:xfrm>
          <a:custGeom>
            <a:avLst/>
            <a:gdLst/>
            <a:ahLst/>
            <a:cxnLst/>
            <a:rect l="l" t="t" r="r" b="b"/>
            <a:pathLst>
              <a:path w="1066800" h="530351">
                <a:moveTo>
                  <a:pt x="0" y="132588"/>
                </a:moveTo>
                <a:lnTo>
                  <a:pt x="800100" y="132588"/>
                </a:lnTo>
                <a:lnTo>
                  <a:pt x="800100" y="0"/>
                </a:lnTo>
                <a:lnTo>
                  <a:pt x="1066800" y="265176"/>
                </a:lnTo>
                <a:lnTo>
                  <a:pt x="800100" y="530352"/>
                </a:lnTo>
                <a:lnTo>
                  <a:pt x="800100" y="397764"/>
                </a:lnTo>
                <a:lnTo>
                  <a:pt x="0" y="397764"/>
                </a:lnTo>
                <a:lnTo>
                  <a:pt x="0" y="132588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5718047" y="3918203"/>
            <a:ext cx="213360" cy="376428"/>
          </a:xfrm>
          <a:custGeom>
            <a:avLst/>
            <a:gdLst/>
            <a:ahLst/>
            <a:cxnLst/>
            <a:rect l="l" t="t" r="r" b="b"/>
            <a:pathLst>
              <a:path w="213360" h="376427">
                <a:moveTo>
                  <a:pt x="0" y="376428"/>
                </a:moveTo>
                <a:lnTo>
                  <a:pt x="213360" y="376428"/>
                </a:lnTo>
                <a:lnTo>
                  <a:pt x="213360" y="0"/>
                </a:lnTo>
                <a:lnTo>
                  <a:pt x="0" y="0"/>
                </a:lnTo>
                <a:lnTo>
                  <a:pt x="0" y="376428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5718047" y="3918203"/>
            <a:ext cx="213360" cy="376428"/>
          </a:xfrm>
          <a:custGeom>
            <a:avLst/>
            <a:gdLst/>
            <a:ahLst/>
            <a:cxnLst/>
            <a:rect l="l" t="t" r="r" b="b"/>
            <a:pathLst>
              <a:path w="213360" h="376427">
                <a:moveTo>
                  <a:pt x="0" y="376428"/>
                </a:moveTo>
                <a:lnTo>
                  <a:pt x="213360" y="376428"/>
                </a:lnTo>
                <a:lnTo>
                  <a:pt x="213360" y="0"/>
                </a:lnTo>
                <a:lnTo>
                  <a:pt x="0" y="0"/>
                </a:lnTo>
                <a:lnTo>
                  <a:pt x="0" y="376428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5839967" y="3258311"/>
            <a:ext cx="89915" cy="588263"/>
          </a:xfrm>
          <a:custGeom>
            <a:avLst/>
            <a:gdLst/>
            <a:ahLst/>
            <a:cxnLst/>
            <a:rect l="l" t="t" r="r" b="b"/>
            <a:pathLst>
              <a:path w="89915" h="588263">
                <a:moveTo>
                  <a:pt x="0" y="588263"/>
                </a:moveTo>
                <a:lnTo>
                  <a:pt x="89915" y="588263"/>
                </a:lnTo>
                <a:lnTo>
                  <a:pt x="89915" y="0"/>
                </a:lnTo>
                <a:lnTo>
                  <a:pt x="0" y="0"/>
                </a:lnTo>
                <a:lnTo>
                  <a:pt x="0" y="588263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5839967" y="3258311"/>
            <a:ext cx="89915" cy="588263"/>
          </a:xfrm>
          <a:custGeom>
            <a:avLst/>
            <a:gdLst/>
            <a:ahLst/>
            <a:cxnLst/>
            <a:rect l="l" t="t" r="r" b="b"/>
            <a:pathLst>
              <a:path w="89915" h="588263">
                <a:moveTo>
                  <a:pt x="0" y="588263"/>
                </a:moveTo>
                <a:lnTo>
                  <a:pt x="89915" y="588263"/>
                </a:lnTo>
                <a:lnTo>
                  <a:pt x="89915" y="0"/>
                </a:lnTo>
                <a:lnTo>
                  <a:pt x="0" y="0"/>
                </a:lnTo>
                <a:lnTo>
                  <a:pt x="0" y="588263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 txBox="1"/>
          <p:nvPr/>
        </p:nvSpPr>
        <p:spPr>
          <a:xfrm>
            <a:off x="6034278" y="3752595"/>
            <a:ext cx="494665" cy="25590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Arial"/>
                <a:cs typeface="Arial"/>
              </a:rPr>
              <a:t>A</a:t>
            </a:r>
            <a:r>
              <a:rPr dirty="0" smtClean="0" baseline="-21604" sz="1350" spc="15">
                <a:latin typeface="Arial"/>
                <a:cs typeface="Arial"/>
              </a:rPr>
              <a:t>9</a:t>
            </a:r>
            <a:r>
              <a:rPr dirty="0" smtClean="0" sz="1400" spc="0">
                <a:latin typeface="Arial"/>
                <a:cs typeface="Arial"/>
              </a:rPr>
              <a:t>-</a:t>
            </a:r>
            <a:r>
              <a:rPr dirty="0" smtClean="0" sz="1400" spc="-80">
                <a:latin typeface="Arial"/>
                <a:cs typeface="Arial"/>
              </a:rPr>
              <a:t> </a:t>
            </a:r>
            <a:r>
              <a:rPr dirty="0" smtClean="0" sz="1400" spc="-5">
                <a:latin typeface="Arial"/>
                <a:cs typeface="Arial"/>
              </a:rPr>
              <a:t>A</a:t>
            </a:r>
            <a:r>
              <a:rPr dirty="0" smtClean="0" baseline="-21604" sz="1350" spc="22">
                <a:latin typeface="Arial"/>
                <a:cs typeface="Arial"/>
              </a:rPr>
              <a:t>0</a:t>
            </a:r>
            <a:endParaRPr baseline="-21604" sz="1350">
              <a:latin typeface="Arial"/>
              <a:cs typeface="Arial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5725667" y="2333244"/>
            <a:ext cx="204215" cy="925067"/>
          </a:xfrm>
          <a:custGeom>
            <a:avLst/>
            <a:gdLst/>
            <a:ahLst/>
            <a:cxnLst/>
            <a:rect l="l" t="t" r="r" b="b"/>
            <a:pathLst>
              <a:path w="204215" h="925067">
                <a:moveTo>
                  <a:pt x="0" y="925067"/>
                </a:moveTo>
                <a:lnTo>
                  <a:pt x="204215" y="925067"/>
                </a:lnTo>
                <a:lnTo>
                  <a:pt x="204215" y="0"/>
                </a:lnTo>
                <a:lnTo>
                  <a:pt x="0" y="0"/>
                </a:lnTo>
                <a:lnTo>
                  <a:pt x="0" y="925067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5725667" y="2333244"/>
            <a:ext cx="204215" cy="925067"/>
          </a:xfrm>
          <a:custGeom>
            <a:avLst/>
            <a:gdLst/>
            <a:ahLst/>
            <a:cxnLst/>
            <a:rect l="l" t="t" r="r" b="b"/>
            <a:pathLst>
              <a:path w="204215" h="925067">
                <a:moveTo>
                  <a:pt x="0" y="925067"/>
                </a:moveTo>
                <a:lnTo>
                  <a:pt x="204215" y="925067"/>
                </a:lnTo>
                <a:lnTo>
                  <a:pt x="204215" y="0"/>
                </a:lnTo>
                <a:lnTo>
                  <a:pt x="0" y="0"/>
                </a:lnTo>
                <a:lnTo>
                  <a:pt x="0" y="925067"/>
                </a:lnTo>
                <a:close/>
              </a:path>
            </a:pathLst>
          </a:custGeom>
          <a:ln w="9143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 txBox="1"/>
          <p:nvPr/>
        </p:nvSpPr>
        <p:spPr>
          <a:xfrm>
            <a:off x="1145844" y="2391664"/>
            <a:ext cx="5607050" cy="6591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r" marR="12700">
              <a:lnSpc>
                <a:spcPct val="100000"/>
              </a:lnSpc>
            </a:pPr>
            <a:r>
              <a:rPr dirty="0" smtClean="0" baseline="13888" sz="2100" spc="-7">
                <a:latin typeface="Arial"/>
                <a:cs typeface="Arial"/>
              </a:rPr>
              <a:t>A</a:t>
            </a:r>
            <a:r>
              <a:rPr dirty="0" smtClean="0" sz="900" spc="15">
                <a:latin typeface="Arial"/>
                <a:cs typeface="Arial"/>
              </a:rPr>
              <a:t>15</a:t>
            </a:r>
            <a:r>
              <a:rPr dirty="0" smtClean="0" baseline="13888" sz="2100" spc="0">
                <a:latin typeface="Arial"/>
                <a:cs typeface="Arial"/>
              </a:rPr>
              <a:t>-</a:t>
            </a:r>
            <a:r>
              <a:rPr dirty="0" smtClean="0" baseline="13888" sz="2100" spc="-97">
                <a:latin typeface="Arial"/>
                <a:cs typeface="Arial"/>
              </a:rPr>
              <a:t> </a:t>
            </a:r>
            <a:r>
              <a:rPr dirty="0" smtClean="0" baseline="13888" sz="2100" spc="-7">
                <a:latin typeface="Arial"/>
                <a:cs typeface="Arial"/>
              </a:rPr>
              <a:t>A</a:t>
            </a:r>
            <a:r>
              <a:rPr dirty="0" smtClean="0" sz="900" spc="15">
                <a:latin typeface="Arial"/>
                <a:cs typeface="Arial"/>
              </a:rPr>
              <a:t>10</a:t>
            </a:r>
            <a:endParaRPr sz="900">
              <a:latin typeface="Arial"/>
              <a:cs typeface="Arial"/>
            </a:endParaRPr>
          </a:p>
          <a:p>
            <a:pPr>
              <a:lnSpc>
                <a:spcPts val="1200"/>
              </a:lnSpc>
              <a:spcBef>
                <a:spcPts val="67"/>
              </a:spcBef>
            </a:pPr>
            <a:endParaRPr sz="1200"/>
          </a:p>
          <a:p>
            <a:pPr marL="12700">
              <a:lnSpc>
                <a:spcPct val="100000"/>
              </a:lnSpc>
            </a:pPr>
            <a:r>
              <a:rPr dirty="0" smtClean="0" sz="1800" spc="-5">
                <a:latin typeface="Arial"/>
                <a:cs typeface="Arial"/>
              </a:rPr>
              <a:t>8085</a:t>
            </a:r>
            <a:endParaRPr sz="18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7383906" y="3044697"/>
            <a:ext cx="201930" cy="1638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-10">
                <a:latin typeface="Arial"/>
                <a:cs typeface="Arial"/>
              </a:rPr>
              <a:t>CS</a:t>
            </a:r>
            <a:endParaRPr sz="1000">
              <a:latin typeface="Arial"/>
              <a:cs typeface="Arial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4112514" y="5453634"/>
            <a:ext cx="3139440" cy="0"/>
          </a:xfrm>
          <a:custGeom>
            <a:avLst/>
            <a:gdLst/>
            <a:ahLst/>
            <a:cxnLst/>
            <a:rect l="l" t="t" r="r" b="b"/>
            <a:pathLst>
              <a:path w="3139440" h="0">
                <a:moveTo>
                  <a:pt x="0" y="0"/>
                </a:moveTo>
                <a:lnTo>
                  <a:pt x="3139440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4103370" y="5790438"/>
            <a:ext cx="3525011" cy="0"/>
          </a:xfrm>
          <a:custGeom>
            <a:avLst/>
            <a:gdLst/>
            <a:ahLst/>
            <a:cxnLst/>
            <a:rect l="l" t="t" r="r" b="b"/>
            <a:pathLst>
              <a:path w="3525011" h="0">
                <a:moveTo>
                  <a:pt x="0" y="0"/>
                </a:moveTo>
                <a:lnTo>
                  <a:pt x="3525011" y="0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7251954" y="5310378"/>
            <a:ext cx="0" cy="134112"/>
          </a:xfrm>
          <a:custGeom>
            <a:avLst/>
            <a:gdLst/>
            <a:ahLst/>
            <a:cxnLst/>
            <a:rect l="l" t="t" r="r" b="b"/>
            <a:pathLst>
              <a:path w="0" h="134112">
                <a:moveTo>
                  <a:pt x="0" y="0"/>
                </a:moveTo>
                <a:lnTo>
                  <a:pt x="0" y="134112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7637526" y="5310378"/>
            <a:ext cx="0" cy="498347"/>
          </a:xfrm>
          <a:custGeom>
            <a:avLst/>
            <a:gdLst/>
            <a:ahLst/>
            <a:cxnLst/>
            <a:rect l="l" t="t" r="r" b="b"/>
            <a:pathLst>
              <a:path w="0" h="498348">
                <a:moveTo>
                  <a:pt x="0" y="0"/>
                </a:moveTo>
                <a:lnTo>
                  <a:pt x="0" y="498348"/>
                </a:lnTo>
              </a:path>
            </a:pathLst>
          </a:custGeom>
          <a:ln w="1981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/>
          <p:nvPr/>
        </p:nvSpPr>
        <p:spPr>
          <a:xfrm>
            <a:off x="5724144" y="3075432"/>
            <a:ext cx="0" cy="198119"/>
          </a:xfrm>
          <a:custGeom>
            <a:avLst/>
            <a:gdLst/>
            <a:ahLst/>
            <a:cxnLst/>
            <a:rect l="l" t="t" r="r" b="b"/>
            <a:pathLst>
              <a:path w="0" h="198119">
                <a:moveTo>
                  <a:pt x="0" y="0"/>
                </a:moveTo>
                <a:lnTo>
                  <a:pt x="0" y="198119"/>
                </a:lnTo>
              </a:path>
            </a:pathLst>
          </a:custGeom>
          <a:ln w="9144">
            <a:solidFill>
              <a:srgbClr val="CCFF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9" name="object 69"/>
          <p:cNvSpPr/>
          <p:nvPr/>
        </p:nvSpPr>
        <p:spPr>
          <a:xfrm>
            <a:off x="5721096" y="3259835"/>
            <a:ext cx="198119" cy="0"/>
          </a:xfrm>
          <a:custGeom>
            <a:avLst/>
            <a:gdLst/>
            <a:ahLst/>
            <a:cxnLst/>
            <a:rect l="l" t="t" r="r" b="b"/>
            <a:pathLst>
              <a:path w="198119" h="0">
                <a:moveTo>
                  <a:pt x="0" y="0"/>
                </a:moveTo>
                <a:lnTo>
                  <a:pt x="198119" y="0"/>
                </a:lnTo>
              </a:path>
            </a:pathLst>
          </a:custGeom>
          <a:ln w="9144">
            <a:solidFill>
              <a:srgbClr val="CCFF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0" name="object 70"/>
          <p:cNvSpPr/>
          <p:nvPr/>
        </p:nvSpPr>
        <p:spPr>
          <a:xfrm>
            <a:off x="5849111" y="3250692"/>
            <a:ext cx="0" cy="53340"/>
          </a:xfrm>
          <a:custGeom>
            <a:avLst/>
            <a:gdLst/>
            <a:ahLst/>
            <a:cxnLst/>
            <a:rect l="l" t="t" r="r" b="b"/>
            <a:pathLst>
              <a:path w="0" h="53340">
                <a:moveTo>
                  <a:pt x="0" y="0"/>
                </a:moveTo>
                <a:lnTo>
                  <a:pt x="0" y="53340"/>
                </a:lnTo>
              </a:path>
            </a:pathLst>
          </a:custGeom>
          <a:ln w="9144">
            <a:solidFill>
              <a:srgbClr val="CCFF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1" name="object 71"/>
          <p:cNvSpPr/>
          <p:nvPr/>
        </p:nvSpPr>
        <p:spPr>
          <a:xfrm>
            <a:off x="5928359" y="2354579"/>
            <a:ext cx="0" cy="231648"/>
          </a:xfrm>
          <a:custGeom>
            <a:avLst/>
            <a:gdLst/>
            <a:ahLst/>
            <a:cxnLst/>
            <a:rect l="l" t="t" r="r" b="b"/>
            <a:pathLst>
              <a:path w="0" h="231648">
                <a:moveTo>
                  <a:pt x="0" y="0"/>
                </a:moveTo>
                <a:lnTo>
                  <a:pt x="0" y="231648"/>
                </a:lnTo>
              </a:path>
            </a:pathLst>
          </a:custGeom>
          <a:ln w="9144">
            <a:solidFill>
              <a:srgbClr val="CCFF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2" name="object 72"/>
          <p:cNvSpPr/>
          <p:nvPr/>
        </p:nvSpPr>
        <p:spPr>
          <a:xfrm>
            <a:off x="5935217" y="3746753"/>
            <a:ext cx="1524" cy="94487"/>
          </a:xfrm>
          <a:custGeom>
            <a:avLst/>
            <a:gdLst/>
            <a:ahLst/>
            <a:cxnLst/>
            <a:rect l="l" t="t" r="r" b="b"/>
            <a:pathLst>
              <a:path w="1524" h="94487">
                <a:moveTo>
                  <a:pt x="0" y="94488"/>
                </a:moveTo>
                <a:lnTo>
                  <a:pt x="1524" y="0"/>
                </a:lnTo>
              </a:path>
            </a:pathLst>
          </a:custGeom>
          <a:ln w="19811">
            <a:solidFill>
              <a:srgbClr val="CCFF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3" name="object 73"/>
          <p:cNvSpPr/>
          <p:nvPr/>
        </p:nvSpPr>
        <p:spPr>
          <a:xfrm>
            <a:off x="5932170" y="3922014"/>
            <a:ext cx="0" cy="83819"/>
          </a:xfrm>
          <a:custGeom>
            <a:avLst/>
            <a:gdLst/>
            <a:ahLst/>
            <a:cxnLst/>
            <a:rect l="l" t="t" r="r" b="b"/>
            <a:pathLst>
              <a:path w="0" h="83820">
                <a:moveTo>
                  <a:pt x="0" y="0"/>
                </a:moveTo>
                <a:lnTo>
                  <a:pt x="0" y="83819"/>
                </a:lnTo>
              </a:path>
            </a:pathLst>
          </a:custGeom>
          <a:ln w="19812">
            <a:solidFill>
              <a:srgbClr val="CCFF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4" name="object 74"/>
          <p:cNvSpPr/>
          <p:nvPr/>
        </p:nvSpPr>
        <p:spPr>
          <a:xfrm>
            <a:off x="5725667" y="4064508"/>
            <a:ext cx="0" cy="233172"/>
          </a:xfrm>
          <a:custGeom>
            <a:avLst/>
            <a:gdLst/>
            <a:ahLst/>
            <a:cxnLst/>
            <a:rect l="l" t="t" r="r" b="b"/>
            <a:pathLst>
              <a:path w="0" h="233172">
                <a:moveTo>
                  <a:pt x="0" y="0"/>
                </a:moveTo>
                <a:lnTo>
                  <a:pt x="0" y="233172"/>
                </a:lnTo>
              </a:path>
            </a:pathLst>
          </a:custGeom>
          <a:ln w="9144">
            <a:solidFill>
              <a:srgbClr val="CCFFCC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5" name="object 75"/>
          <p:cNvSpPr/>
          <p:nvPr/>
        </p:nvSpPr>
        <p:spPr>
          <a:xfrm>
            <a:off x="3002279" y="4698491"/>
            <a:ext cx="0" cy="245363"/>
          </a:xfrm>
          <a:custGeom>
            <a:avLst/>
            <a:gdLst/>
            <a:ahLst/>
            <a:cxnLst/>
            <a:rect l="l" t="t" r="r" b="b"/>
            <a:pathLst>
              <a:path w="0" h="245363">
                <a:moveTo>
                  <a:pt x="0" y="0"/>
                </a:moveTo>
                <a:lnTo>
                  <a:pt x="0" y="245363"/>
                </a:lnTo>
              </a:path>
            </a:pathLst>
          </a:custGeom>
          <a:ln w="9144">
            <a:solidFill>
              <a:srgbClr val="66FFF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graphicFrame>
        <p:nvGraphicFramePr>
          <p:cNvPr id="63" name="object 63"/>
          <p:cNvGraphicFramePr>
            <a:graphicFrameLocks noGrp="1"/>
          </p:cNvGraphicFramePr>
          <p:nvPr/>
        </p:nvGraphicFramePr>
        <p:xfrm>
          <a:off x="7018019" y="2247900"/>
          <a:ext cx="917448" cy="64922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2627"/>
                <a:gridCol w="451103"/>
              </a:tblGrid>
              <a:tr h="426720">
                <a:tc gridSpan="2">
                  <a:txBody>
                    <a:bodyPr/>
                    <a:lstStyle/>
                    <a:p>
                      <a:pPr marL="283845" marR="22860" indent="-227329">
                        <a:lnSpc>
                          <a:spcPct val="100000"/>
                        </a:lnSpc>
                      </a:pPr>
                      <a:r>
                        <a:rPr dirty="0" smtClean="0" sz="1000">
                          <a:latin typeface="Arial"/>
                          <a:cs typeface="Arial"/>
                        </a:rPr>
                        <a:t>Ch</a:t>
                      </a:r>
                      <a:r>
                        <a:rPr dirty="0" smtClean="0" sz="100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00" spc="0">
                          <a:latin typeface="Arial"/>
                          <a:cs typeface="Arial"/>
                        </a:rPr>
                        <a:t>p</a:t>
                      </a:r>
                      <a:r>
                        <a:rPr dirty="0" smtClean="0" sz="1000" spc="5">
                          <a:latin typeface="Arial"/>
                          <a:cs typeface="Arial"/>
                        </a:rPr>
                        <a:t> </a:t>
                      </a:r>
                      <a:r>
                        <a:rPr dirty="0" smtClean="0" sz="1000" spc="-5">
                          <a:latin typeface="Arial"/>
                          <a:cs typeface="Arial"/>
                        </a:rPr>
                        <a:t>S</a:t>
                      </a:r>
                      <a:r>
                        <a:rPr dirty="0" smtClean="0" sz="1000" spc="0">
                          <a:latin typeface="Arial"/>
                          <a:cs typeface="Arial"/>
                        </a:rPr>
                        <a:t>e</a:t>
                      </a:r>
                      <a:r>
                        <a:rPr dirty="0" smtClean="0" sz="1000" spc="-10">
                          <a:latin typeface="Arial"/>
                          <a:cs typeface="Arial"/>
                        </a:rPr>
                        <a:t>l</a:t>
                      </a:r>
                      <a:r>
                        <a:rPr dirty="0" smtClean="0" sz="1000" spc="0">
                          <a:latin typeface="Arial"/>
                          <a:cs typeface="Arial"/>
                        </a:rPr>
                        <a:t>ect</a:t>
                      </a:r>
                      <a:r>
                        <a:rPr dirty="0" smtClean="0" sz="100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00" spc="0">
                          <a:latin typeface="Arial"/>
                          <a:cs typeface="Arial"/>
                        </a:rPr>
                        <a:t>on</a:t>
                      </a:r>
                      <a:r>
                        <a:rPr dirty="0" smtClean="0" sz="1000" spc="0">
                          <a:latin typeface="Arial"/>
                          <a:cs typeface="Arial"/>
                        </a:rPr>
                        <a:t> C</a:t>
                      </a:r>
                      <a:r>
                        <a:rPr dirty="0" smtClean="0" sz="1000" spc="-5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00" spc="0">
                          <a:latin typeface="Arial"/>
                          <a:cs typeface="Arial"/>
                        </a:rPr>
                        <a:t>r</a:t>
                      </a:r>
                      <a:r>
                        <a:rPr dirty="0" smtClean="0" sz="1000" spc="5">
                          <a:latin typeface="Arial"/>
                          <a:cs typeface="Arial"/>
                        </a:rPr>
                        <a:t>c</a:t>
                      </a:r>
                      <a:r>
                        <a:rPr dirty="0" smtClean="0" sz="1000" spc="0">
                          <a:latin typeface="Arial"/>
                          <a:cs typeface="Arial"/>
                        </a:rPr>
                        <a:t>u</a:t>
                      </a:r>
                      <a:r>
                        <a:rPr dirty="0" smtClean="0" sz="1000" spc="-10">
                          <a:latin typeface="Arial"/>
                          <a:cs typeface="Arial"/>
                        </a:rPr>
                        <a:t>i</a:t>
                      </a:r>
                      <a:r>
                        <a:rPr dirty="0" smtClean="0" sz="1000" spc="0">
                          <a:latin typeface="Arial"/>
                          <a:cs typeface="Arial"/>
                        </a:rPr>
                        <a:t>t</a:t>
                      </a:r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  <a:lnB w="9144">
                      <a:solidFill>
                        <a:srgbClr val="000000"/>
                      </a:solidFill>
                      <a:prstDash val="solid"/>
                    </a:lnB>
                    <a:solidFill>
                      <a:srgbClr val="CCEBFF"/>
                    </a:solidFill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3360"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R w="9144">
                      <a:solidFill>
                        <a:srgbClr val="000000"/>
                      </a:solidFill>
                      <a:prstDash val="solid"/>
                    </a:lnR>
                    <a:lnT w="9144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/>
                      <a:endParaRPr sz="1000">
                        <a:latin typeface="Arial"/>
                        <a:cs typeface="Arial"/>
                      </a:endParaRPr>
                    </a:p>
                  </a:txBody>
                  <a:tcPr marL="0" marR="0" marB="0" marT="0">
                    <a:lnL w="9144">
                      <a:solidFill>
                        <a:srgbClr val="000000"/>
                      </a:solidFill>
                      <a:prstDash val="solid"/>
                    </a:lnL>
                    <a:lnT w="9144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hussein alkarawi</dc:creator>
  <dc:title>Chapter 2 ...  Microprocessor Architecture</dc:title>
  <dcterms:created xsi:type="dcterms:W3CDTF">2018-11-11T13:12:11Z</dcterms:created>
  <dcterms:modified xsi:type="dcterms:W3CDTF">2018-11-11T13:12:11Z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2017-02-21T00:00:00Z</vt:filetime>
  </property>
  <property fmtid="{D5CDD505-2E9C-101B-9397-08002B2CF9AE}" pid="3" name="LastSaved">
    <vt:filetime>2018-11-11T00:00:00Z</vt:filetime>
  </property>
</Properties>
</file>