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Default Extension="png" ContentType="image/png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  <p:sldId id="329" r:id="rId79"/>
    <p:sldId id="330" r:id="rId80"/>
    <p:sldId id="331" r:id="rId81"/>
    <p:sldId id="332" r:id="rId82"/>
    <p:sldId id="333" r:id="rId83"/>
    <p:sldId id="334" r:id="rId84"/>
    <p:sldId id="335" r:id="rId85"/>
    <p:sldId id="336" r:id="rId86"/>
    <p:sldId id="337" r:id="rId87"/>
    <p:sldId id="338" r:id="rId88"/>
    <p:sldId id="339" r:id="rId89"/>
    <p:sldId id="340" r:id="rId90"/>
    <p:sldId id="341" r:id="rId91"/>
    <p:sldId id="342" r:id="rId92"/>
    <p:sldId id="343" r:id="rId93"/>
    <p:sldId id="344" r:id="rId94"/>
    <p:sldId id="345" r:id="rId95"/>
    <p:sldId id="346" r:id="rId96"/>
    <p:sldId id="347" r:id="rId97"/>
    <p:sldId id="348" r:id="rId98"/>
    <p:sldId id="349" r:id="rId99"/>
    <p:sldId id="350" r:id="rId100"/>
    <p:sldId id="351" r:id="rId101"/>
    <p:sldId id="352" r:id="rId102"/>
    <p:sldId id="353" r:id="rId103"/>
    <p:sldId id="354" r:id="rId104"/>
    <p:sldId id="355" r:id="rId105"/>
    <p:sldId id="356" r:id="rId106"/>
    <p:sldId id="357" r:id="rId107"/>
    <p:sldId id="358" r:id="rId108"/>
    <p:sldId id="359" r:id="rId109"/>
    <p:sldId id="360" r:id="rId110"/>
    <p:sldId id="361" r:id="rId111"/>
    <p:sldId id="362" r:id="rId112"/>
    <p:sldId id="363" r:id="rId113"/>
    <p:sldId id="364" r:id="rId114"/>
    <p:sldId id="365" r:id="rId115"/>
    <p:sldId id="366" r:id="rId116"/>
    <p:sldId id="367" r:id="rId117"/>
    <p:sldId id="368" r:id="rId118"/>
    <p:sldId id="369" r:id="rId119"/>
    <p:sldId id="370" r:id="rId120"/>
    <p:sldId id="371" r:id="rId121"/>
    <p:sldId id="372" r:id="rId122"/>
    <p:sldId id="373" r:id="rId123"/>
    <p:sldId id="374" r:id="rId124"/>
    <p:sldId id="375" r:id="rId125"/>
    <p:sldId id="376" r:id="rId126"/>
    <p:sldId id="377" r:id="rId127"/>
    <p:sldId id="378" r:id="rId128"/>
    <p:sldId id="379" r:id="rId129"/>
    <p:sldId id="380" r:id="rId130"/>
    <p:sldId id="381" r:id="rId131"/>
    <p:sldId id="382" r:id="rId132"/>
    <p:sldId id="383" r:id="rId133"/>
    <p:sldId id="384" r:id="rId134"/>
    <p:sldId id="385" r:id="rId135"/>
    <p:sldId id="386" r:id="rId136"/>
    <p:sldId id="387" r:id="rId137"/>
  </p:sldIdLst>
  <p:sldSz cx="10693400" cy="10706101"/>
  <p:notesSz cx="10693400" cy="10706101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Relationship Id="rId79" Type="http://schemas.openxmlformats.org/officeDocument/2006/relationships/slide" Target="slides/slide74.xml"/><Relationship Id="rId80" Type="http://schemas.openxmlformats.org/officeDocument/2006/relationships/slide" Target="slides/slide75.xml"/><Relationship Id="rId81" Type="http://schemas.openxmlformats.org/officeDocument/2006/relationships/slide" Target="slides/slide76.xml"/><Relationship Id="rId82" Type="http://schemas.openxmlformats.org/officeDocument/2006/relationships/slide" Target="slides/slide77.xml"/><Relationship Id="rId83" Type="http://schemas.openxmlformats.org/officeDocument/2006/relationships/slide" Target="slides/slide78.xml"/><Relationship Id="rId84" Type="http://schemas.openxmlformats.org/officeDocument/2006/relationships/slide" Target="slides/slide79.xml"/><Relationship Id="rId85" Type="http://schemas.openxmlformats.org/officeDocument/2006/relationships/slide" Target="slides/slide80.xml"/><Relationship Id="rId86" Type="http://schemas.openxmlformats.org/officeDocument/2006/relationships/slide" Target="slides/slide81.xml"/><Relationship Id="rId87" Type="http://schemas.openxmlformats.org/officeDocument/2006/relationships/slide" Target="slides/slide82.xml"/><Relationship Id="rId88" Type="http://schemas.openxmlformats.org/officeDocument/2006/relationships/slide" Target="slides/slide83.xml"/><Relationship Id="rId89" Type="http://schemas.openxmlformats.org/officeDocument/2006/relationships/slide" Target="slides/slide84.xml"/><Relationship Id="rId90" Type="http://schemas.openxmlformats.org/officeDocument/2006/relationships/slide" Target="slides/slide85.xml"/><Relationship Id="rId91" Type="http://schemas.openxmlformats.org/officeDocument/2006/relationships/slide" Target="slides/slide86.xml"/><Relationship Id="rId92" Type="http://schemas.openxmlformats.org/officeDocument/2006/relationships/slide" Target="slides/slide87.xml"/><Relationship Id="rId93" Type="http://schemas.openxmlformats.org/officeDocument/2006/relationships/slide" Target="slides/slide88.xml"/><Relationship Id="rId94" Type="http://schemas.openxmlformats.org/officeDocument/2006/relationships/slide" Target="slides/slide89.xml"/><Relationship Id="rId95" Type="http://schemas.openxmlformats.org/officeDocument/2006/relationships/slide" Target="slides/slide90.xml"/><Relationship Id="rId96" Type="http://schemas.openxmlformats.org/officeDocument/2006/relationships/slide" Target="slides/slide91.xml"/><Relationship Id="rId97" Type="http://schemas.openxmlformats.org/officeDocument/2006/relationships/slide" Target="slides/slide92.xml"/><Relationship Id="rId98" Type="http://schemas.openxmlformats.org/officeDocument/2006/relationships/slide" Target="slides/slide93.xml"/><Relationship Id="rId99" Type="http://schemas.openxmlformats.org/officeDocument/2006/relationships/slide" Target="slides/slide94.xml"/><Relationship Id="rId100" Type="http://schemas.openxmlformats.org/officeDocument/2006/relationships/slide" Target="slides/slide95.xml"/><Relationship Id="rId101" Type="http://schemas.openxmlformats.org/officeDocument/2006/relationships/slide" Target="slides/slide96.xml"/><Relationship Id="rId102" Type="http://schemas.openxmlformats.org/officeDocument/2006/relationships/slide" Target="slides/slide97.xml"/><Relationship Id="rId103" Type="http://schemas.openxmlformats.org/officeDocument/2006/relationships/slide" Target="slides/slide98.xml"/><Relationship Id="rId104" Type="http://schemas.openxmlformats.org/officeDocument/2006/relationships/slide" Target="slides/slide99.xml"/><Relationship Id="rId105" Type="http://schemas.openxmlformats.org/officeDocument/2006/relationships/slide" Target="slides/slide100.xml"/><Relationship Id="rId106" Type="http://schemas.openxmlformats.org/officeDocument/2006/relationships/slide" Target="slides/slide101.xml"/><Relationship Id="rId107" Type="http://schemas.openxmlformats.org/officeDocument/2006/relationships/slide" Target="slides/slide102.xml"/><Relationship Id="rId108" Type="http://schemas.openxmlformats.org/officeDocument/2006/relationships/slide" Target="slides/slide103.xml"/><Relationship Id="rId109" Type="http://schemas.openxmlformats.org/officeDocument/2006/relationships/slide" Target="slides/slide104.xml"/><Relationship Id="rId110" Type="http://schemas.openxmlformats.org/officeDocument/2006/relationships/slide" Target="slides/slide105.xml"/><Relationship Id="rId111" Type="http://schemas.openxmlformats.org/officeDocument/2006/relationships/slide" Target="slides/slide106.xml"/><Relationship Id="rId112" Type="http://schemas.openxmlformats.org/officeDocument/2006/relationships/slide" Target="slides/slide107.xml"/><Relationship Id="rId113" Type="http://schemas.openxmlformats.org/officeDocument/2006/relationships/slide" Target="slides/slide108.xml"/><Relationship Id="rId114" Type="http://schemas.openxmlformats.org/officeDocument/2006/relationships/slide" Target="slides/slide109.xml"/><Relationship Id="rId115" Type="http://schemas.openxmlformats.org/officeDocument/2006/relationships/slide" Target="slides/slide110.xml"/><Relationship Id="rId116" Type="http://schemas.openxmlformats.org/officeDocument/2006/relationships/slide" Target="slides/slide111.xml"/><Relationship Id="rId117" Type="http://schemas.openxmlformats.org/officeDocument/2006/relationships/slide" Target="slides/slide112.xml"/><Relationship Id="rId118" Type="http://schemas.openxmlformats.org/officeDocument/2006/relationships/slide" Target="slides/slide113.xml"/><Relationship Id="rId119" Type="http://schemas.openxmlformats.org/officeDocument/2006/relationships/slide" Target="slides/slide114.xml"/><Relationship Id="rId120" Type="http://schemas.openxmlformats.org/officeDocument/2006/relationships/slide" Target="slides/slide115.xml"/><Relationship Id="rId121" Type="http://schemas.openxmlformats.org/officeDocument/2006/relationships/slide" Target="slides/slide116.xml"/><Relationship Id="rId122" Type="http://schemas.openxmlformats.org/officeDocument/2006/relationships/slide" Target="slides/slide117.xml"/><Relationship Id="rId123" Type="http://schemas.openxmlformats.org/officeDocument/2006/relationships/slide" Target="slides/slide118.xml"/><Relationship Id="rId124" Type="http://schemas.openxmlformats.org/officeDocument/2006/relationships/slide" Target="slides/slide119.xml"/><Relationship Id="rId125" Type="http://schemas.openxmlformats.org/officeDocument/2006/relationships/slide" Target="slides/slide120.xml"/><Relationship Id="rId126" Type="http://schemas.openxmlformats.org/officeDocument/2006/relationships/slide" Target="slides/slide121.xml"/><Relationship Id="rId127" Type="http://schemas.openxmlformats.org/officeDocument/2006/relationships/slide" Target="slides/slide122.xml"/><Relationship Id="rId128" Type="http://schemas.openxmlformats.org/officeDocument/2006/relationships/slide" Target="slides/slide123.xml"/><Relationship Id="rId129" Type="http://schemas.openxmlformats.org/officeDocument/2006/relationships/slide" Target="slides/slide124.xml"/><Relationship Id="rId130" Type="http://schemas.openxmlformats.org/officeDocument/2006/relationships/slide" Target="slides/slide125.xml"/><Relationship Id="rId131" Type="http://schemas.openxmlformats.org/officeDocument/2006/relationships/slide" Target="slides/slide126.xml"/><Relationship Id="rId132" Type="http://schemas.openxmlformats.org/officeDocument/2006/relationships/slide" Target="slides/slide127.xml"/><Relationship Id="rId133" Type="http://schemas.openxmlformats.org/officeDocument/2006/relationships/slide" Target="slides/slide128.xml"/><Relationship Id="rId134" Type="http://schemas.openxmlformats.org/officeDocument/2006/relationships/slide" Target="slides/slide129.xml"/><Relationship Id="rId135" Type="http://schemas.openxmlformats.org/officeDocument/2006/relationships/slide" Target="slides/slide130.xml"/><Relationship Id="rId136" Type="http://schemas.openxmlformats.org/officeDocument/2006/relationships/slide" Target="slides/slide131.xml"/><Relationship Id="rId137" Type="http://schemas.openxmlformats.org/officeDocument/2006/relationships/slide" Target="slides/slide132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67070" y="3318891"/>
            <a:ext cx="6426803" cy="22482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134141" y="5995416"/>
            <a:ext cx="5292661" cy="267652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31076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31076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378047" y="2462403"/>
            <a:ext cx="3289011" cy="7066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3893886" y="2462403"/>
            <a:ext cx="3289011" cy="7066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31076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31076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/>
          <a:p>
            <a:pPr marL="231076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8047" y="428243"/>
            <a:ext cx="6804850" cy="171297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8047" y="2462403"/>
            <a:ext cx="6804850" cy="7066026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2570721" y="9956673"/>
            <a:ext cx="2419502" cy="535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378047" y="9956673"/>
            <a:ext cx="1739017" cy="535305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525269" y="9546843"/>
            <a:ext cx="5143553" cy="534923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/>
          <a:p>
            <a:pPr marL="231076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#</a:t>
            </a:fld>
            <a:endParaRPr sz="1100">
              <a:latin typeface="Calibri"/>
              <a:cs typeface="Calibri"/>
            </a:endParaRPr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
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1.jpg"/></Relationships>
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2.png"/></Relationships>
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3.png"/></Relationships>
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4.png"/></Relationships>
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5.jpg"/></Relationships>
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6.jpg"/></Relationships>
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7.jpg"/></Relationships>
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8.png"/></Relationships>
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9.jpg"/></Relationships>
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0.jp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http://en.wikipedia.org/wiki/Data_bus" TargetMode="External"/><Relationship Id="rId3" Type="http://schemas.openxmlformats.org/officeDocument/2006/relationships/hyperlink" Target="http://en.wikipedia.org/wiki/Address_bus" TargetMode="External"/><Relationship Id="rId4" Type="http://schemas.openxmlformats.org/officeDocument/2006/relationships/image" Target="../media/image71.jpg"/></Relationships>
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2.jpg"/></Relationships>
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3.png"/></Relationships>
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4.png"/><Relationship Id="rId3" Type="http://schemas.openxmlformats.org/officeDocument/2006/relationships/image" Target="../media/image75.png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
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6.png"/></Relationships>
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8.jp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18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png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png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png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png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png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png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/Relationships>
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
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jpg"/></Relationships>
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1.jpg"/><Relationship Id="rId3" Type="http://schemas.openxmlformats.org/officeDocument/2006/relationships/image" Target="../media/image42.jpg"/></Relationships>
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3.jpg"/><Relationship Id="rId3" Type="http://schemas.openxmlformats.org/officeDocument/2006/relationships/image" Target="../media/image44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5.jpg"/></Relationships>
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6.jpg"/></Relationships>
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7.jpg"/></Relationships>
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8.jpg"/></Relationships>
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jpg"/></Relationships>
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0.jpg"/><Relationship Id="rId3" Type="http://schemas.openxmlformats.org/officeDocument/2006/relationships/image" Target="../media/image51.jpg"/></Relationships>
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3.png"/></Relationships>
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4.png"/></Relationships>
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5.jpg"/></Relationships>
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6.jpg"/></Relationships>
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7.png"/></Relationships>
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8.png"/></Relationships>
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
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jpg"/></Relationships>
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0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5780" cy="1576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4623435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I</a:t>
            </a:r>
            <a:r>
              <a:rPr dirty="0" smtClean="0" sz="1400" b="1" u="heavy">
                <a:latin typeface="Times New Roman"/>
                <a:cs typeface="Times New Roman"/>
              </a:rPr>
              <a:t>nt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duc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8"/>
              </a:spcBef>
            </a:pPr>
            <a:endParaRPr sz="950"/>
          </a:p>
          <a:p>
            <a:pPr algn="just" marL="12700" marR="12700">
              <a:lnSpc>
                <a:spcPct val="95900"/>
              </a:lnSpc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M</a:t>
            </a:r>
            <a:r>
              <a:rPr dirty="0" smtClean="0" sz="1400" spc="0" b="1" i="1">
                <a:latin typeface="Times New Roman"/>
                <a:cs typeface="Times New Roman"/>
              </a:rPr>
              <a:t>ic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ce</a:t>
            </a:r>
            <a:r>
              <a:rPr dirty="0" smtClean="0" sz="1400" spc="-5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or </a:t>
            </a:r>
            <a:r>
              <a:rPr dirty="0" smtClean="0" sz="1400" spc="-17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r's</a:t>
            </a:r>
            <a:r>
              <a:rPr dirty="0" smtClean="0" sz="1400" spc="0">
                <a:latin typeface="Times New Roman"/>
                <a:cs typeface="Times New Roman"/>
              </a:rPr>
              <a:t> ce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(CP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puter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tes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am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0">
                <a:latin typeface="Times New Roman"/>
                <a:cs typeface="Times New Roman"/>
              </a:rPr>
              <a:t> 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etic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ted 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 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etic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MPU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9184" y="2586227"/>
            <a:ext cx="5570520" cy="14668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755775" y="7033894"/>
            <a:ext cx="4067175" cy="1367155"/>
          </a:xfrm>
          <a:custGeom>
            <a:avLst/>
            <a:gdLst/>
            <a:ahLst/>
            <a:cxnLst/>
            <a:rect l="l" t="t" r="r" b="b"/>
            <a:pathLst>
              <a:path w="4067175" h="1367154">
                <a:moveTo>
                  <a:pt x="0" y="1367155"/>
                </a:moveTo>
                <a:lnTo>
                  <a:pt x="4067175" y="1367155"/>
                </a:lnTo>
                <a:lnTo>
                  <a:pt x="4067175" y="0"/>
                </a:lnTo>
                <a:lnTo>
                  <a:pt x="0" y="0"/>
                </a:lnTo>
                <a:lnTo>
                  <a:pt x="0" y="1367155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898650" y="7272654"/>
            <a:ext cx="2590800" cy="980439"/>
          </a:xfrm>
          <a:custGeom>
            <a:avLst/>
            <a:gdLst/>
            <a:ahLst/>
            <a:cxnLst/>
            <a:rect l="l" t="t" r="r" b="b"/>
            <a:pathLst>
              <a:path w="2590800" h="980440">
                <a:moveTo>
                  <a:pt x="0" y="980439"/>
                </a:moveTo>
                <a:lnTo>
                  <a:pt x="2590800" y="980439"/>
                </a:lnTo>
                <a:lnTo>
                  <a:pt x="2590800" y="0"/>
                </a:lnTo>
                <a:lnTo>
                  <a:pt x="0" y="0"/>
                </a:lnTo>
                <a:lnTo>
                  <a:pt x="0" y="98043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898650" y="7272654"/>
            <a:ext cx="2590800" cy="980439"/>
          </a:xfrm>
          <a:custGeom>
            <a:avLst/>
            <a:gdLst/>
            <a:ahLst/>
            <a:cxnLst/>
            <a:rect l="l" t="t" r="r" b="b"/>
            <a:pathLst>
              <a:path w="2590800" h="980440">
                <a:moveTo>
                  <a:pt x="0" y="980439"/>
                </a:moveTo>
                <a:lnTo>
                  <a:pt x="2590800" y="980439"/>
                </a:lnTo>
                <a:lnTo>
                  <a:pt x="2590800" y="0"/>
                </a:lnTo>
                <a:lnTo>
                  <a:pt x="0" y="0"/>
                </a:lnTo>
                <a:lnTo>
                  <a:pt x="0" y="980439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96669" y="4164710"/>
            <a:ext cx="5380355" cy="33413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9626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0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958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tem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ut</a:t>
            </a:r>
            <a:r>
              <a:rPr dirty="0" smtClean="0" sz="1400" spc="12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u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10" b="1" i="1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Mi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oc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si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12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15" b="1" i="1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y</a:t>
            </a:r>
            <a:r>
              <a:rPr dirty="0" smtClean="0" sz="1400" spc="114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5" b="1" i="1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put</a:t>
            </a:r>
            <a:r>
              <a:rPr dirty="0" smtClean="0" sz="1400" spc="4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10" b="1" i="1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unica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e: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ke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ouse,</a:t>
            </a:r>
            <a:r>
              <a:rPr dirty="0" smtClean="0" sz="1400" spc="0">
                <a:latin typeface="Times New Roman"/>
                <a:cs typeface="Times New Roman"/>
              </a:rPr>
              <a:t> sc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er,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etc.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r,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etc.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pes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20" b="1" i="1">
                <a:latin typeface="Times New Roman"/>
                <a:cs typeface="Times New Roman"/>
              </a:rPr>
              <a:t>i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ry </a:t>
            </a:r>
            <a:r>
              <a:rPr dirty="0" smtClean="0" sz="1400" spc="-17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aller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porary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M).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Se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ry </a:t>
            </a:r>
            <a:r>
              <a:rPr dirty="0" smtClean="0" sz="1400" spc="-15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ch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ally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lar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ize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term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k,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pp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etc.).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47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304925" marR="2506980" indent="807720">
              <a:lnSpc>
                <a:spcPct val="139300"/>
              </a:lnSpc>
            </a:pPr>
            <a:r>
              <a:rPr dirty="0" smtClean="0" sz="1100">
                <a:latin typeface="Calibri"/>
                <a:cs typeface="Calibri"/>
              </a:rPr>
              <a:t>M</a:t>
            </a:r>
            <a:r>
              <a:rPr dirty="0" smtClean="0" sz="1100" spc="-10">
                <a:latin typeface="Calibri"/>
                <a:cs typeface="Calibri"/>
              </a:rPr>
              <a:t>e</a:t>
            </a:r>
            <a:r>
              <a:rPr dirty="0" smtClean="0" sz="1100" spc="0">
                <a:latin typeface="Calibri"/>
                <a:cs typeface="Calibri"/>
              </a:rPr>
              <a:t>m</a:t>
            </a:r>
            <a:r>
              <a:rPr dirty="0" smtClean="0" sz="1100" spc="5">
                <a:latin typeface="Calibri"/>
                <a:cs typeface="Calibri"/>
              </a:rPr>
              <a:t>o</a:t>
            </a:r>
            <a:r>
              <a:rPr dirty="0" smtClean="0" sz="1100" spc="-15">
                <a:latin typeface="Calibri"/>
                <a:cs typeface="Calibri"/>
              </a:rPr>
              <a:t>r</a:t>
            </a:r>
            <a:r>
              <a:rPr dirty="0" smtClean="0" sz="1100" spc="0">
                <a:latin typeface="Calibri"/>
                <a:cs typeface="Calibri"/>
              </a:rPr>
              <a:t>y Un</a:t>
            </a:r>
            <a:r>
              <a:rPr dirty="0" smtClean="0" sz="1100" spc="-15">
                <a:latin typeface="Calibri"/>
                <a:cs typeface="Calibri"/>
              </a:rPr>
              <a:t>i</a:t>
            </a:r>
            <a:r>
              <a:rPr dirty="0" smtClean="0" sz="1100" spc="0">
                <a:latin typeface="Calibri"/>
                <a:cs typeface="Calibri"/>
              </a:rPr>
              <a:t>t</a:t>
            </a:r>
            <a:r>
              <a:rPr dirty="0" smtClean="0" sz="1100" spc="0">
                <a:latin typeface="Calibri"/>
                <a:cs typeface="Calibri"/>
              </a:rPr>
              <a:t> Prim</a:t>
            </a:r>
            <a:r>
              <a:rPr dirty="0" smtClean="0" sz="1100" spc="-10">
                <a:latin typeface="Calibri"/>
                <a:cs typeface="Calibri"/>
              </a:rPr>
              <a:t>a</a:t>
            </a:r>
            <a:r>
              <a:rPr dirty="0" smtClean="0" sz="1100" spc="0">
                <a:latin typeface="Calibri"/>
                <a:cs typeface="Calibri"/>
              </a:rPr>
              <a:t>ry</a:t>
            </a:r>
            <a:r>
              <a:rPr dirty="0" smtClean="0" sz="1100" spc="5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S</a:t>
            </a:r>
            <a:r>
              <a:rPr dirty="0" smtClean="0" sz="1100" spc="-15">
                <a:latin typeface="Calibri"/>
                <a:cs typeface="Calibri"/>
              </a:rPr>
              <a:t>t</a:t>
            </a:r>
            <a:r>
              <a:rPr dirty="0" smtClean="0" sz="1100" spc="5">
                <a:latin typeface="Calibri"/>
                <a:cs typeface="Calibri"/>
              </a:rPr>
              <a:t>o</a:t>
            </a:r>
            <a:r>
              <a:rPr dirty="0" smtClean="0" sz="1100" spc="0">
                <a:latin typeface="Calibri"/>
                <a:cs typeface="Calibri"/>
              </a:rPr>
              <a:t>ra</a:t>
            </a:r>
            <a:r>
              <a:rPr dirty="0" smtClean="0" sz="1100" spc="-20">
                <a:latin typeface="Calibri"/>
                <a:cs typeface="Calibri"/>
              </a:rPr>
              <a:t>g</a:t>
            </a:r>
            <a:r>
              <a:rPr dirty="0" smtClean="0" sz="1100" spc="0">
                <a:latin typeface="Calibri"/>
                <a:cs typeface="Calibri"/>
              </a:rPr>
              <a:t>e U</a:t>
            </a:r>
            <a:r>
              <a:rPr dirty="0" smtClean="0" sz="1100" spc="-5">
                <a:latin typeface="Calibri"/>
                <a:cs typeface="Calibri"/>
              </a:rPr>
              <a:t>n</a:t>
            </a:r>
            <a:r>
              <a:rPr dirty="0" smtClean="0" sz="1100" spc="0">
                <a:latin typeface="Calibri"/>
                <a:cs typeface="Calibri"/>
              </a:rPr>
              <a:t>it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70633" y="9285934"/>
            <a:ext cx="419925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eral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puter S</a:t>
            </a:r>
            <a:r>
              <a:rPr dirty="0" smtClean="0" sz="1400" spc="-2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65675" y="7272654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904875"/>
                </a:moveTo>
                <a:lnTo>
                  <a:pt x="904875" y="904875"/>
                </a:lnTo>
                <a:lnTo>
                  <a:pt x="904875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765675" y="7272654"/>
            <a:ext cx="904875" cy="904875"/>
          </a:xfrm>
          <a:custGeom>
            <a:avLst/>
            <a:gdLst/>
            <a:ahLst/>
            <a:cxnLst/>
            <a:rect l="l" t="t" r="r" b="b"/>
            <a:pathLst>
              <a:path w="904875" h="904875">
                <a:moveTo>
                  <a:pt x="0" y="904875"/>
                </a:moveTo>
                <a:lnTo>
                  <a:pt x="904875" y="904875"/>
                </a:lnTo>
                <a:lnTo>
                  <a:pt x="904875" y="0"/>
                </a:lnTo>
                <a:lnTo>
                  <a:pt x="0" y="0"/>
                </a:lnTo>
                <a:lnTo>
                  <a:pt x="0" y="9048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4851272" y="7484587"/>
            <a:ext cx="735330" cy="41655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57785">
              <a:lnSpc>
                <a:spcPct val="118200"/>
              </a:lnSpc>
            </a:pPr>
            <a:r>
              <a:rPr dirty="0" smtClean="0" sz="1100">
                <a:latin typeface="Calibri"/>
                <a:cs typeface="Calibri"/>
              </a:rPr>
              <a:t>Sec</a:t>
            </a:r>
            <a:r>
              <a:rPr dirty="0" smtClean="0" sz="1100" spc="5">
                <a:latin typeface="Calibri"/>
                <a:cs typeface="Calibri"/>
              </a:rPr>
              <a:t>o</a:t>
            </a:r>
            <a:r>
              <a:rPr dirty="0" smtClean="0" sz="1100" spc="-5">
                <a:latin typeface="Calibri"/>
                <a:cs typeface="Calibri"/>
              </a:rPr>
              <a:t>n</a:t>
            </a:r>
            <a:r>
              <a:rPr dirty="0" smtClean="0" sz="1100" spc="-5">
                <a:latin typeface="Calibri"/>
                <a:cs typeface="Calibri"/>
              </a:rPr>
              <a:t>d</a:t>
            </a:r>
            <a:r>
              <a:rPr dirty="0" smtClean="0" sz="1100" spc="0">
                <a:latin typeface="Calibri"/>
                <a:cs typeface="Calibri"/>
              </a:rPr>
              <a:t>ary</a:t>
            </a:r>
            <a:r>
              <a:rPr dirty="0" smtClean="0" sz="1100" spc="0">
                <a:latin typeface="Calibri"/>
                <a:cs typeface="Calibri"/>
              </a:rPr>
              <a:t> Stora</a:t>
            </a:r>
            <a:r>
              <a:rPr dirty="0" smtClean="0" sz="1100" spc="-10">
                <a:latin typeface="Calibri"/>
                <a:cs typeface="Calibri"/>
              </a:rPr>
              <a:t>g</a:t>
            </a:r>
            <a:r>
              <a:rPr dirty="0" smtClean="0" sz="1100" spc="0">
                <a:latin typeface="Calibri"/>
                <a:cs typeface="Calibri"/>
              </a:rPr>
              <a:t>e</a:t>
            </a:r>
            <a:r>
              <a:rPr dirty="0" smtClean="0" sz="1100" spc="-10">
                <a:latin typeface="Calibri"/>
                <a:cs typeface="Calibri"/>
              </a:rPr>
              <a:t> </a:t>
            </a:r>
            <a:r>
              <a:rPr dirty="0" smtClean="0" sz="1100" spc="0">
                <a:latin typeface="Calibri"/>
                <a:cs typeface="Calibri"/>
              </a:rPr>
              <a:t>U</a:t>
            </a:r>
            <a:r>
              <a:rPr dirty="0" smtClean="0" sz="1100" spc="-5">
                <a:latin typeface="Calibri"/>
                <a:cs typeface="Calibri"/>
              </a:rPr>
              <a:t>n</a:t>
            </a:r>
            <a:r>
              <a:rPr dirty="0" smtClean="0" sz="1100" spc="0">
                <a:latin typeface="Calibri"/>
                <a:cs typeface="Calibri"/>
              </a:rPr>
              <a:t>it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3584575" y="8552179"/>
            <a:ext cx="609600" cy="562609"/>
          </a:xfrm>
          <a:custGeom>
            <a:avLst/>
            <a:gdLst/>
            <a:ahLst/>
            <a:cxnLst/>
            <a:rect l="l" t="t" r="r" b="b"/>
            <a:pathLst>
              <a:path w="609600" h="562609">
                <a:moveTo>
                  <a:pt x="0" y="562609"/>
                </a:moveTo>
                <a:lnTo>
                  <a:pt x="609600" y="562609"/>
                </a:lnTo>
                <a:lnTo>
                  <a:pt x="609600" y="0"/>
                </a:lnTo>
                <a:lnTo>
                  <a:pt x="0" y="0"/>
                </a:lnTo>
                <a:lnTo>
                  <a:pt x="0" y="56260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732403" y="8746489"/>
            <a:ext cx="313690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 spc="-5" b="1">
                <a:latin typeface="Calibri"/>
                <a:cs typeface="Calibri"/>
              </a:rPr>
              <a:t>M</a:t>
            </a:r>
            <a:r>
              <a:rPr dirty="0" smtClean="0" sz="1100" spc="0" b="1">
                <a:latin typeface="Calibri"/>
                <a:cs typeface="Calibri"/>
              </a:rPr>
              <a:t>PU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213350" y="8552179"/>
            <a:ext cx="609600" cy="562609"/>
          </a:xfrm>
          <a:custGeom>
            <a:avLst/>
            <a:gdLst/>
            <a:ahLst/>
            <a:cxnLst/>
            <a:rect l="l" t="t" r="r" b="b"/>
            <a:pathLst>
              <a:path w="609600" h="562609">
                <a:moveTo>
                  <a:pt x="0" y="562609"/>
                </a:moveTo>
                <a:lnTo>
                  <a:pt x="609600" y="562609"/>
                </a:lnTo>
                <a:lnTo>
                  <a:pt x="609600" y="0"/>
                </a:lnTo>
                <a:lnTo>
                  <a:pt x="0" y="0"/>
                </a:lnTo>
                <a:lnTo>
                  <a:pt x="0" y="56260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/>
          <p:nvPr/>
        </p:nvSpPr>
        <p:spPr>
          <a:xfrm>
            <a:off x="5302377" y="8569675"/>
            <a:ext cx="432434" cy="41655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94615" marR="12700" indent="-82550">
              <a:lnSpc>
                <a:spcPct val="118200"/>
              </a:lnSpc>
            </a:pPr>
            <a:r>
              <a:rPr dirty="0" smtClean="0" sz="1100">
                <a:latin typeface="Calibri"/>
                <a:cs typeface="Calibri"/>
              </a:rPr>
              <a:t>Out</a:t>
            </a:r>
            <a:r>
              <a:rPr dirty="0" smtClean="0" sz="1100" spc="-10">
                <a:latin typeface="Calibri"/>
                <a:cs typeface="Calibri"/>
              </a:rPr>
              <a:t>p</a:t>
            </a:r>
            <a:r>
              <a:rPr dirty="0" smtClean="0" sz="1100" spc="-5">
                <a:latin typeface="Calibri"/>
                <a:cs typeface="Calibri"/>
              </a:rPr>
              <a:t>u</a:t>
            </a:r>
            <a:r>
              <a:rPr dirty="0" smtClean="0" sz="1100" spc="0">
                <a:latin typeface="Calibri"/>
                <a:cs typeface="Calibri"/>
              </a:rPr>
              <a:t>t</a:t>
            </a:r>
            <a:r>
              <a:rPr dirty="0" smtClean="0" sz="1100" spc="0">
                <a:latin typeface="Calibri"/>
                <a:cs typeface="Calibri"/>
              </a:rPr>
              <a:t> U</a:t>
            </a:r>
            <a:r>
              <a:rPr dirty="0" smtClean="0" sz="1100" spc="-5">
                <a:latin typeface="Calibri"/>
                <a:cs typeface="Calibri"/>
              </a:rPr>
              <a:t>n</a:t>
            </a:r>
            <a:r>
              <a:rPr dirty="0" smtClean="0" sz="1100" spc="0">
                <a:latin typeface="Calibri"/>
                <a:cs typeface="Calibri"/>
              </a:rPr>
              <a:t>it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965325" y="8552179"/>
            <a:ext cx="609600" cy="562609"/>
          </a:xfrm>
          <a:custGeom>
            <a:avLst/>
            <a:gdLst/>
            <a:ahLst/>
            <a:cxnLst/>
            <a:rect l="l" t="t" r="r" b="b"/>
            <a:pathLst>
              <a:path w="609600" h="562609">
                <a:moveTo>
                  <a:pt x="0" y="562609"/>
                </a:moveTo>
                <a:lnTo>
                  <a:pt x="609600" y="562609"/>
                </a:lnTo>
                <a:lnTo>
                  <a:pt x="609600" y="0"/>
                </a:lnTo>
                <a:lnTo>
                  <a:pt x="0" y="0"/>
                </a:lnTo>
                <a:lnTo>
                  <a:pt x="0" y="562609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2107438" y="8569675"/>
            <a:ext cx="327025" cy="41655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1275" marR="12700" indent="-29209">
              <a:lnSpc>
                <a:spcPct val="118200"/>
              </a:lnSpc>
            </a:pPr>
            <a:r>
              <a:rPr dirty="0" smtClean="0" sz="1100">
                <a:latin typeface="Calibri"/>
                <a:cs typeface="Calibri"/>
              </a:rPr>
              <a:t>I</a:t>
            </a:r>
            <a:r>
              <a:rPr dirty="0" smtClean="0" sz="1100" spc="-10">
                <a:latin typeface="Calibri"/>
                <a:cs typeface="Calibri"/>
              </a:rPr>
              <a:t>n</a:t>
            </a:r>
            <a:r>
              <a:rPr dirty="0" smtClean="0" sz="1100" spc="-5">
                <a:latin typeface="Calibri"/>
                <a:cs typeface="Calibri"/>
              </a:rPr>
              <a:t>p</a:t>
            </a:r>
            <a:r>
              <a:rPr dirty="0" smtClean="0" sz="1100" spc="-5">
                <a:latin typeface="Calibri"/>
                <a:cs typeface="Calibri"/>
              </a:rPr>
              <a:t>u</a:t>
            </a:r>
            <a:r>
              <a:rPr dirty="0" smtClean="0" sz="1100" spc="0">
                <a:latin typeface="Calibri"/>
                <a:cs typeface="Calibri"/>
              </a:rPr>
              <a:t>t</a:t>
            </a:r>
            <a:r>
              <a:rPr dirty="0" smtClean="0" sz="1100" spc="0">
                <a:latin typeface="Calibri"/>
                <a:cs typeface="Calibri"/>
              </a:rPr>
              <a:t> U</a:t>
            </a:r>
            <a:r>
              <a:rPr dirty="0" smtClean="0" sz="1100" spc="-5">
                <a:latin typeface="Calibri"/>
                <a:cs typeface="Calibri"/>
              </a:rPr>
              <a:t>n</a:t>
            </a:r>
            <a:r>
              <a:rPr dirty="0" smtClean="0" sz="1100" spc="0">
                <a:latin typeface="Calibri"/>
                <a:cs typeface="Calibri"/>
              </a:rPr>
              <a:t>it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3470275" y="7491094"/>
            <a:ext cx="838200" cy="619125"/>
          </a:xfrm>
          <a:custGeom>
            <a:avLst/>
            <a:gdLst/>
            <a:ahLst/>
            <a:cxnLst/>
            <a:rect l="l" t="t" r="r" b="b"/>
            <a:pathLst>
              <a:path w="838200" h="619125">
                <a:moveTo>
                  <a:pt x="0" y="619125"/>
                </a:moveTo>
                <a:lnTo>
                  <a:pt x="838200" y="619125"/>
                </a:lnTo>
                <a:lnTo>
                  <a:pt x="838200" y="0"/>
                </a:lnTo>
                <a:lnTo>
                  <a:pt x="0" y="0"/>
                </a:lnTo>
                <a:lnTo>
                  <a:pt x="0" y="619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470275" y="7491094"/>
            <a:ext cx="838200" cy="619125"/>
          </a:xfrm>
          <a:custGeom>
            <a:avLst/>
            <a:gdLst/>
            <a:ahLst/>
            <a:cxnLst/>
            <a:rect l="l" t="t" r="r" b="b"/>
            <a:pathLst>
              <a:path w="838200" h="619125">
                <a:moveTo>
                  <a:pt x="0" y="619125"/>
                </a:moveTo>
                <a:lnTo>
                  <a:pt x="838200" y="619125"/>
                </a:lnTo>
                <a:lnTo>
                  <a:pt x="838200" y="0"/>
                </a:lnTo>
                <a:lnTo>
                  <a:pt x="0" y="0"/>
                </a:lnTo>
                <a:lnTo>
                  <a:pt x="0" y="619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3633342" y="7534086"/>
            <a:ext cx="512445" cy="5302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635">
              <a:lnSpc>
                <a:spcPct val="101400"/>
              </a:lnSpc>
            </a:pPr>
            <a:r>
              <a:rPr dirty="0" smtClean="0" sz="1100">
                <a:latin typeface="Calibri"/>
                <a:cs typeface="Calibri"/>
              </a:rPr>
              <a:t>Data</a:t>
            </a:r>
            <a:r>
              <a:rPr dirty="0" smtClean="0" sz="1100">
                <a:latin typeface="Calibri"/>
                <a:cs typeface="Calibri"/>
              </a:rPr>
              <a:t> Stora</a:t>
            </a:r>
            <a:r>
              <a:rPr dirty="0" smtClean="0" sz="1100" spc="-10">
                <a:latin typeface="Calibri"/>
                <a:cs typeface="Calibri"/>
              </a:rPr>
              <a:t>g</a:t>
            </a:r>
            <a:r>
              <a:rPr dirty="0" smtClean="0" sz="1100" spc="0">
                <a:latin typeface="Calibri"/>
                <a:cs typeface="Calibri"/>
              </a:rPr>
              <a:t>e</a:t>
            </a:r>
            <a:r>
              <a:rPr dirty="0" smtClean="0" sz="1100" spc="0">
                <a:latin typeface="Calibri"/>
                <a:cs typeface="Calibri"/>
              </a:rPr>
              <a:t> M</a:t>
            </a:r>
            <a:r>
              <a:rPr dirty="0" smtClean="0" sz="1100" spc="-10">
                <a:latin typeface="Calibri"/>
                <a:cs typeface="Calibri"/>
              </a:rPr>
              <a:t>e</a:t>
            </a:r>
            <a:r>
              <a:rPr dirty="0" smtClean="0" sz="1100" spc="0">
                <a:latin typeface="Calibri"/>
                <a:cs typeface="Calibri"/>
              </a:rPr>
              <a:t>m</a:t>
            </a:r>
            <a:r>
              <a:rPr dirty="0" smtClean="0" sz="1100" spc="5">
                <a:latin typeface="Calibri"/>
                <a:cs typeface="Calibri"/>
              </a:rPr>
              <a:t>o</a:t>
            </a:r>
            <a:r>
              <a:rPr dirty="0" smtClean="0" sz="1100" spc="-15">
                <a:latin typeface="Calibri"/>
                <a:cs typeface="Calibri"/>
              </a:rPr>
              <a:t>r</a:t>
            </a:r>
            <a:r>
              <a:rPr dirty="0" smtClean="0" sz="1100" spc="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27250" y="7491094"/>
            <a:ext cx="819150" cy="619125"/>
          </a:xfrm>
          <a:custGeom>
            <a:avLst/>
            <a:gdLst/>
            <a:ahLst/>
            <a:cxnLst/>
            <a:rect l="l" t="t" r="r" b="b"/>
            <a:pathLst>
              <a:path w="819150" h="619125">
                <a:moveTo>
                  <a:pt x="0" y="619125"/>
                </a:moveTo>
                <a:lnTo>
                  <a:pt x="819150" y="619125"/>
                </a:lnTo>
                <a:lnTo>
                  <a:pt x="819150" y="0"/>
                </a:lnTo>
                <a:lnTo>
                  <a:pt x="0" y="0"/>
                </a:lnTo>
                <a:lnTo>
                  <a:pt x="0" y="6191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127250" y="7491094"/>
            <a:ext cx="819150" cy="619125"/>
          </a:xfrm>
          <a:custGeom>
            <a:avLst/>
            <a:gdLst/>
            <a:ahLst/>
            <a:cxnLst/>
            <a:rect l="l" t="t" r="r" b="b"/>
            <a:pathLst>
              <a:path w="819150" h="619125">
                <a:moveTo>
                  <a:pt x="0" y="619125"/>
                </a:moveTo>
                <a:lnTo>
                  <a:pt x="819150" y="619125"/>
                </a:lnTo>
                <a:lnTo>
                  <a:pt x="819150" y="0"/>
                </a:lnTo>
                <a:lnTo>
                  <a:pt x="0" y="0"/>
                </a:lnTo>
                <a:lnTo>
                  <a:pt x="0" y="61912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/>
          <p:nvPr/>
        </p:nvSpPr>
        <p:spPr>
          <a:xfrm>
            <a:off x="2279650" y="7534086"/>
            <a:ext cx="513715" cy="5302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-635">
              <a:lnSpc>
                <a:spcPct val="101400"/>
              </a:lnSpc>
            </a:pPr>
            <a:r>
              <a:rPr dirty="0" smtClean="0" sz="1100">
                <a:latin typeface="Calibri"/>
                <a:cs typeface="Calibri"/>
              </a:rPr>
              <a:t>Pro</a:t>
            </a:r>
            <a:r>
              <a:rPr dirty="0" smtClean="0" sz="1100" spc="-5">
                <a:latin typeface="Calibri"/>
                <a:cs typeface="Calibri"/>
              </a:rPr>
              <a:t>g</a:t>
            </a:r>
            <a:r>
              <a:rPr dirty="0" smtClean="0" sz="1100" spc="0">
                <a:latin typeface="Calibri"/>
                <a:cs typeface="Calibri"/>
              </a:rPr>
              <a:t>r</a:t>
            </a:r>
            <a:r>
              <a:rPr dirty="0" smtClean="0" sz="1100" spc="-15">
                <a:latin typeface="Calibri"/>
                <a:cs typeface="Calibri"/>
              </a:rPr>
              <a:t>a</a:t>
            </a:r>
            <a:r>
              <a:rPr dirty="0" smtClean="0" sz="1100" spc="0">
                <a:latin typeface="Calibri"/>
                <a:cs typeface="Calibri"/>
              </a:rPr>
              <a:t>m</a:t>
            </a:r>
            <a:r>
              <a:rPr dirty="0" smtClean="0" sz="1100" spc="0">
                <a:latin typeface="Calibri"/>
                <a:cs typeface="Calibri"/>
              </a:rPr>
              <a:t> Stora</a:t>
            </a:r>
            <a:r>
              <a:rPr dirty="0" smtClean="0" sz="1100" spc="-10">
                <a:latin typeface="Calibri"/>
                <a:cs typeface="Calibri"/>
              </a:rPr>
              <a:t>g</a:t>
            </a:r>
            <a:r>
              <a:rPr dirty="0" smtClean="0" sz="1100" spc="0">
                <a:latin typeface="Calibri"/>
                <a:cs typeface="Calibri"/>
              </a:rPr>
              <a:t>e</a:t>
            </a:r>
            <a:r>
              <a:rPr dirty="0" smtClean="0" sz="1100" spc="0">
                <a:latin typeface="Calibri"/>
                <a:cs typeface="Calibri"/>
              </a:rPr>
              <a:t> M</a:t>
            </a:r>
            <a:r>
              <a:rPr dirty="0" smtClean="0" sz="1100" spc="-10">
                <a:latin typeface="Calibri"/>
                <a:cs typeface="Calibri"/>
              </a:rPr>
              <a:t>e</a:t>
            </a:r>
            <a:r>
              <a:rPr dirty="0" smtClean="0" sz="1100" spc="0">
                <a:latin typeface="Calibri"/>
                <a:cs typeface="Calibri"/>
              </a:rPr>
              <a:t>m</a:t>
            </a:r>
            <a:r>
              <a:rPr dirty="0" smtClean="0" sz="1100" spc="5">
                <a:latin typeface="Calibri"/>
                <a:cs typeface="Calibri"/>
              </a:rPr>
              <a:t>o</a:t>
            </a:r>
            <a:r>
              <a:rPr dirty="0" smtClean="0" sz="1100" spc="-15">
                <a:latin typeface="Calibri"/>
                <a:cs typeface="Calibri"/>
              </a:rPr>
              <a:t>r</a:t>
            </a:r>
            <a:r>
              <a:rPr dirty="0" smtClean="0" sz="1100" spc="0">
                <a:latin typeface="Calibri"/>
                <a:cs typeface="Calibri"/>
              </a:rPr>
              <a:t>y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584450" y="8791193"/>
            <a:ext cx="990600" cy="85725"/>
          </a:xfrm>
          <a:custGeom>
            <a:avLst/>
            <a:gdLst/>
            <a:ahLst/>
            <a:cxnLst/>
            <a:rect l="l" t="t" r="r" b="b"/>
            <a:pathLst>
              <a:path w="990600" h="85725">
                <a:moveTo>
                  <a:pt x="904875" y="57142"/>
                </a:moveTo>
                <a:lnTo>
                  <a:pt x="904875" y="85724"/>
                </a:lnTo>
                <a:lnTo>
                  <a:pt x="962109" y="57149"/>
                </a:lnTo>
                <a:lnTo>
                  <a:pt x="904875" y="57142"/>
                </a:lnTo>
                <a:close/>
              </a:path>
              <a:path w="990600" h="85725">
                <a:moveTo>
                  <a:pt x="904875" y="28567"/>
                </a:moveTo>
                <a:lnTo>
                  <a:pt x="904875" y="57142"/>
                </a:lnTo>
                <a:lnTo>
                  <a:pt x="919099" y="57149"/>
                </a:lnTo>
                <a:lnTo>
                  <a:pt x="919226" y="28574"/>
                </a:lnTo>
                <a:lnTo>
                  <a:pt x="904875" y="28567"/>
                </a:lnTo>
                <a:close/>
              </a:path>
              <a:path w="990600" h="85725">
                <a:moveTo>
                  <a:pt x="904875" y="0"/>
                </a:moveTo>
                <a:lnTo>
                  <a:pt x="904875" y="28567"/>
                </a:lnTo>
                <a:lnTo>
                  <a:pt x="919226" y="28574"/>
                </a:lnTo>
                <a:lnTo>
                  <a:pt x="919099" y="57149"/>
                </a:lnTo>
                <a:lnTo>
                  <a:pt x="962125" y="57142"/>
                </a:lnTo>
                <a:lnTo>
                  <a:pt x="990600" y="42925"/>
                </a:lnTo>
                <a:lnTo>
                  <a:pt x="904875" y="0"/>
                </a:lnTo>
                <a:close/>
              </a:path>
              <a:path w="990600" h="85725">
                <a:moveTo>
                  <a:pt x="0" y="28066"/>
                </a:moveTo>
                <a:lnTo>
                  <a:pt x="0" y="56641"/>
                </a:lnTo>
                <a:lnTo>
                  <a:pt x="904875" y="57142"/>
                </a:lnTo>
                <a:lnTo>
                  <a:pt x="904875" y="28567"/>
                </a:lnTo>
                <a:lnTo>
                  <a:pt x="0" y="28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203700" y="8791193"/>
            <a:ext cx="1000125" cy="85725"/>
          </a:xfrm>
          <a:custGeom>
            <a:avLst/>
            <a:gdLst/>
            <a:ahLst/>
            <a:cxnLst/>
            <a:rect l="l" t="t" r="r" b="b"/>
            <a:pathLst>
              <a:path w="1000125" h="85725">
                <a:moveTo>
                  <a:pt x="914400" y="57142"/>
                </a:moveTo>
                <a:lnTo>
                  <a:pt x="914400" y="85724"/>
                </a:lnTo>
                <a:lnTo>
                  <a:pt x="971634" y="57149"/>
                </a:lnTo>
                <a:lnTo>
                  <a:pt x="914400" y="57142"/>
                </a:lnTo>
                <a:close/>
              </a:path>
              <a:path w="1000125" h="85725">
                <a:moveTo>
                  <a:pt x="914400" y="28567"/>
                </a:moveTo>
                <a:lnTo>
                  <a:pt x="914400" y="57142"/>
                </a:lnTo>
                <a:lnTo>
                  <a:pt x="928624" y="57149"/>
                </a:lnTo>
                <a:lnTo>
                  <a:pt x="928751" y="28574"/>
                </a:lnTo>
                <a:lnTo>
                  <a:pt x="914400" y="28567"/>
                </a:lnTo>
                <a:close/>
              </a:path>
              <a:path w="1000125" h="85725">
                <a:moveTo>
                  <a:pt x="914400" y="0"/>
                </a:moveTo>
                <a:lnTo>
                  <a:pt x="914400" y="28567"/>
                </a:lnTo>
                <a:lnTo>
                  <a:pt x="928751" y="28574"/>
                </a:lnTo>
                <a:lnTo>
                  <a:pt x="928624" y="57149"/>
                </a:lnTo>
                <a:lnTo>
                  <a:pt x="971650" y="57142"/>
                </a:lnTo>
                <a:lnTo>
                  <a:pt x="1000125" y="42925"/>
                </a:lnTo>
                <a:lnTo>
                  <a:pt x="914400" y="0"/>
                </a:lnTo>
                <a:close/>
              </a:path>
              <a:path w="1000125" h="85725">
                <a:moveTo>
                  <a:pt x="0" y="28066"/>
                </a:moveTo>
                <a:lnTo>
                  <a:pt x="0" y="56641"/>
                </a:lnTo>
                <a:lnTo>
                  <a:pt x="914400" y="57142"/>
                </a:lnTo>
                <a:lnTo>
                  <a:pt x="914400" y="28567"/>
                </a:lnTo>
                <a:lnTo>
                  <a:pt x="0" y="280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846576" y="8110219"/>
            <a:ext cx="86233" cy="432435"/>
          </a:xfrm>
          <a:custGeom>
            <a:avLst/>
            <a:gdLst/>
            <a:ahLst/>
            <a:cxnLst/>
            <a:rect l="l" t="t" r="r" b="b"/>
            <a:pathLst>
              <a:path w="86233" h="432434">
                <a:moveTo>
                  <a:pt x="29057" y="346710"/>
                </a:moveTo>
                <a:lnTo>
                  <a:pt x="508" y="346710"/>
                </a:lnTo>
                <a:lnTo>
                  <a:pt x="43434" y="432435"/>
                </a:lnTo>
                <a:lnTo>
                  <a:pt x="79068" y="361061"/>
                </a:lnTo>
                <a:lnTo>
                  <a:pt x="29083" y="361061"/>
                </a:lnTo>
                <a:lnTo>
                  <a:pt x="29057" y="346710"/>
                </a:lnTo>
                <a:close/>
              </a:path>
              <a:path w="86233" h="432434">
                <a:moveTo>
                  <a:pt x="57150" y="71374"/>
                </a:moveTo>
                <a:lnTo>
                  <a:pt x="28575" y="71501"/>
                </a:lnTo>
                <a:lnTo>
                  <a:pt x="29083" y="361061"/>
                </a:lnTo>
                <a:lnTo>
                  <a:pt x="57658" y="360934"/>
                </a:lnTo>
                <a:lnTo>
                  <a:pt x="57150" y="71374"/>
                </a:lnTo>
                <a:close/>
              </a:path>
              <a:path w="86233" h="432434">
                <a:moveTo>
                  <a:pt x="86233" y="346710"/>
                </a:moveTo>
                <a:lnTo>
                  <a:pt x="57633" y="346710"/>
                </a:lnTo>
                <a:lnTo>
                  <a:pt x="57658" y="360934"/>
                </a:lnTo>
                <a:lnTo>
                  <a:pt x="29083" y="361061"/>
                </a:lnTo>
                <a:lnTo>
                  <a:pt x="79068" y="361061"/>
                </a:lnTo>
                <a:lnTo>
                  <a:pt x="86233" y="346710"/>
                </a:lnTo>
                <a:close/>
              </a:path>
              <a:path w="86233" h="432434">
                <a:moveTo>
                  <a:pt x="42799" y="0"/>
                </a:moveTo>
                <a:lnTo>
                  <a:pt x="0" y="85725"/>
                </a:lnTo>
                <a:lnTo>
                  <a:pt x="28599" y="85725"/>
                </a:lnTo>
                <a:lnTo>
                  <a:pt x="28575" y="71501"/>
                </a:lnTo>
                <a:lnTo>
                  <a:pt x="78538" y="71374"/>
                </a:lnTo>
                <a:lnTo>
                  <a:pt x="42799" y="0"/>
                </a:lnTo>
                <a:close/>
              </a:path>
              <a:path w="86233" h="432434">
                <a:moveTo>
                  <a:pt x="78538" y="71374"/>
                </a:moveTo>
                <a:lnTo>
                  <a:pt x="57150" y="71374"/>
                </a:lnTo>
                <a:lnTo>
                  <a:pt x="57175" y="85725"/>
                </a:lnTo>
                <a:lnTo>
                  <a:pt x="85725" y="85725"/>
                </a:lnTo>
                <a:lnTo>
                  <a:pt x="78538" y="7137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2498725" y="8110219"/>
            <a:ext cx="2757804" cy="304800"/>
          </a:xfrm>
          <a:custGeom>
            <a:avLst/>
            <a:gdLst/>
            <a:ahLst/>
            <a:cxnLst/>
            <a:rect l="l" t="t" r="r" b="b"/>
            <a:pathLst>
              <a:path w="2757804" h="304800">
                <a:moveTo>
                  <a:pt x="47625" y="63500"/>
                </a:moveTo>
                <a:lnTo>
                  <a:pt x="28575" y="63500"/>
                </a:lnTo>
                <a:lnTo>
                  <a:pt x="28575" y="304800"/>
                </a:lnTo>
                <a:lnTo>
                  <a:pt x="2729229" y="304800"/>
                </a:lnTo>
                <a:lnTo>
                  <a:pt x="2729229" y="295275"/>
                </a:lnTo>
                <a:lnTo>
                  <a:pt x="47625" y="295275"/>
                </a:lnTo>
                <a:lnTo>
                  <a:pt x="38100" y="285750"/>
                </a:lnTo>
                <a:lnTo>
                  <a:pt x="47625" y="285750"/>
                </a:lnTo>
                <a:lnTo>
                  <a:pt x="47625" y="63500"/>
                </a:lnTo>
                <a:close/>
              </a:path>
              <a:path w="2757804" h="304800">
                <a:moveTo>
                  <a:pt x="47625" y="285750"/>
                </a:moveTo>
                <a:lnTo>
                  <a:pt x="38100" y="285750"/>
                </a:lnTo>
                <a:lnTo>
                  <a:pt x="47625" y="295275"/>
                </a:lnTo>
                <a:lnTo>
                  <a:pt x="47625" y="285750"/>
                </a:lnTo>
                <a:close/>
              </a:path>
              <a:path w="2757804" h="304800">
                <a:moveTo>
                  <a:pt x="2710179" y="285750"/>
                </a:moveTo>
                <a:lnTo>
                  <a:pt x="47625" y="285750"/>
                </a:lnTo>
                <a:lnTo>
                  <a:pt x="47625" y="295275"/>
                </a:lnTo>
                <a:lnTo>
                  <a:pt x="2710179" y="295275"/>
                </a:lnTo>
                <a:lnTo>
                  <a:pt x="2710179" y="285750"/>
                </a:lnTo>
                <a:close/>
              </a:path>
              <a:path w="2757804" h="304800">
                <a:moveTo>
                  <a:pt x="2729229" y="130810"/>
                </a:moveTo>
                <a:lnTo>
                  <a:pt x="2710179" y="130810"/>
                </a:lnTo>
                <a:lnTo>
                  <a:pt x="2710179" y="295275"/>
                </a:lnTo>
                <a:lnTo>
                  <a:pt x="2719704" y="285750"/>
                </a:lnTo>
                <a:lnTo>
                  <a:pt x="2729229" y="285750"/>
                </a:lnTo>
                <a:lnTo>
                  <a:pt x="2729229" y="130810"/>
                </a:lnTo>
                <a:close/>
              </a:path>
              <a:path w="2757804" h="304800">
                <a:moveTo>
                  <a:pt x="2729229" y="285750"/>
                </a:moveTo>
                <a:lnTo>
                  <a:pt x="2719704" y="285750"/>
                </a:lnTo>
                <a:lnTo>
                  <a:pt x="2710179" y="295275"/>
                </a:lnTo>
                <a:lnTo>
                  <a:pt x="2729229" y="295275"/>
                </a:lnTo>
                <a:lnTo>
                  <a:pt x="2729229" y="285750"/>
                </a:lnTo>
                <a:close/>
              </a:path>
              <a:path w="2757804" h="304800">
                <a:moveTo>
                  <a:pt x="2719704" y="67310"/>
                </a:moveTo>
                <a:lnTo>
                  <a:pt x="2681604" y="143510"/>
                </a:lnTo>
                <a:lnTo>
                  <a:pt x="2710179" y="143510"/>
                </a:lnTo>
                <a:lnTo>
                  <a:pt x="2710179" y="130810"/>
                </a:lnTo>
                <a:lnTo>
                  <a:pt x="2751454" y="130810"/>
                </a:lnTo>
                <a:lnTo>
                  <a:pt x="2719704" y="67310"/>
                </a:lnTo>
                <a:close/>
              </a:path>
              <a:path w="2757804" h="304800">
                <a:moveTo>
                  <a:pt x="2751454" y="130810"/>
                </a:moveTo>
                <a:lnTo>
                  <a:pt x="2729229" y="130810"/>
                </a:lnTo>
                <a:lnTo>
                  <a:pt x="2729229" y="143510"/>
                </a:lnTo>
                <a:lnTo>
                  <a:pt x="2757804" y="143510"/>
                </a:lnTo>
                <a:lnTo>
                  <a:pt x="2751454" y="130810"/>
                </a:lnTo>
                <a:close/>
              </a:path>
              <a:path w="2757804" h="304800">
                <a:moveTo>
                  <a:pt x="38100" y="0"/>
                </a:moveTo>
                <a:lnTo>
                  <a:pt x="0" y="76200"/>
                </a:lnTo>
                <a:lnTo>
                  <a:pt x="28575" y="76200"/>
                </a:lnTo>
                <a:lnTo>
                  <a:pt x="28575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2757804" h="304800">
                <a:moveTo>
                  <a:pt x="69850" y="63500"/>
                </a:moveTo>
                <a:lnTo>
                  <a:pt x="47625" y="63500"/>
                </a:lnTo>
                <a:lnTo>
                  <a:pt x="47625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31076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8955" cy="34658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3240405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Gene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ti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g</a:t>
            </a:r>
            <a:r>
              <a:rPr dirty="0" smtClean="0" sz="1400" spc="-1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ry</a:t>
            </a:r>
            <a:r>
              <a:rPr dirty="0" smtClean="0" sz="1400" spc="5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ddr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8"/>
              </a:spcBef>
            </a:pPr>
            <a:endParaRPr sz="950"/>
          </a:p>
          <a:p>
            <a:pPr algn="just" marL="12700" marR="12700">
              <a:lnSpc>
                <a:spcPct val="95900"/>
              </a:lnSpc>
            </a:pPr>
            <a:r>
              <a:rPr dirty="0" smtClean="0" sz="1400">
                <a:latin typeface="Times New Roman"/>
                <a:cs typeface="Times New Roman"/>
              </a:rPr>
              <a:t>A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ibe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;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0">
                <a:latin typeface="Times New Roman"/>
                <a:cs typeface="Times New Roman"/>
              </a:rPr>
              <a:t> 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p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used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6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h.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bin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16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BP)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3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(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CS,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2"/>
              </a:spcBef>
            </a:pPr>
            <a:endParaRPr sz="950"/>
          </a:p>
          <a:p>
            <a:pPr algn="just" marL="12700" marR="17780">
              <a:lnSpc>
                <a:spcPct val="959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64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–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is,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of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set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this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s.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ff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25">
                <a:latin typeface="Times New Roman"/>
                <a:cs typeface="Times New Roman"/>
              </a:rPr>
              <a:t>0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7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off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FFFF</a:t>
            </a:r>
            <a:r>
              <a:rPr dirty="0" smtClean="0" baseline="-9259" sz="1350" spc="7">
                <a:latin typeface="Times New Roman"/>
                <a:cs typeface="Times New Roman"/>
              </a:rPr>
              <a:t>16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47"/>
              </a:spcBef>
            </a:pPr>
            <a:endParaRPr sz="1000"/>
          </a:p>
          <a:p>
            <a:pPr algn="just" marL="12700" marR="17145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ft</a:t>
            </a:r>
            <a:r>
              <a:rPr dirty="0" smtClean="0" sz="1400" spc="0">
                <a:latin typeface="Times New Roman"/>
                <a:cs typeface="Times New Roman"/>
              </a:rPr>
              <a:t> by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SBs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os).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25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7123048"/>
            <a:ext cx="5607685" cy="26111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190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sical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9"/>
              </a:spcBef>
            </a:pPr>
            <a:endParaRPr sz="750"/>
          </a:p>
          <a:p>
            <a:pPr marL="12700" marR="12700">
              <a:lnSpc>
                <a:spcPct val="11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14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16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sical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35">
                <a:latin typeface="Times New Roman"/>
                <a:cs typeface="Times New Roman"/>
              </a:rPr>
              <a:t>4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6 </a:t>
            </a:r>
            <a:r>
              <a:rPr dirty="0" smtClean="0" baseline="-9259" sz="135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0">
                <a:latin typeface="Times New Roman"/>
                <a:cs typeface="Times New Roman"/>
              </a:rPr>
              <a:t> of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set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15">
                <a:latin typeface="Times New Roman"/>
                <a:cs typeface="Times New Roman"/>
              </a:rPr>
              <a:t>2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-7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52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nary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form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algn="ctr" marL="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6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baseline="-9259" sz="1350" spc="0">
                <a:latin typeface="Times New Roman"/>
                <a:cs typeface="Times New Roman"/>
              </a:rPr>
              <a:t>2</a:t>
            </a:r>
            <a:endParaRPr baseline="-9259" sz="135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ift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posi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8"/>
              </a:spcBef>
            </a:pPr>
            <a:endParaRPr sz="1100"/>
          </a:p>
          <a:p>
            <a:pPr algn="ctr" marR="127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baseline="-9259" sz="1350" spc="0">
                <a:latin typeface="Times New Roman"/>
                <a:cs typeface="Times New Roman"/>
              </a:rPr>
              <a:t>2 </a:t>
            </a:r>
            <a:r>
              <a:rPr dirty="0" smtClean="0" baseline="-9259" sz="135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baseline="-9259" sz="1350" spc="-15">
                <a:latin typeface="Times New Roman"/>
                <a:cs typeface="Times New Roman"/>
              </a:rPr>
              <a:t>16</a:t>
            </a:r>
            <a:endParaRPr baseline="-9259" sz="1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983229" y="4475225"/>
            <a:ext cx="1774190" cy="2504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787266" y="9894315"/>
            <a:ext cx="168910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10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100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884681"/>
            <a:ext cx="5605145" cy="17818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37541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3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te 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6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3"/>
              </a:spcBef>
            </a:pPr>
            <a:endParaRPr sz="1000"/>
          </a:p>
          <a:p>
            <a:pPr algn="just" marL="12700" marR="53086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4"/>
              </a:spcBef>
            </a:pPr>
            <a:endParaRPr sz="950"/>
          </a:p>
          <a:p>
            <a:pPr algn="just" marL="12700" marR="1270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ram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first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baseline="-9259" sz="1350" spc="0">
                <a:latin typeface="Times New Roman"/>
                <a:cs typeface="Times New Roman"/>
              </a:rPr>
              <a:t>7 </a:t>
            </a:r>
            <a:r>
              <a:rPr dirty="0" smtClean="0" baseline="-9259" sz="1350" spc="142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gic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dela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O</a:t>
            </a:r>
            <a:r>
              <a:rPr dirty="0" smtClean="0" baseline="-9259" sz="1350" spc="0">
                <a:latin typeface="Times New Roman"/>
                <a:cs typeface="Times New Roman"/>
              </a:rPr>
              <a:t>7 </a:t>
            </a:r>
            <a:r>
              <a:rPr dirty="0" smtClean="0" baseline="-9259" sz="1350" spc="-112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his</a:t>
            </a:r>
            <a:r>
              <a:rPr dirty="0" smtClean="0" sz="1400" spc="0">
                <a:latin typeface="Times New Roman"/>
                <a:cs typeface="Times New Roman"/>
              </a:rPr>
              <a:t> pi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run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00708" y="3178174"/>
            <a:ext cx="2146300" cy="14395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812165" marR="41910">
              <a:lnSpc>
                <a:spcPts val="162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DX,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65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_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FF: 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DX,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  <a:p>
            <a:pPr marL="234950" marR="12700" indent="577215">
              <a:lnSpc>
                <a:spcPts val="1610"/>
              </a:lnSpc>
              <a:spcBef>
                <a:spcPts val="40"/>
              </a:spcBef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FFFFH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 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endParaRPr sz="1400">
              <a:latin typeface="Times New Roman"/>
              <a:cs typeface="Times New Roman"/>
            </a:endParaRPr>
          </a:p>
          <a:p>
            <a:pPr marL="812165" marR="279400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AL,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JMP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_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42130" y="3164966"/>
            <a:ext cx="2450465" cy="14522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%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ize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ort</a:t>
            </a:r>
            <a:endParaRPr sz="1400">
              <a:latin typeface="Times New Roman"/>
              <a:cs typeface="Times New Roman"/>
            </a:endParaRPr>
          </a:p>
          <a:p>
            <a:pPr marL="26034">
              <a:lnSpc>
                <a:spcPts val="1620"/>
              </a:lnSpc>
            </a:pPr>
            <a:r>
              <a:rPr dirty="0" smtClean="0" sz="1400">
                <a:latin typeface="Times New Roman"/>
                <a:cs typeface="Times New Roman"/>
              </a:rPr>
              <a:t>%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oad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7 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0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%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ort</a:t>
            </a:r>
            <a:endParaRPr sz="1400">
              <a:latin typeface="Times New Roman"/>
              <a:cs typeface="Times New Roman"/>
            </a:endParaRPr>
          </a:p>
          <a:p>
            <a:pPr marL="26034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%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oad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lay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FFFFH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%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%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%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Repeat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new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7050" cy="25438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2466975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By</a:t>
            </a:r>
            <a:r>
              <a:rPr dirty="0" smtClean="0" sz="1400" b="1" u="heavy">
                <a:latin typeface="Times New Roman"/>
                <a:cs typeface="Times New Roman"/>
              </a:rPr>
              <a:t>te</a:t>
            </a:r>
            <a:r>
              <a:rPr dirty="0" smtClean="0" sz="1400" spc="-15" b="1" u="heavy">
                <a:latin typeface="Times New Roman"/>
                <a:cs typeface="Times New Roman"/>
              </a:rPr>
              <a:t>-</a:t>
            </a:r>
            <a:r>
              <a:rPr dirty="0" smtClean="0" sz="1400" spc="0" b="1" u="heavy">
                <a:latin typeface="Times New Roman"/>
                <a:cs typeface="Times New Roman"/>
              </a:rPr>
              <a:t>Wi</a:t>
            </a:r>
            <a:r>
              <a:rPr dirty="0" smtClean="0" sz="1400" spc="-15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5" b="1" u="heavy">
                <a:latin typeface="Times New Roman"/>
                <a:cs typeface="Times New Roman"/>
              </a:rPr>
              <a:t>I</a:t>
            </a:r>
            <a:r>
              <a:rPr dirty="0" smtClean="0" sz="1400" spc="-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put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-20" b="1" u="heavy">
                <a:latin typeface="Times New Roman"/>
                <a:cs typeface="Times New Roman"/>
              </a:rPr>
              <a:t>P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rts</a:t>
            </a:r>
            <a:r>
              <a:rPr dirty="0" smtClean="0" sz="1400" spc="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u</a:t>
            </a:r>
            <a:r>
              <a:rPr dirty="0" smtClean="0" sz="1400" spc="-1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g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1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ted</a:t>
            </a:r>
            <a:r>
              <a:rPr dirty="0" smtClean="0" sz="1400" spc="-1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/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algn="just" marL="12700" marR="20320">
              <a:lnSpc>
                <a:spcPct val="1107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(8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t)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puter s</a:t>
            </a:r>
            <a:r>
              <a:rPr dirty="0" smtClean="0" sz="1400" spc="-1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plo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iso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I/O.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16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3317240">
              <a:lnSpc>
                <a:spcPct val="100000"/>
              </a:lnSpc>
            </a:pP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li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the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tt</a:t>
            </a: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g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f a </a:t>
            </a:r>
            <a:r>
              <a:rPr dirty="0" smtClean="0" sz="1400" spc="-1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witch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6"/>
              </a:spcBef>
            </a:pPr>
            <a:endParaRPr sz="950"/>
          </a:p>
          <a:p>
            <a:pPr algn="just" marL="12700" marR="12700">
              <a:lnSpc>
                <a:spcPct val="1103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baseline="-9259" sz="1350" spc="0">
                <a:latin typeface="Times New Roman"/>
                <a:cs typeface="Times New Roman"/>
              </a:rPr>
              <a:t>2 </a:t>
            </a:r>
            <a:r>
              <a:rPr dirty="0" smtClean="0" baseline="-9259" sz="135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ort.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74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bu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23261" y="7449565"/>
            <a:ext cx="329311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0135" y="3947159"/>
            <a:ext cx="5585460" cy="336029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100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100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884681"/>
            <a:ext cx="5601335" cy="4846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904875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4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rite 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baseline="-9259" sz="1350" spc="0">
                <a:latin typeface="Times New Roman"/>
                <a:cs typeface="Times New Roman"/>
              </a:rPr>
              <a:t>2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3"/>
              </a:spcBef>
            </a:pPr>
            <a:endParaRPr sz="1000"/>
          </a:p>
          <a:p>
            <a:pPr algn="just" marL="12700" marR="5304155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64"/>
              </a:spcBef>
            </a:pPr>
            <a:endParaRPr sz="1200"/>
          </a:p>
          <a:p>
            <a:pPr marL="1165860" marR="314198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MOV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03H</a:t>
            </a:r>
            <a:r>
              <a:rPr dirty="0" smtClean="0" sz="1400" spc="0">
                <a:latin typeface="Times New Roman"/>
                <a:cs typeface="Times New Roman"/>
              </a:rPr>
              <a:t> MOV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8000H</a:t>
            </a:r>
            <a:endParaRPr sz="1400">
              <a:latin typeface="Times New Roman"/>
              <a:cs typeface="Times New Roman"/>
            </a:endParaRPr>
          </a:p>
          <a:p>
            <a:pPr marL="365760">
              <a:lnSpc>
                <a:spcPts val="1565"/>
              </a:lnSpc>
            </a:pP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_I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: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  <a:p>
            <a:pPr marL="1165860" marR="3488690">
              <a:lnSpc>
                <a:spcPts val="1610"/>
              </a:lnSpc>
              <a:spcBef>
                <a:spcPts val="40"/>
              </a:spcBef>
            </a:pP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CL</a:t>
            </a:r>
            <a:r>
              <a:rPr dirty="0" smtClean="0" sz="1400" spc="0">
                <a:latin typeface="Times New Roman"/>
                <a:cs typeface="Times New Roman"/>
              </a:rPr>
              <a:t> JC 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_I2</a:t>
            </a:r>
            <a:endParaRPr sz="1400">
              <a:latin typeface="Times New Roman"/>
              <a:cs typeface="Times New Roman"/>
            </a:endParaRPr>
          </a:p>
          <a:p>
            <a:pPr marL="144780">
              <a:lnSpc>
                <a:spcPts val="1570"/>
              </a:lnSpc>
              <a:tabLst>
                <a:tab pos="1236345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	</a:t>
            </a:r>
            <a:r>
              <a:rPr dirty="0" smtClean="0" sz="1400" spc="-1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..</a:t>
            </a:r>
            <a:endParaRPr sz="1400">
              <a:latin typeface="Times New Roman"/>
              <a:cs typeface="Times New Roman"/>
            </a:endParaRPr>
          </a:p>
          <a:p>
            <a:pPr marL="1236345">
              <a:lnSpc>
                <a:spcPts val="1620"/>
              </a:lnSpc>
            </a:pPr>
            <a:r>
              <a:rPr dirty="0" smtClean="0" sz="1400" spc="5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..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96000"/>
              </a:lnSpc>
            </a:pPr>
            <a:r>
              <a:rPr dirty="0" smtClean="0" sz="1400">
                <a:latin typeface="Times New Roman"/>
                <a:cs typeface="Times New Roman"/>
              </a:rPr>
              <a:t>If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CF.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ill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ep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il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 cl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0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1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5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02H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04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00H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6234556"/>
            <a:ext cx="1413510" cy="20459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7"/>
              </a:spcBef>
            </a:pPr>
            <a:endParaRPr sz="1200"/>
          </a:p>
          <a:p>
            <a:pPr marL="12700" marR="69850">
              <a:lnSpc>
                <a:spcPct val="960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000H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8002H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DX</a:t>
            </a:r>
            <a:endParaRPr sz="1400">
              <a:latin typeface="Times New Roman"/>
              <a:cs typeface="Times New Roman"/>
            </a:endParaRPr>
          </a:p>
          <a:p>
            <a:pPr marL="12700" marR="12700">
              <a:lnSpc>
                <a:spcPts val="1610"/>
              </a:lnSpc>
              <a:spcBef>
                <a:spcPts val="40"/>
              </a:spcBef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[000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800</a:t>
            </a:r>
            <a:r>
              <a:rPr dirty="0" smtClean="0" sz="1400" spc="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DX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01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16222" y="6592696"/>
            <a:ext cx="284289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%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16222" y="7206868"/>
            <a:ext cx="2081530" cy="6343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%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from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first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ort</a:t>
            </a:r>
            <a:endParaRPr sz="1400">
              <a:latin typeface="Times New Roman"/>
              <a:cs typeface="Times New Roman"/>
            </a:endParaRPr>
          </a:p>
          <a:p>
            <a:pPr marL="26034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%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00H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%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from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ort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9939" y="8054593"/>
            <a:ext cx="206756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%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01H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8955" cy="25927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2204085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8</a:t>
            </a:r>
            <a:r>
              <a:rPr dirty="0" smtClean="0" sz="1400" b="1" u="heavy">
                <a:latin typeface="Times New Roman"/>
                <a:cs typeface="Times New Roman"/>
              </a:rPr>
              <a:t>2</a:t>
            </a:r>
            <a:r>
              <a:rPr dirty="0" smtClean="0" sz="1400" spc="-20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5</a:t>
            </a:r>
            <a:r>
              <a:rPr dirty="0" smtClean="0" sz="1400" spc="0" b="1" u="heavy">
                <a:latin typeface="Times New Roman"/>
                <a:cs typeface="Times New Roman"/>
              </a:rPr>
              <a:t>5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P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g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b</a:t>
            </a:r>
            <a:r>
              <a:rPr dirty="0" smtClean="0" sz="1400" spc="-1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P</a:t>
            </a:r>
            <a:r>
              <a:rPr dirty="0" smtClean="0" sz="1400" spc="0" b="1" u="heavy">
                <a:latin typeface="Times New Roman"/>
                <a:cs typeface="Times New Roman"/>
              </a:rPr>
              <a:t>er</a:t>
            </a:r>
            <a:r>
              <a:rPr dirty="0" smtClean="0" sz="1400" spc="5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p</a:t>
            </a:r>
            <a:r>
              <a:rPr dirty="0" smtClean="0" sz="1400" spc="-15" b="1" u="heavy">
                <a:latin typeface="Times New Roman"/>
                <a:cs typeface="Times New Roman"/>
              </a:rPr>
              <a:t>h</a:t>
            </a:r>
            <a:r>
              <a:rPr dirty="0" smtClean="0" sz="1400" spc="0" b="1" u="heavy">
                <a:latin typeface="Times New Roman"/>
                <a:cs typeface="Times New Roman"/>
              </a:rPr>
              <a:t>er</a:t>
            </a:r>
            <a:r>
              <a:rPr dirty="0" smtClean="0" sz="1400" spc="-5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nt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rf</a:t>
            </a:r>
            <a:r>
              <a:rPr dirty="0" smtClean="0" sz="1400" spc="5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ce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8"/>
              </a:spcBef>
            </a:pPr>
            <a:endParaRPr sz="950"/>
          </a:p>
          <a:p>
            <a:pPr algn="just" marL="12700" marR="12700">
              <a:lnSpc>
                <a:spcPct val="1102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2C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5A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erfa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/O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</a:t>
            </a:r>
            <a:r>
              <a:rPr dirty="0" smtClean="0" sz="1400" spc="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It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2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soft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are.  It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0">
                <a:latin typeface="Times New Roman"/>
                <a:cs typeface="Times New Roman"/>
              </a:rPr>
              <a:t> nor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ded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rface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iety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0">
                <a:latin typeface="Times New Roman"/>
                <a:cs typeface="Times New Roman"/>
              </a:rPr>
              <a:t> or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I/O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erfac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ke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pla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disk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-A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-D 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s,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etc</a:t>
            </a:r>
            <a:r>
              <a:rPr dirty="0" smtClean="0" sz="1400" spc="5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). 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ufa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red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te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try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xi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 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1"/>
              </a:spcBef>
            </a:pPr>
            <a:endParaRPr sz="1000"/>
          </a:p>
          <a:p>
            <a:pPr algn="just" marL="12700" marR="14604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5A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6,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7658353"/>
            <a:ext cx="5604510" cy="14204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70561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5A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ram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5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400"/>
              </a:lnSpc>
            </a:pPr>
            <a:r>
              <a:rPr dirty="0" smtClean="0" sz="140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5A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3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/O 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C).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(Port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ort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C)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up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75204" y="3994657"/>
            <a:ext cx="2203449" cy="35204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100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3855339"/>
            <a:ext cx="5607685" cy="31000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3388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6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3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baseline="-9259" sz="1350" spc="7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baseline="-9259" sz="1350" spc="0">
                <a:latin typeface="Times New Roman"/>
                <a:cs typeface="Times New Roman"/>
              </a:rPr>
              <a:t>7 </a:t>
            </a:r>
            <a:r>
              <a:rPr dirty="0" smtClean="0" baseline="-9259" sz="1350" spc="-3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hree-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PU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via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used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CPU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2"/>
              </a:spcBef>
            </a:pPr>
            <a:endParaRPr sz="900"/>
          </a:p>
          <a:p>
            <a:pPr algn="just" marL="12700" marR="13970">
              <a:lnSpc>
                <a:spcPct val="1139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clea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B,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C)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</a:t>
            </a:r>
            <a:r>
              <a:rPr dirty="0" smtClean="0" sz="1400" spc="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ect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baseline="11904" sz="2100" spc="-907">
                <a:latin typeface="Cambria Math"/>
                <a:cs typeface="Cambria Math"/>
              </a:rPr>
              <a:t>̅</a:t>
            </a:r>
            <a:r>
              <a:rPr dirty="0" smtClean="0" sz="1400" spc="-434">
                <a:latin typeface="Cambria Math"/>
                <a:cs typeface="Cambria Math"/>
              </a:rPr>
              <a:t>C</a:t>
            </a:r>
            <a:r>
              <a:rPr dirty="0" smtClean="0" baseline="11904" sz="2100" spc="-352">
                <a:latin typeface="Cambria Math"/>
                <a:cs typeface="Cambria Math"/>
              </a:rPr>
              <a:t>̅</a:t>
            </a:r>
            <a:r>
              <a:rPr dirty="0" smtClean="0" baseline="11904" sz="2100" spc="-817">
                <a:latin typeface="Cambria Math"/>
                <a:cs typeface="Cambria Math"/>
              </a:rPr>
              <a:t>̅</a:t>
            </a:r>
            <a:r>
              <a:rPr dirty="0" smtClean="0" sz="1400" spc="-400">
                <a:latin typeface="Cambria Math"/>
                <a:cs typeface="Cambria Math"/>
              </a:rPr>
              <a:t>S</a:t>
            </a:r>
            <a:r>
              <a:rPr dirty="0" smtClean="0" baseline="11904" sz="2100" spc="-352">
                <a:latin typeface="Cambria Math"/>
                <a:cs typeface="Cambria Math"/>
              </a:rPr>
              <a:t>̅</a:t>
            </a:r>
            <a:r>
              <a:rPr dirty="0" smtClean="0" baseline="11904" sz="2100" spc="-869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Cambria Math"/>
                <a:cs typeface="Cambria Math"/>
              </a:rPr>
              <a:t>)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5A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unic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algn="just" marL="12700" marR="1524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baseline="-9259" sz="1350" spc="0">
                <a:latin typeface="Times New Roman"/>
                <a:cs typeface="Times New Roman"/>
              </a:rPr>
              <a:t>0 </a:t>
            </a:r>
            <a:r>
              <a:rPr dirty="0" smtClean="0" baseline="-9259" sz="135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baseline="-9259" sz="1350" spc="0">
                <a:latin typeface="Times New Roman"/>
                <a:cs typeface="Times New Roman"/>
              </a:rPr>
              <a:t>1 </a:t>
            </a:r>
            <a:r>
              <a:rPr dirty="0" smtClean="0" baseline="-9259" sz="135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hree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9240265"/>
            <a:ext cx="513969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628390" y="2647949"/>
            <a:ext cx="1053464" cy="334009"/>
          </a:xfrm>
          <a:custGeom>
            <a:avLst/>
            <a:gdLst/>
            <a:ahLst/>
            <a:cxnLst/>
            <a:rect l="l" t="t" r="r" b="b"/>
            <a:pathLst>
              <a:path w="1053464" h="334009">
                <a:moveTo>
                  <a:pt x="0" y="334009"/>
                </a:moveTo>
                <a:lnTo>
                  <a:pt x="1053464" y="334009"/>
                </a:lnTo>
                <a:lnTo>
                  <a:pt x="1053464" y="0"/>
                </a:lnTo>
                <a:lnTo>
                  <a:pt x="0" y="0"/>
                </a:lnTo>
                <a:lnTo>
                  <a:pt x="0" y="33400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786629" y="2494279"/>
            <a:ext cx="951230" cy="76834"/>
          </a:xfrm>
          <a:custGeom>
            <a:avLst/>
            <a:gdLst/>
            <a:ahLst/>
            <a:cxnLst/>
            <a:rect l="l" t="t" r="r" b="b"/>
            <a:pathLst>
              <a:path w="951230" h="76834">
                <a:moveTo>
                  <a:pt x="875030" y="45075"/>
                </a:moveTo>
                <a:lnTo>
                  <a:pt x="875030" y="76834"/>
                </a:lnTo>
                <a:lnTo>
                  <a:pt x="938530" y="45084"/>
                </a:lnTo>
                <a:lnTo>
                  <a:pt x="875030" y="45075"/>
                </a:lnTo>
                <a:close/>
              </a:path>
              <a:path w="951230" h="76834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9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951230" h="76834">
                <a:moveTo>
                  <a:pt x="875030" y="32375"/>
                </a:moveTo>
                <a:lnTo>
                  <a:pt x="875030" y="45075"/>
                </a:lnTo>
                <a:lnTo>
                  <a:pt x="887730" y="45084"/>
                </a:lnTo>
                <a:lnTo>
                  <a:pt x="887730" y="32384"/>
                </a:lnTo>
                <a:lnTo>
                  <a:pt x="875030" y="32375"/>
                </a:lnTo>
                <a:close/>
              </a:path>
              <a:path w="951230" h="76834">
                <a:moveTo>
                  <a:pt x="875030" y="634"/>
                </a:moveTo>
                <a:lnTo>
                  <a:pt x="875030" y="32375"/>
                </a:lnTo>
                <a:lnTo>
                  <a:pt x="887730" y="32384"/>
                </a:lnTo>
                <a:lnTo>
                  <a:pt x="887730" y="45084"/>
                </a:lnTo>
                <a:lnTo>
                  <a:pt x="938549" y="45075"/>
                </a:lnTo>
                <a:lnTo>
                  <a:pt x="951230" y="38734"/>
                </a:lnTo>
                <a:lnTo>
                  <a:pt x="875030" y="634"/>
                </a:lnTo>
                <a:close/>
              </a:path>
              <a:path w="951230" h="76834">
                <a:moveTo>
                  <a:pt x="76200" y="31759"/>
                </a:moveTo>
                <a:lnTo>
                  <a:pt x="76200" y="44459"/>
                </a:lnTo>
                <a:lnTo>
                  <a:pt x="875030" y="45075"/>
                </a:lnTo>
                <a:lnTo>
                  <a:pt x="875030" y="32375"/>
                </a:lnTo>
                <a:lnTo>
                  <a:pt x="76200" y="31759"/>
                </a:lnTo>
                <a:close/>
              </a:path>
              <a:path w="951230" h="76834">
                <a:moveTo>
                  <a:pt x="63500" y="31750"/>
                </a:moveTo>
                <a:lnTo>
                  <a:pt x="63500" y="44450"/>
                </a:lnTo>
                <a:lnTo>
                  <a:pt x="76200" y="44459"/>
                </a:lnTo>
                <a:lnTo>
                  <a:pt x="76200" y="31759"/>
                </a:lnTo>
                <a:lnTo>
                  <a:pt x="63500" y="31750"/>
                </a:lnTo>
                <a:close/>
              </a:path>
              <a:path w="951230" h="76834">
                <a:moveTo>
                  <a:pt x="76200" y="31750"/>
                </a:moveTo>
                <a:lnTo>
                  <a:pt x="63500" y="31750"/>
                </a:lnTo>
                <a:lnTo>
                  <a:pt x="76200" y="31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782184" y="1903094"/>
            <a:ext cx="951229" cy="76835"/>
          </a:xfrm>
          <a:custGeom>
            <a:avLst/>
            <a:gdLst/>
            <a:ahLst/>
            <a:cxnLst/>
            <a:rect l="l" t="t" r="r" b="b"/>
            <a:pathLst>
              <a:path w="951229" h="76835">
                <a:moveTo>
                  <a:pt x="875029" y="45075"/>
                </a:moveTo>
                <a:lnTo>
                  <a:pt x="875029" y="76835"/>
                </a:lnTo>
                <a:lnTo>
                  <a:pt x="938529" y="45085"/>
                </a:lnTo>
                <a:lnTo>
                  <a:pt x="875029" y="45075"/>
                </a:lnTo>
                <a:close/>
              </a:path>
              <a:path w="951229" h="76835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9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951229" h="76835">
                <a:moveTo>
                  <a:pt x="875029" y="32375"/>
                </a:moveTo>
                <a:lnTo>
                  <a:pt x="875029" y="45075"/>
                </a:lnTo>
                <a:lnTo>
                  <a:pt x="887729" y="45085"/>
                </a:lnTo>
                <a:lnTo>
                  <a:pt x="887729" y="32385"/>
                </a:lnTo>
                <a:lnTo>
                  <a:pt x="875029" y="32375"/>
                </a:lnTo>
                <a:close/>
              </a:path>
              <a:path w="951229" h="76835">
                <a:moveTo>
                  <a:pt x="875029" y="635"/>
                </a:moveTo>
                <a:lnTo>
                  <a:pt x="875029" y="32375"/>
                </a:lnTo>
                <a:lnTo>
                  <a:pt x="887729" y="32385"/>
                </a:lnTo>
                <a:lnTo>
                  <a:pt x="887729" y="45085"/>
                </a:lnTo>
                <a:lnTo>
                  <a:pt x="938549" y="45075"/>
                </a:lnTo>
                <a:lnTo>
                  <a:pt x="951229" y="38735"/>
                </a:lnTo>
                <a:lnTo>
                  <a:pt x="875029" y="635"/>
                </a:lnTo>
                <a:close/>
              </a:path>
              <a:path w="951229" h="76835">
                <a:moveTo>
                  <a:pt x="76200" y="31759"/>
                </a:moveTo>
                <a:lnTo>
                  <a:pt x="76200" y="44459"/>
                </a:lnTo>
                <a:lnTo>
                  <a:pt x="875029" y="45075"/>
                </a:lnTo>
                <a:lnTo>
                  <a:pt x="875029" y="32375"/>
                </a:lnTo>
                <a:lnTo>
                  <a:pt x="76200" y="31759"/>
                </a:lnTo>
                <a:close/>
              </a:path>
              <a:path w="951229" h="76835">
                <a:moveTo>
                  <a:pt x="63500" y="31750"/>
                </a:moveTo>
                <a:lnTo>
                  <a:pt x="63500" y="44450"/>
                </a:lnTo>
                <a:lnTo>
                  <a:pt x="76200" y="44459"/>
                </a:lnTo>
                <a:lnTo>
                  <a:pt x="76200" y="31759"/>
                </a:lnTo>
                <a:lnTo>
                  <a:pt x="63500" y="31750"/>
                </a:lnTo>
                <a:close/>
              </a:path>
              <a:path w="951229" h="76835">
                <a:moveTo>
                  <a:pt x="76200" y="31750"/>
                </a:moveTo>
                <a:lnTo>
                  <a:pt x="63500" y="31750"/>
                </a:lnTo>
                <a:lnTo>
                  <a:pt x="76200" y="31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782184" y="1274444"/>
            <a:ext cx="951229" cy="76835"/>
          </a:xfrm>
          <a:custGeom>
            <a:avLst/>
            <a:gdLst/>
            <a:ahLst/>
            <a:cxnLst/>
            <a:rect l="l" t="t" r="r" b="b"/>
            <a:pathLst>
              <a:path w="951229" h="76835">
                <a:moveTo>
                  <a:pt x="875029" y="45075"/>
                </a:moveTo>
                <a:lnTo>
                  <a:pt x="875029" y="76835"/>
                </a:lnTo>
                <a:lnTo>
                  <a:pt x="938529" y="45085"/>
                </a:lnTo>
                <a:lnTo>
                  <a:pt x="875029" y="45075"/>
                </a:lnTo>
                <a:close/>
              </a:path>
              <a:path w="951229" h="76835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9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951229" h="76835">
                <a:moveTo>
                  <a:pt x="875029" y="32375"/>
                </a:moveTo>
                <a:lnTo>
                  <a:pt x="875029" y="45075"/>
                </a:lnTo>
                <a:lnTo>
                  <a:pt x="887729" y="45085"/>
                </a:lnTo>
                <a:lnTo>
                  <a:pt x="887729" y="32385"/>
                </a:lnTo>
                <a:lnTo>
                  <a:pt x="875029" y="32375"/>
                </a:lnTo>
                <a:close/>
              </a:path>
              <a:path w="951229" h="76835">
                <a:moveTo>
                  <a:pt x="875029" y="635"/>
                </a:moveTo>
                <a:lnTo>
                  <a:pt x="875029" y="32375"/>
                </a:lnTo>
                <a:lnTo>
                  <a:pt x="887729" y="32385"/>
                </a:lnTo>
                <a:lnTo>
                  <a:pt x="887729" y="45085"/>
                </a:lnTo>
                <a:lnTo>
                  <a:pt x="938549" y="45075"/>
                </a:lnTo>
                <a:lnTo>
                  <a:pt x="951229" y="38735"/>
                </a:lnTo>
                <a:lnTo>
                  <a:pt x="875029" y="635"/>
                </a:lnTo>
                <a:close/>
              </a:path>
              <a:path w="951229" h="76835">
                <a:moveTo>
                  <a:pt x="76200" y="31759"/>
                </a:moveTo>
                <a:lnTo>
                  <a:pt x="76200" y="44459"/>
                </a:lnTo>
                <a:lnTo>
                  <a:pt x="875029" y="45075"/>
                </a:lnTo>
                <a:lnTo>
                  <a:pt x="875029" y="32375"/>
                </a:lnTo>
                <a:lnTo>
                  <a:pt x="76200" y="31759"/>
                </a:lnTo>
                <a:close/>
              </a:path>
              <a:path w="951229" h="76835">
                <a:moveTo>
                  <a:pt x="63500" y="31750"/>
                </a:moveTo>
                <a:lnTo>
                  <a:pt x="63500" y="44450"/>
                </a:lnTo>
                <a:lnTo>
                  <a:pt x="76200" y="44459"/>
                </a:lnTo>
                <a:lnTo>
                  <a:pt x="76200" y="31759"/>
                </a:lnTo>
                <a:lnTo>
                  <a:pt x="63500" y="31750"/>
                </a:lnTo>
                <a:close/>
              </a:path>
              <a:path w="951229" h="76835">
                <a:moveTo>
                  <a:pt x="76200" y="31750"/>
                </a:moveTo>
                <a:lnTo>
                  <a:pt x="63500" y="31750"/>
                </a:lnTo>
                <a:lnTo>
                  <a:pt x="76200" y="31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202179" y="1208404"/>
            <a:ext cx="951230" cy="76834"/>
          </a:xfrm>
          <a:custGeom>
            <a:avLst/>
            <a:gdLst/>
            <a:ahLst/>
            <a:cxnLst/>
            <a:rect l="l" t="t" r="r" b="b"/>
            <a:pathLst>
              <a:path w="951230" h="76834">
                <a:moveTo>
                  <a:pt x="875030" y="45075"/>
                </a:moveTo>
                <a:lnTo>
                  <a:pt x="875030" y="76834"/>
                </a:lnTo>
                <a:lnTo>
                  <a:pt x="938530" y="45084"/>
                </a:lnTo>
                <a:lnTo>
                  <a:pt x="875030" y="45075"/>
                </a:lnTo>
                <a:close/>
              </a:path>
              <a:path w="951230" h="76834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9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951230" h="76834">
                <a:moveTo>
                  <a:pt x="875030" y="32375"/>
                </a:moveTo>
                <a:lnTo>
                  <a:pt x="875030" y="45075"/>
                </a:lnTo>
                <a:lnTo>
                  <a:pt x="887730" y="45084"/>
                </a:lnTo>
                <a:lnTo>
                  <a:pt x="887730" y="32384"/>
                </a:lnTo>
                <a:lnTo>
                  <a:pt x="875030" y="32375"/>
                </a:lnTo>
                <a:close/>
              </a:path>
              <a:path w="951230" h="76834">
                <a:moveTo>
                  <a:pt x="875030" y="634"/>
                </a:moveTo>
                <a:lnTo>
                  <a:pt x="875030" y="32375"/>
                </a:lnTo>
                <a:lnTo>
                  <a:pt x="887730" y="32384"/>
                </a:lnTo>
                <a:lnTo>
                  <a:pt x="887730" y="45084"/>
                </a:lnTo>
                <a:lnTo>
                  <a:pt x="938549" y="45075"/>
                </a:lnTo>
                <a:lnTo>
                  <a:pt x="951230" y="38734"/>
                </a:lnTo>
                <a:lnTo>
                  <a:pt x="875030" y="634"/>
                </a:lnTo>
                <a:close/>
              </a:path>
              <a:path w="951230" h="76834">
                <a:moveTo>
                  <a:pt x="76200" y="31759"/>
                </a:moveTo>
                <a:lnTo>
                  <a:pt x="76200" y="44459"/>
                </a:lnTo>
                <a:lnTo>
                  <a:pt x="875030" y="45075"/>
                </a:lnTo>
                <a:lnTo>
                  <a:pt x="875030" y="32375"/>
                </a:lnTo>
                <a:lnTo>
                  <a:pt x="76200" y="31759"/>
                </a:lnTo>
                <a:close/>
              </a:path>
              <a:path w="951230" h="76834">
                <a:moveTo>
                  <a:pt x="63500" y="31750"/>
                </a:moveTo>
                <a:lnTo>
                  <a:pt x="63500" y="44450"/>
                </a:lnTo>
                <a:lnTo>
                  <a:pt x="76200" y="44459"/>
                </a:lnTo>
                <a:lnTo>
                  <a:pt x="76200" y="31759"/>
                </a:lnTo>
                <a:lnTo>
                  <a:pt x="63500" y="31750"/>
                </a:lnTo>
                <a:close/>
              </a:path>
              <a:path w="951230" h="76834">
                <a:moveTo>
                  <a:pt x="76200" y="31750"/>
                </a:moveTo>
                <a:lnTo>
                  <a:pt x="63500" y="31750"/>
                </a:lnTo>
                <a:lnTo>
                  <a:pt x="76200" y="317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202179" y="1560194"/>
            <a:ext cx="951230" cy="76200"/>
          </a:xfrm>
          <a:custGeom>
            <a:avLst/>
            <a:gdLst/>
            <a:ahLst/>
            <a:cxnLst/>
            <a:rect l="l" t="t" r="r" b="b"/>
            <a:pathLst>
              <a:path w="951230" h="76200">
                <a:moveTo>
                  <a:pt x="938530" y="31750"/>
                </a:moveTo>
                <a:lnTo>
                  <a:pt x="887730" y="31750"/>
                </a:lnTo>
                <a:lnTo>
                  <a:pt x="887730" y="44450"/>
                </a:lnTo>
                <a:lnTo>
                  <a:pt x="875030" y="44459"/>
                </a:lnTo>
                <a:lnTo>
                  <a:pt x="875030" y="76200"/>
                </a:lnTo>
                <a:lnTo>
                  <a:pt x="951230" y="38100"/>
                </a:lnTo>
                <a:lnTo>
                  <a:pt x="938530" y="31750"/>
                </a:lnTo>
                <a:close/>
              </a:path>
              <a:path w="951230" h="76200">
                <a:moveTo>
                  <a:pt x="875030" y="31759"/>
                </a:moveTo>
                <a:lnTo>
                  <a:pt x="0" y="32385"/>
                </a:lnTo>
                <a:lnTo>
                  <a:pt x="0" y="45085"/>
                </a:lnTo>
                <a:lnTo>
                  <a:pt x="875030" y="44459"/>
                </a:lnTo>
                <a:lnTo>
                  <a:pt x="875030" y="31759"/>
                </a:lnTo>
                <a:close/>
              </a:path>
              <a:path w="951230" h="76200">
                <a:moveTo>
                  <a:pt x="887730" y="31750"/>
                </a:moveTo>
                <a:lnTo>
                  <a:pt x="875030" y="31759"/>
                </a:lnTo>
                <a:lnTo>
                  <a:pt x="875030" y="44459"/>
                </a:lnTo>
                <a:lnTo>
                  <a:pt x="887730" y="44450"/>
                </a:lnTo>
                <a:lnTo>
                  <a:pt x="887730" y="31750"/>
                </a:lnTo>
                <a:close/>
              </a:path>
              <a:path w="951230" h="76200">
                <a:moveTo>
                  <a:pt x="875030" y="0"/>
                </a:moveTo>
                <a:lnTo>
                  <a:pt x="875030" y="31759"/>
                </a:lnTo>
                <a:lnTo>
                  <a:pt x="938530" y="31750"/>
                </a:lnTo>
                <a:lnTo>
                  <a:pt x="8750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202179" y="1902459"/>
            <a:ext cx="951230" cy="76200"/>
          </a:xfrm>
          <a:custGeom>
            <a:avLst/>
            <a:gdLst/>
            <a:ahLst/>
            <a:cxnLst/>
            <a:rect l="l" t="t" r="r" b="b"/>
            <a:pathLst>
              <a:path w="951230" h="76200">
                <a:moveTo>
                  <a:pt x="938530" y="31750"/>
                </a:moveTo>
                <a:lnTo>
                  <a:pt x="887730" y="31750"/>
                </a:lnTo>
                <a:lnTo>
                  <a:pt x="887730" y="44450"/>
                </a:lnTo>
                <a:lnTo>
                  <a:pt x="875030" y="44459"/>
                </a:lnTo>
                <a:lnTo>
                  <a:pt x="875030" y="76200"/>
                </a:lnTo>
                <a:lnTo>
                  <a:pt x="951230" y="38100"/>
                </a:lnTo>
                <a:lnTo>
                  <a:pt x="938530" y="31750"/>
                </a:lnTo>
                <a:close/>
              </a:path>
              <a:path w="951230" h="76200">
                <a:moveTo>
                  <a:pt x="875030" y="31759"/>
                </a:moveTo>
                <a:lnTo>
                  <a:pt x="0" y="32384"/>
                </a:lnTo>
                <a:lnTo>
                  <a:pt x="0" y="45084"/>
                </a:lnTo>
                <a:lnTo>
                  <a:pt x="875030" y="44459"/>
                </a:lnTo>
                <a:lnTo>
                  <a:pt x="875030" y="31759"/>
                </a:lnTo>
                <a:close/>
              </a:path>
              <a:path w="951230" h="76200">
                <a:moveTo>
                  <a:pt x="887730" y="31750"/>
                </a:moveTo>
                <a:lnTo>
                  <a:pt x="875030" y="31759"/>
                </a:lnTo>
                <a:lnTo>
                  <a:pt x="875030" y="44459"/>
                </a:lnTo>
                <a:lnTo>
                  <a:pt x="887730" y="44450"/>
                </a:lnTo>
                <a:lnTo>
                  <a:pt x="887730" y="31750"/>
                </a:lnTo>
                <a:close/>
              </a:path>
              <a:path w="951230" h="76200">
                <a:moveTo>
                  <a:pt x="875030" y="0"/>
                </a:moveTo>
                <a:lnTo>
                  <a:pt x="875030" y="31759"/>
                </a:lnTo>
                <a:lnTo>
                  <a:pt x="938530" y="31750"/>
                </a:lnTo>
                <a:lnTo>
                  <a:pt x="8750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202179" y="2265679"/>
            <a:ext cx="951230" cy="76200"/>
          </a:xfrm>
          <a:custGeom>
            <a:avLst/>
            <a:gdLst/>
            <a:ahLst/>
            <a:cxnLst/>
            <a:rect l="l" t="t" r="r" b="b"/>
            <a:pathLst>
              <a:path w="951230" h="76200">
                <a:moveTo>
                  <a:pt x="938530" y="31750"/>
                </a:moveTo>
                <a:lnTo>
                  <a:pt x="887730" y="31750"/>
                </a:lnTo>
                <a:lnTo>
                  <a:pt x="887730" y="44450"/>
                </a:lnTo>
                <a:lnTo>
                  <a:pt x="875030" y="44459"/>
                </a:lnTo>
                <a:lnTo>
                  <a:pt x="875030" y="76200"/>
                </a:lnTo>
                <a:lnTo>
                  <a:pt x="951230" y="38100"/>
                </a:lnTo>
                <a:lnTo>
                  <a:pt x="938530" y="31750"/>
                </a:lnTo>
                <a:close/>
              </a:path>
              <a:path w="951230" h="76200">
                <a:moveTo>
                  <a:pt x="875030" y="31759"/>
                </a:moveTo>
                <a:lnTo>
                  <a:pt x="0" y="32384"/>
                </a:lnTo>
                <a:lnTo>
                  <a:pt x="0" y="45084"/>
                </a:lnTo>
                <a:lnTo>
                  <a:pt x="875030" y="44459"/>
                </a:lnTo>
                <a:lnTo>
                  <a:pt x="875030" y="31759"/>
                </a:lnTo>
                <a:close/>
              </a:path>
              <a:path w="951230" h="76200">
                <a:moveTo>
                  <a:pt x="887730" y="31750"/>
                </a:moveTo>
                <a:lnTo>
                  <a:pt x="875030" y="31759"/>
                </a:lnTo>
                <a:lnTo>
                  <a:pt x="875030" y="44459"/>
                </a:lnTo>
                <a:lnTo>
                  <a:pt x="887730" y="44450"/>
                </a:lnTo>
                <a:lnTo>
                  <a:pt x="887730" y="31750"/>
                </a:lnTo>
                <a:close/>
              </a:path>
              <a:path w="951230" h="76200">
                <a:moveTo>
                  <a:pt x="875030" y="0"/>
                </a:moveTo>
                <a:lnTo>
                  <a:pt x="875030" y="31759"/>
                </a:lnTo>
                <a:lnTo>
                  <a:pt x="938530" y="31750"/>
                </a:lnTo>
                <a:lnTo>
                  <a:pt x="8750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202179" y="2677794"/>
            <a:ext cx="951230" cy="76200"/>
          </a:xfrm>
          <a:custGeom>
            <a:avLst/>
            <a:gdLst/>
            <a:ahLst/>
            <a:cxnLst/>
            <a:rect l="l" t="t" r="r" b="b"/>
            <a:pathLst>
              <a:path w="951230" h="76200">
                <a:moveTo>
                  <a:pt x="938530" y="31750"/>
                </a:moveTo>
                <a:lnTo>
                  <a:pt x="887730" y="31750"/>
                </a:lnTo>
                <a:lnTo>
                  <a:pt x="887730" y="44450"/>
                </a:lnTo>
                <a:lnTo>
                  <a:pt x="875030" y="44459"/>
                </a:lnTo>
                <a:lnTo>
                  <a:pt x="875030" y="76200"/>
                </a:lnTo>
                <a:lnTo>
                  <a:pt x="951230" y="38100"/>
                </a:lnTo>
                <a:lnTo>
                  <a:pt x="938530" y="31750"/>
                </a:lnTo>
                <a:close/>
              </a:path>
              <a:path w="951230" h="76200">
                <a:moveTo>
                  <a:pt x="875030" y="31759"/>
                </a:moveTo>
                <a:lnTo>
                  <a:pt x="0" y="32385"/>
                </a:lnTo>
                <a:lnTo>
                  <a:pt x="0" y="45085"/>
                </a:lnTo>
                <a:lnTo>
                  <a:pt x="875030" y="44459"/>
                </a:lnTo>
                <a:lnTo>
                  <a:pt x="875030" y="31759"/>
                </a:lnTo>
                <a:close/>
              </a:path>
              <a:path w="951230" h="76200">
                <a:moveTo>
                  <a:pt x="887730" y="31750"/>
                </a:moveTo>
                <a:lnTo>
                  <a:pt x="875030" y="31759"/>
                </a:lnTo>
                <a:lnTo>
                  <a:pt x="875030" y="44459"/>
                </a:lnTo>
                <a:lnTo>
                  <a:pt x="887730" y="44450"/>
                </a:lnTo>
                <a:lnTo>
                  <a:pt x="887730" y="31750"/>
                </a:lnTo>
                <a:close/>
              </a:path>
              <a:path w="951230" h="76200">
                <a:moveTo>
                  <a:pt x="875030" y="0"/>
                </a:moveTo>
                <a:lnTo>
                  <a:pt x="875030" y="31759"/>
                </a:lnTo>
                <a:lnTo>
                  <a:pt x="938530" y="31750"/>
                </a:lnTo>
                <a:lnTo>
                  <a:pt x="8750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202179" y="3018154"/>
            <a:ext cx="951230" cy="76200"/>
          </a:xfrm>
          <a:custGeom>
            <a:avLst/>
            <a:gdLst/>
            <a:ahLst/>
            <a:cxnLst/>
            <a:rect l="l" t="t" r="r" b="b"/>
            <a:pathLst>
              <a:path w="951230" h="76200">
                <a:moveTo>
                  <a:pt x="938530" y="31750"/>
                </a:moveTo>
                <a:lnTo>
                  <a:pt x="887730" y="31750"/>
                </a:lnTo>
                <a:lnTo>
                  <a:pt x="887730" y="44450"/>
                </a:lnTo>
                <a:lnTo>
                  <a:pt x="875030" y="44459"/>
                </a:lnTo>
                <a:lnTo>
                  <a:pt x="875030" y="76200"/>
                </a:lnTo>
                <a:lnTo>
                  <a:pt x="951230" y="38100"/>
                </a:lnTo>
                <a:lnTo>
                  <a:pt x="938530" y="31750"/>
                </a:lnTo>
                <a:close/>
              </a:path>
              <a:path w="951230" h="76200">
                <a:moveTo>
                  <a:pt x="875030" y="31759"/>
                </a:moveTo>
                <a:lnTo>
                  <a:pt x="0" y="32384"/>
                </a:lnTo>
                <a:lnTo>
                  <a:pt x="0" y="45084"/>
                </a:lnTo>
                <a:lnTo>
                  <a:pt x="875030" y="44459"/>
                </a:lnTo>
                <a:lnTo>
                  <a:pt x="875030" y="31759"/>
                </a:lnTo>
                <a:close/>
              </a:path>
              <a:path w="951230" h="76200">
                <a:moveTo>
                  <a:pt x="887730" y="31750"/>
                </a:moveTo>
                <a:lnTo>
                  <a:pt x="875030" y="31759"/>
                </a:lnTo>
                <a:lnTo>
                  <a:pt x="875030" y="44459"/>
                </a:lnTo>
                <a:lnTo>
                  <a:pt x="887730" y="44450"/>
                </a:lnTo>
                <a:lnTo>
                  <a:pt x="887730" y="31750"/>
                </a:lnTo>
                <a:close/>
              </a:path>
              <a:path w="951230" h="76200">
                <a:moveTo>
                  <a:pt x="875030" y="0"/>
                </a:moveTo>
                <a:lnTo>
                  <a:pt x="875030" y="31759"/>
                </a:lnTo>
                <a:lnTo>
                  <a:pt x="938530" y="31750"/>
                </a:lnTo>
                <a:lnTo>
                  <a:pt x="8750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2188845" y="3370579"/>
            <a:ext cx="951230" cy="76200"/>
          </a:xfrm>
          <a:custGeom>
            <a:avLst/>
            <a:gdLst/>
            <a:ahLst/>
            <a:cxnLst/>
            <a:rect l="l" t="t" r="r" b="b"/>
            <a:pathLst>
              <a:path w="951230" h="76200">
                <a:moveTo>
                  <a:pt x="938530" y="31750"/>
                </a:moveTo>
                <a:lnTo>
                  <a:pt x="887730" y="31750"/>
                </a:lnTo>
                <a:lnTo>
                  <a:pt x="887730" y="44450"/>
                </a:lnTo>
                <a:lnTo>
                  <a:pt x="875030" y="44459"/>
                </a:lnTo>
                <a:lnTo>
                  <a:pt x="875030" y="76200"/>
                </a:lnTo>
                <a:lnTo>
                  <a:pt x="951230" y="38100"/>
                </a:lnTo>
                <a:lnTo>
                  <a:pt x="938530" y="31750"/>
                </a:lnTo>
                <a:close/>
              </a:path>
              <a:path w="951230" h="76200">
                <a:moveTo>
                  <a:pt x="875030" y="31759"/>
                </a:moveTo>
                <a:lnTo>
                  <a:pt x="0" y="32384"/>
                </a:lnTo>
                <a:lnTo>
                  <a:pt x="0" y="45084"/>
                </a:lnTo>
                <a:lnTo>
                  <a:pt x="875030" y="44459"/>
                </a:lnTo>
                <a:lnTo>
                  <a:pt x="875030" y="31759"/>
                </a:lnTo>
                <a:close/>
              </a:path>
              <a:path w="951230" h="76200">
                <a:moveTo>
                  <a:pt x="887730" y="31750"/>
                </a:moveTo>
                <a:lnTo>
                  <a:pt x="875030" y="31759"/>
                </a:lnTo>
                <a:lnTo>
                  <a:pt x="875030" y="44459"/>
                </a:lnTo>
                <a:lnTo>
                  <a:pt x="887730" y="44450"/>
                </a:lnTo>
                <a:lnTo>
                  <a:pt x="887730" y="31750"/>
                </a:lnTo>
                <a:close/>
              </a:path>
              <a:path w="951230" h="76200">
                <a:moveTo>
                  <a:pt x="875030" y="0"/>
                </a:moveTo>
                <a:lnTo>
                  <a:pt x="875030" y="31759"/>
                </a:lnTo>
                <a:lnTo>
                  <a:pt x="938530" y="31750"/>
                </a:lnTo>
                <a:lnTo>
                  <a:pt x="8750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575560" y="1179829"/>
            <a:ext cx="66675" cy="200025"/>
          </a:xfrm>
          <a:custGeom>
            <a:avLst/>
            <a:gdLst/>
            <a:ahLst/>
            <a:cxnLst/>
            <a:rect l="l" t="t" r="r" b="b"/>
            <a:pathLst>
              <a:path w="66675" h="200025">
                <a:moveTo>
                  <a:pt x="66675" y="0"/>
                </a:moveTo>
                <a:lnTo>
                  <a:pt x="0" y="2000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5147309" y="1229994"/>
            <a:ext cx="66675" cy="200025"/>
          </a:xfrm>
          <a:custGeom>
            <a:avLst/>
            <a:gdLst/>
            <a:ahLst/>
            <a:cxnLst/>
            <a:rect l="l" t="t" r="r" b="b"/>
            <a:pathLst>
              <a:path w="66675" h="200025">
                <a:moveTo>
                  <a:pt x="66675" y="0"/>
                </a:moveTo>
                <a:lnTo>
                  <a:pt x="0" y="2000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5194934" y="1836419"/>
            <a:ext cx="66675" cy="200025"/>
          </a:xfrm>
          <a:custGeom>
            <a:avLst/>
            <a:gdLst/>
            <a:ahLst/>
            <a:cxnLst/>
            <a:rect l="l" t="t" r="r" b="b"/>
            <a:pathLst>
              <a:path w="66675" h="200025">
                <a:moveTo>
                  <a:pt x="66675" y="0"/>
                </a:moveTo>
                <a:lnTo>
                  <a:pt x="0" y="2000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5194934" y="2428874"/>
            <a:ext cx="66675" cy="200025"/>
          </a:xfrm>
          <a:custGeom>
            <a:avLst/>
            <a:gdLst/>
            <a:ahLst/>
            <a:cxnLst/>
            <a:rect l="l" t="t" r="r" b="b"/>
            <a:pathLst>
              <a:path w="66675" h="200025">
                <a:moveTo>
                  <a:pt x="66675" y="0"/>
                </a:moveTo>
                <a:lnTo>
                  <a:pt x="0" y="2000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2397379" y="980693"/>
            <a:ext cx="363855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Calibri"/>
                <a:cs typeface="Calibri"/>
              </a:rPr>
              <a:t>8</a:t>
            </a:r>
            <a:r>
              <a:rPr dirty="0" smtClean="0" sz="1400" spc="0">
                <a:latin typeface="Calibri"/>
                <a:cs typeface="Calibri"/>
              </a:rPr>
              <a:t>-</a:t>
            </a:r>
            <a:r>
              <a:rPr dirty="0" smtClean="0" sz="1400" spc="-10">
                <a:latin typeface="Calibri"/>
                <a:cs typeface="Calibri"/>
              </a:rPr>
              <a:t>b</a:t>
            </a:r>
            <a:r>
              <a:rPr dirty="0" smtClean="0" sz="1400" spc="0">
                <a:latin typeface="Calibri"/>
                <a:cs typeface="Calibri"/>
              </a:rPr>
              <a:t>it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970145" y="1030985"/>
            <a:ext cx="363855" cy="235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Calibri"/>
                <a:cs typeface="Calibri"/>
              </a:rPr>
              <a:t>8</a:t>
            </a:r>
            <a:r>
              <a:rPr dirty="0" smtClean="0" sz="1400" spc="0">
                <a:latin typeface="Calibri"/>
                <a:cs typeface="Calibri"/>
              </a:rPr>
              <a:t>-</a:t>
            </a:r>
            <a:r>
              <a:rPr dirty="0" smtClean="0" sz="1400" spc="-10">
                <a:latin typeface="Calibri"/>
                <a:cs typeface="Calibri"/>
              </a:rPr>
              <a:t>b</a:t>
            </a:r>
            <a:r>
              <a:rPr dirty="0" smtClean="0" sz="1400" spc="0">
                <a:latin typeface="Calibri"/>
                <a:cs typeface="Calibri"/>
              </a:rPr>
              <a:t>it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5017389" y="1637538"/>
            <a:ext cx="363855" cy="8280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Calibri"/>
                <a:cs typeface="Calibri"/>
              </a:rPr>
              <a:t>8</a:t>
            </a:r>
            <a:r>
              <a:rPr dirty="0" smtClean="0" sz="1400" spc="0">
                <a:latin typeface="Calibri"/>
                <a:cs typeface="Calibri"/>
              </a:rPr>
              <a:t>-</a:t>
            </a:r>
            <a:r>
              <a:rPr dirty="0" smtClean="0" sz="1400" spc="-10">
                <a:latin typeface="Calibri"/>
                <a:cs typeface="Calibri"/>
              </a:rPr>
              <a:t>b</a:t>
            </a:r>
            <a:r>
              <a:rPr dirty="0" smtClean="0" sz="1400" spc="0">
                <a:latin typeface="Calibri"/>
                <a:cs typeface="Calibri"/>
              </a:rPr>
              <a:t>it</a:t>
            </a:r>
            <a:endParaRPr sz="1400">
              <a:latin typeface="Calibri"/>
              <a:cs typeface="Calibri"/>
            </a:endParaRPr>
          </a:p>
          <a:p>
            <a:pPr>
              <a:lnSpc>
                <a:spcPts val="950"/>
              </a:lnSpc>
              <a:spcBef>
                <a:spcPts val="37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spc="-5">
                <a:latin typeface="Calibri"/>
                <a:cs typeface="Calibri"/>
              </a:rPr>
              <a:t>8</a:t>
            </a:r>
            <a:r>
              <a:rPr dirty="0" smtClean="0" sz="1400" spc="0">
                <a:latin typeface="Calibri"/>
                <a:cs typeface="Calibri"/>
              </a:rPr>
              <a:t>-</a:t>
            </a:r>
            <a:r>
              <a:rPr dirty="0" smtClean="0" sz="1400" spc="-10">
                <a:latin typeface="Calibri"/>
                <a:cs typeface="Calibri"/>
              </a:rPr>
              <a:t>b</a:t>
            </a:r>
            <a:r>
              <a:rPr dirty="0" smtClean="0" sz="1400" spc="0">
                <a:latin typeface="Calibri"/>
                <a:cs typeface="Calibri"/>
              </a:rPr>
              <a:t>it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1050925" y="5067934"/>
            <a:ext cx="296544" cy="0"/>
          </a:xfrm>
          <a:custGeom>
            <a:avLst/>
            <a:gdLst/>
            <a:ahLst/>
            <a:cxnLst/>
            <a:rect l="l" t="t" r="r" b="b"/>
            <a:pathLst>
              <a:path w="296544" h="0">
                <a:moveTo>
                  <a:pt x="296544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4681854" y="4610734"/>
            <a:ext cx="208280" cy="0"/>
          </a:xfrm>
          <a:custGeom>
            <a:avLst/>
            <a:gdLst/>
            <a:ahLst/>
            <a:cxnLst/>
            <a:rect l="l" t="t" r="r" b="b"/>
            <a:pathLst>
              <a:path w="208280" h="0">
                <a:moveTo>
                  <a:pt x="0" y="0"/>
                </a:moveTo>
                <a:lnTo>
                  <a:pt x="20828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100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2660904" y="7471282"/>
          <a:ext cx="2425319" cy="106197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97408"/>
                <a:gridCol w="1816862"/>
              </a:tblGrid>
              <a:tr h="210312">
                <a:tc>
                  <a:txBody>
                    <a:bodyPr/>
                    <a:lstStyle/>
                    <a:p>
                      <a:pPr marL="108585">
                        <a:lnSpc>
                          <a:spcPts val="1610"/>
                        </a:lnSpc>
                      </a:pPr>
                      <a:r>
                        <a:rPr dirty="0" smtClean="0" baseline="3968" sz="2100" spc="-15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900" spc="5" b="1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baseline="3968" sz="2100" spc="-15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900" spc="0" b="1">
                          <a:latin typeface="Times New Roman"/>
                          <a:cs typeface="Times New Roman"/>
                        </a:rPr>
                        <a:t>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9715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82</a:t>
                      </a:r>
                      <a:r>
                        <a:rPr dirty="0" smtClean="0" sz="1400" spc="-20" b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1400" spc="10" b="1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5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ster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5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B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ol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ster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object 20"/>
          <p:cNvGraphicFramePr>
            <a:graphicFrameLocks noGrp="1"/>
          </p:cNvGraphicFramePr>
          <p:nvPr/>
        </p:nvGraphicFramePr>
        <p:xfrm>
          <a:off x="3148647" y="975042"/>
          <a:ext cx="1643062" cy="2628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1929"/>
                <a:gridCol w="1426845"/>
              </a:tblGrid>
              <a:tr h="523239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dirty="0" smtClean="0" baseline="4273" sz="1950" spc="7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mtClean="0" sz="850" spc="0">
                          <a:latin typeface="Calibri"/>
                          <a:cs typeface="Calibri"/>
                        </a:rPr>
                        <a:t>7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4">
                  <a:txBody>
                    <a:bodyPr/>
                    <a:lstStyle/>
                    <a:p>
                      <a:pPr algn="r" marR="49530">
                        <a:lnSpc>
                          <a:spcPct val="100000"/>
                        </a:lnSpc>
                        <a:tabLst>
                          <a:tab pos="383540" algn="l"/>
                          <a:tab pos="955040" algn="l"/>
                        </a:tabLst>
                      </a:pPr>
                      <a:r>
                        <a:rPr dirty="0" smtClean="0" baseline="25641" sz="1950" spc="-7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mtClean="0" baseline="25641" sz="1950" spc="-15">
                          <a:latin typeface="Calibri"/>
                          <a:cs typeface="Calibri"/>
                        </a:rPr>
                        <a:t>D</a:t>
                      </a:r>
                      <a:r>
                        <a:rPr dirty="0" smtClean="0" baseline="35947" sz="1275" spc="0">
                          <a:latin typeface="Calibri"/>
                          <a:cs typeface="Calibri"/>
                        </a:rPr>
                        <a:t>0	</a:t>
                      </a:r>
                      <a:r>
                        <a:rPr dirty="0" smtClean="0" sz="1300" spc="0">
                          <a:latin typeface="Calibri"/>
                          <a:cs typeface="Calibri"/>
                        </a:rPr>
                        <a:t>8</a:t>
                      </a:r>
                      <a:r>
                        <a:rPr dirty="0" smtClean="0" sz="1300" spc="5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mtClean="0" sz="1300" spc="0">
                          <a:latin typeface="Calibri"/>
                          <a:cs typeface="Calibri"/>
                        </a:rPr>
                        <a:t>C55</a:t>
                      </a:r>
                      <a:r>
                        <a:rPr dirty="0" smtClean="0" sz="1300" spc="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mtClean="0" baseline="-8547" sz="1950" spc="0">
                          <a:latin typeface="Calibri"/>
                          <a:cs typeface="Calibri"/>
                        </a:rPr>
                        <a:t>Po</a:t>
                      </a:r>
                      <a:r>
                        <a:rPr dirty="0" smtClean="0" baseline="-8547" sz="1950" spc="7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baseline="-8547" sz="1950" spc="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baseline="-8547" sz="195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baseline="-8547" sz="1950" spc="0">
                          <a:latin typeface="Calibri"/>
                          <a:cs typeface="Calibri"/>
                        </a:rPr>
                        <a:t>A</a:t>
                      </a:r>
                      <a:endParaRPr baseline="-8547" sz="195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300"/>
                        </a:lnSpc>
                        <a:spcBef>
                          <a:spcPts val="48"/>
                        </a:spcBef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  <a:tabLst>
                          <a:tab pos="955040" algn="l"/>
                        </a:tabLst>
                      </a:pPr>
                      <a:r>
                        <a:rPr dirty="0" smtClean="0" baseline="-4273" sz="1950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baseline="-4273" sz="1950">
                          <a:latin typeface="Calibri"/>
                          <a:cs typeface="Calibri"/>
                        </a:rPr>
                        <a:t>	</a:t>
                      </a:r>
                      <a:r>
                        <a:rPr dirty="0" smtClean="0" sz="1300">
                          <a:latin typeface="Calibri"/>
                          <a:cs typeface="Calibri"/>
                        </a:rPr>
                        <a:t>Po</a:t>
                      </a:r>
                      <a:r>
                        <a:rPr dirty="0" smtClean="0" sz="130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1300" spc="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1300" spc="0">
                          <a:latin typeface="Calibri"/>
                          <a:cs typeface="Calibri"/>
                        </a:rPr>
                        <a:t>B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1300"/>
                        </a:lnSpc>
                        <a:spcBef>
                          <a:spcPts val="79"/>
                        </a:spcBef>
                      </a:pPr>
                      <a:endParaRPr sz="130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dirty="0" smtClean="0" sz="1300">
                          <a:latin typeface="Calibri"/>
                          <a:cs typeface="Calibri"/>
                        </a:rPr>
                        <a:t>ESET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algn="r" marR="5715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mtClean="0" sz="1300">
                          <a:latin typeface="Calibri"/>
                          <a:cs typeface="Calibri"/>
                        </a:rPr>
                        <a:t>Po</a:t>
                      </a:r>
                      <a:r>
                        <a:rPr dirty="0" smtClean="0" sz="1300" spc="5">
                          <a:latin typeface="Calibri"/>
                          <a:cs typeface="Calibri"/>
                        </a:rPr>
                        <a:t>r</a:t>
                      </a:r>
                      <a:r>
                        <a:rPr dirty="0" smtClean="0" sz="1300" spc="0">
                          <a:latin typeface="Calibri"/>
                          <a:cs typeface="Calibri"/>
                        </a:rPr>
                        <a:t>t</a:t>
                      </a:r>
                      <a:r>
                        <a:rPr dirty="0" smtClean="0" sz="13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1300" spc="0">
                          <a:latin typeface="Calibri"/>
                          <a:cs typeface="Calibri"/>
                        </a:rPr>
                        <a:t>C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>
                        <a:lnSpc>
                          <a:spcPts val="550"/>
                        </a:lnSpc>
                        <a:spcBef>
                          <a:spcPts val="25"/>
                        </a:spcBef>
                      </a:pPr>
                      <a:endParaRPr sz="550"/>
                    </a:p>
                    <a:p>
                      <a:pPr marL="369570">
                        <a:lnSpc>
                          <a:spcPct val="100000"/>
                        </a:lnSpc>
                      </a:pPr>
                      <a:r>
                        <a:rPr dirty="0" smtClean="0" sz="1300">
                          <a:latin typeface="Calibri"/>
                          <a:cs typeface="Calibri"/>
                        </a:rPr>
                        <a:t>Control</a:t>
                      </a:r>
                      <a:r>
                        <a:rPr dirty="0" smtClean="0" sz="13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1300" spc="0">
                          <a:latin typeface="Calibri"/>
                          <a:cs typeface="Calibri"/>
                        </a:rPr>
                        <a:t>Reg.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2425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dirty="0" smtClean="0" sz="1300">
                          <a:latin typeface="Calibri"/>
                          <a:cs typeface="Calibri"/>
                        </a:rPr>
                        <a:t>RD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16510" marR="33655">
                        <a:lnSpc>
                          <a:spcPts val="2820"/>
                        </a:lnSpc>
                      </a:pPr>
                      <a:r>
                        <a:rPr dirty="0" smtClean="0" sz="1300" spc="-5">
                          <a:latin typeface="Calibri"/>
                          <a:cs typeface="Calibri"/>
                        </a:rPr>
                        <a:t>W</a:t>
                      </a:r>
                      <a:r>
                        <a:rPr dirty="0" smtClean="0" sz="13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1300" spc="0">
                          <a:latin typeface="Calibri"/>
                          <a:cs typeface="Calibri"/>
                        </a:rPr>
                        <a:t>R</a:t>
                      </a:r>
                      <a:endParaRPr sz="1300">
                        <a:latin typeface="Calibri"/>
                        <a:cs typeface="Calibri"/>
                      </a:endParaRPr>
                    </a:p>
                    <a:p>
                      <a:pPr marL="16510" marR="30480">
                        <a:lnSpc>
                          <a:spcPts val="2830"/>
                        </a:lnSpc>
                        <a:spcBef>
                          <a:spcPts val="85"/>
                        </a:spcBef>
                      </a:pPr>
                      <a:r>
                        <a:rPr dirty="0" smtClean="0" baseline="4273" sz="1950" spc="-1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850" spc="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mtClean="0" sz="850" spc="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baseline="4273" sz="1950" spc="-15">
                          <a:latin typeface="Calibri"/>
                          <a:cs typeface="Calibri"/>
                        </a:rPr>
                        <a:t>A</a:t>
                      </a:r>
                      <a:r>
                        <a:rPr dirty="0" smtClean="0" sz="850" spc="0">
                          <a:latin typeface="Calibri"/>
                          <a:cs typeface="Calibri"/>
                        </a:rPr>
                        <a:t>0</a:t>
                      </a:r>
                      <a:endParaRPr sz="85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5910">
                <a:tc>
                  <a:txBody>
                    <a:bodyPr/>
                    <a:lstStyle/>
                    <a:p>
                      <a:pPr marL="16510">
                        <a:lnSpc>
                          <a:spcPct val="100000"/>
                        </a:lnSpc>
                      </a:pPr>
                      <a:r>
                        <a:rPr dirty="0" smtClean="0" sz="1300" spc="5">
                          <a:latin typeface="Calibri"/>
                          <a:cs typeface="Calibri"/>
                        </a:rPr>
                        <a:t>CS</a:t>
                      </a:r>
                      <a:endParaRPr sz="13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952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5379592"/>
            <a:ext cx="5598795" cy="15817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34747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55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6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ts val="161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15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12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55A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that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ort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upper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 0.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26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9186926"/>
            <a:ext cx="147447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3H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32101" y="900683"/>
            <a:ext cx="4093210" cy="43671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100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34770" y="7139081"/>
          <a:ext cx="4448632" cy="148901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81769"/>
                <a:gridCol w="1666862"/>
              </a:tblGrid>
              <a:tr h="233207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de 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lag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533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7 </a:t>
                      </a:r>
                      <a:r>
                        <a:rPr dirty="0" smtClean="0" baseline="-9259" sz="1350" spc="-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= 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4406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 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3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ode 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533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6 </a:t>
                      </a:r>
                      <a:r>
                        <a:rPr dirty="0" smtClean="0" baseline="-9259" sz="1350" spc="-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5 </a:t>
                      </a:r>
                      <a:r>
                        <a:rPr dirty="0" smtClean="0" baseline="-9259" sz="1350" spc="-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4215">
                <a:tc>
                  <a:txBody>
                    <a:bodyPr/>
                    <a:lstStyle/>
                    <a:p>
                      <a:pPr marL="60261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533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4 </a:t>
                      </a:r>
                      <a:r>
                        <a:rPr dirty="0" smtClean="0" baseline="-9259" sz="1350" spc="-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=1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4216">
                <a:tc>
                  <a:txBody>
                    <a:bodyPr/>
                    <a:lstStyle/>
                    <a:p>
                      <a:pPr marL="60261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 upper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533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3 </a:t>
                      </a:r>
                      <a:r>
                        <a:rPr dirty="0" smtClean="0" baseline="-9259" sz="1350" spc="-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=0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4215">
                <a:tc>
                  <a:txBody>
                    <a:bodyPr/>
                    <a:lstStyle/>
                    <a:p>
                      <a:pPr marL="14605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3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ode 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533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dirty="0" smtClean="0" baseline="-9259" sz="1350" spc="-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=0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04977">
                <a:tc>
                  <a:txBody>
                    <a:bodyPr/>
                    <a:lstStyle/>
                    <a:p>
                      <a:pPr marL="60261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B is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533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dirty="0" smtClean="0" baseline="-9259" sz="1350" spc="-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=1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33778">
                <a:tc>
                  <a:txBody>
                    <a:bodyPr/>
                    <a:lstStyle/>
                    <a:p>
                      <a:pPr marL="60261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 l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533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mtClean="0" baseline="-9259" sz="1350" spc="-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=1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934967" y="9155303"/>
          <a:ext cx="2803651" cy="4343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250"/>
                <a:gridCol w="348995"/>
                <a:gridCol w="347472"/>
                <a:gridCol w="348995"/>
                <a:gridCol w="349377"/>
                <a:gridCol w="348995"/>
                <a:gridCol w="350520"/>
                <a:gridCol w="348995"/>
              </a:tblGrid>
              <a:tr h="21336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7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6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5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4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3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2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1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0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613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3345"/>
            <a:ext cx="5606415" cy="27603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5875">
              <a:lnSpc>
                <a:spcPct val="110000"/>
              </a:lnSpc>
            </a:pPr>
            <a:r>
              <a:rPr dirty="0" smtClean="0" sz="1400" spc="-5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x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r>
              <a:rPr dirty="0" smtClean="0" sz="1400" spc="5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2</a:t>
            </a:r>
            <a:r>
              <a:rPr dirty="0" smtClean="0" sz="1400" spc="6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6's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I/O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2C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5A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PPI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B,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ts,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ster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2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08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2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09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4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0BH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469265" indent="-228600">
              <a:lnSpc>
                <a:spcPct val="100000"/>
              </a:lnSpc>
              <a:buFont typeface="Times New Roman"/>
              <a:buAutoNum type="alphaLcParenR"/>
              <a:tabLst>
                <a:tab pos="46926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raw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469265" marR="12700" indent="-228600">
              <a:lnSpc>
                <a:spcPts val="1860"/>
              </a:lnSpc>
              <a:spcBef>
                <a:spcPts val="80"/>
              </a:spcBef>
              <a:buFont typeface="Times New Roman"/>
              <a:buAutoNum type="alphaLcParenR"/>
              <a:tabLst>
                <a:tab pos="469265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0)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sly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receive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Regi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75"/>
              </a:spcBef>
            </a:pPr>
            <a:r>
              <a:rPr dirty="0" smtClean="0" sz="1400">
                <a:latin typeface="Times New Roman"/>
                <a:cs typeface="Times New Roman"/>
              </a:rPr>
              <a:t>B,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pare them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C.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1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530987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12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545465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a)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8508745"/>
            <a:ext cx="1474470" cy="6343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35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2H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9185" y="3822572"/>
            <a:ext cx="5574029" cy="41344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100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934967" y="8813927"/>
          <a:ext cx="2803651" cy="434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250"/>
                <a:gridCol w="348995"/>
                <a:gridCol w="347472"/>
                <a:gridCol w="348995"/>
                <a:gridCol w="349377"/>
                <a:gridCol w="348995"/>
                <a:gridCol w="350520"/>
                <a:gridCol w="348995"/>
              </a:tblGrid>
              <a:tr h="213360"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7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6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5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4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3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2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1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0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0861" y="898905"/>
            <a:ext cx="1403350" cy="2254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1778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92H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0BH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 marL="30480">
              <a:lnSpc>
                <a:spcPts val="1565"/>
              </a:lnSpc>
            </a:pPr>
            <a:r>
              <a:rPr dirty="0" smtClean="0" sz="140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DX</a:t>
            </a:r>
            <a:endParaRPr sz="1400">
              <a:latin typeface="Times New Roman"/>
              <a:cs typeface="Times New Roman"/>
            </a:endParaRPr>
          </a:p>
          <a:p>
            <a:pPr marL="30480" marR="359410">
              <a:lnSpc>
                <a:spcPts val="1610"/>
              </a:lnSpc>
              <a:spcBef>
                <a:spcPts val="50"/>
              </a:spcBef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 DL</a:t>
            </a:r>
            <a:endParaRPr sz="1400">
              <a:latin typeface="Times New Roman"/>
              <a:cs typeface="Times New Roman"/>
            </a:endParaRPr>
          </a:p>
          <a:p>
            <a:pPr marL="30480" marR="39751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 CMP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BL</a:t>
            </a:r>
            <a:endParaRPr sz="1400">
              <a:latin typeface="Times New Roman"/>
              <a:cs typeface="Times New Roman"/>
            </a:endParaRPr>
          </a:p>
          <a:p>
            <a:pPr marL="30480" marR="7112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 n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_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1497329"/>
            <a:ext cx="46037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3134486"/>
            <a:ext cx="2457450" cy="6343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_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2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  <a:p>
            <a:pPr marL="1033144" marR="12700">
              <a:lnSpc>
                <a:spcPts val="1610"/>
              </a:lnSpc>
              <a:spcBef>
                <a:spcPts val="4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C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5">
                <a:latin typeface="Times New Roman"/>
                <a:cs typeface="Times New Roman"/>
              </a:rPr>
              <a:t>FFFFH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20" y="3747134"/>
            <a:ext cx="38163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her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9150" y="3761358"/>
            <a:ext cx="854075" cy="415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12065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 here</a:t>
            </a:r>
            <a:r>
              <a:rPr dirty="0" smtClean="0" sz="1400" spc="0">
                <a:latin typeface="Times New Roman"/>
                <a:cs typeface="Times New Roman"/>
              </a:rPr>
              <a:t> JMP again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8120" y="4562474"/>
            <a:ext cx="3383279" cy="5899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3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y</a:t>
            </a:r>
            <a:r>
              <a:rPr dirty="0" smtClean="0" sz="1400" spc="10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I/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88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99185" y="5301995"/>
            <a:ext cx="5574029" cy="41437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100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070861" y="898905"/>
            <a:ext cx="1533525" cy="14382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30480" marR="1270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04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[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0B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92H</a:t>
            </a:r>
            <a:endParaRPr sz="1400">
              <a:latin typeface="Times New Roman"/>
              <a:cs typeface="Times New Roman"/>
            </a:endParaRPr>
          </a:p>
          <a:p>
            <a:pPr marL="30480" marR="130175" indent="-18415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 CMP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9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endParaRPr sz="1400">
              <a:latin typeface="Times New Roman"/>
              <a:cs typeface="Times New Roman"/>
            </a:endParaRPr>
          </a:p>
          <a:p>
            <a:pPr marL="30480" marR="111760">
              <a:lnSpc>
                <a:spcPts val="1610"/>
              </a:lnSpc>
              <a:spcBef>
                <a:spcPts val="10"/>
              </a:spcBef>
            </a:pPr>
            <a:r>
              <a:rPr dirty="0" smtClean="0" sz="140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 n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_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9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1497329"/>
            <a:ext cx="46037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2315717"/>
            <a:ext cx="2482850" cy="4298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_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[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  <a:p>
            <a:pPr marL="1033144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C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5">
                <a:latin typeface="Times New Roman"/>
                <a:cs typeface="Times New Roman"/>
              </a:rPr>
              <a:t>FFFFH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20" y="2724150"/>
            <a:ext cx="38163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her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089150" y="2738373"/>
            <a:ext cx="854075" cy="415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12065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 here</a:t>
            </a:r>
            <a:r>
              <a:rPr dirty="0" smtClean="0" sz="1400" spc="0">
                <a:latin typeface="Times New Roman"/>
                <a:cs typeface="Times New Roman"/>
              </a:rPr>
              <a:t> JMP again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8120" y="3741039"/>
            <a:ext cx="5606415" cy="1054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3084195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Sev</a:t>
            </a:r>
            <a:r>
              <a:rPr dirty="0" smtClean="0" sz="1400" b="1" u="heavy">
                <a:latin typeface="Times New Roman"/>
                <a:cs typeface="Times New Roman"/>
              </a:rPr>
              <a:t>en</a:t>
            </a:r>
            <a:r>
              <a:rPr dirty="0" smtClean="0" sz="1400" spc="-15" b="1" u="heavy">
                <a:latin typeface="Times New Roman"/>
                <a:cs typeface="Times New Roman"/>
              </a:rPr>
              <a:t>-</a:t>
            </a:r>
            <a:r>
              <a:rPr dirty="0" smtClean="0" sz="1400" spc="0" b="1" u="heavy">
                <a:latin typeface="Times New Roman"/>
                <a:cs typeface="Times New Roman"/>
              </a:rPr>
              <a:t>Seg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ent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s</a:t>
            </a:r>
            <a:r>
              <a:rPr dirty="0" smtClean="0" sz="1400" spc="-15" b="1" u="heavy">
                <a:latin typeface="Times New Roman"/>
                <a:cs typeface="Times New Roman"/>
              </a:rPr>
              <a:t>p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y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ter</a:t>
            </a:r>
            <a:r>
              <a:rPr dirty="0" smtClean="0" sz="1400" spc="-10" b="1" u="heavy">
                <a:latin typeface="Times New Roman"/>
                <a:cs typeface="Times New Roman"/>
              </a:rPr>
              <a:t>f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ce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3"/>
              </a:spcBef>
            </a:pPr>
            <a:endParaRPr sz="950"/>
          </a:p>
          <a:p>
            <a:pPr algn="just" marL="12700" marR="12700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play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rm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4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0">
                <a:latin typeface="Times New Roman"/>
                <a:cs typeface="Times New Roman"/>
              </a:rPr>
              <a:t> 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s.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dely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8120" y="7164196"/>
            <a:ext cx="5607685" cy="24879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ay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2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CC)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).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pla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ode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all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0">
                <a:latin typeface="Times New Roman"/>
                <a:cs typeface="Times New Roman"/>
              </a:rPr>
              <a:t> di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6"/>
              </a:spcBef>
            </a:pPr>
            <a:endParaRPr sz="1000"/>
          </a:p>
          <a:p>
            <a:pPr algn="just" marL="12700" marR="17145">
              <a:lnSpc>
                <a:spcPct val="1101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en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22525" y="4948427"/>
            <a:ext cx="2908300" cy="207365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100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100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863345"/>
            <a:ext cx="5608320" cy="24161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 to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g),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4"/>
              </a:spcBef>
            </a:pPr>
            <a:endParaRPr sz="1000"/>
          </a:p>
          <a:p>
            <a:pPr algn="just" marL="12700" marR="12700">
              <a:lnSpc>
                <a:spcPct val="110200"/>
              </a:lnSpc>
            </a:pPr>
            <a:r>
              <a:rPr dirty="0" smtClean="0" sz="1400">
                <a:latin typeface="Times New Roman"/>
                <a:cs typeface="Times New Roman"/>
              </a:rPr>
              <a:t>A 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 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2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 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5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use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inate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9"/>
              </a:spcBef>
            </a:pPr>
            <a:endParaRPr sz="950"/>
          </a:p>
          <a:p>
            <a:pPr algn="just" marL="12700" marR="16510">
              <a:lnSpc>
                <a:spcPct val="109900"/>
              </a:lnSpc>
            </a:pPr>
            <a:r>
              <a:rPr dirty="0" smtClean="0" sz="1400">
                <a:latin typeface="Times New Roman"/>
                <a:cs typeface="Times New Roman"/>
              </a:rPr>
              <a:t>For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ay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(</a:t>
            </a:r>
            <a:r>
              <a:rPr dirty="0" smtClean="0" sz="1600" spc="-5" b="1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1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pla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4551806"/>
            <a:ext cx="5608320" cy="30137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5875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If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5" b="1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5" b="1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baseline="-9259" sz="1350" spc="0">
                <a:latin typeface="Times New Roman"/>
                <a:cs typeface="Times New Roman"/>
              </a:rPr>
              <a:t>0 </a:t>
            </a:r>
            <a:r>
              <a:rPr dirty="0" smtClean="0" baseline="-9259" sz="135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d)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 nine.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7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4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10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4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ace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pla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Po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 C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4"/>
              </a:spcBef>
            </a:pPr>
            <a:endParaRPr sz="950"/>
          </a:p>
          <a:p>
            <a:pPr marL="469265" marR="14604" indent="-228600">
              <a:lnSpc>
                <a:spcPct val="110700"/>
              </a:lnSpc>
              <a:buFont typeface="Times New Roman"/>
              <a:buAutoNum type="alphaLcParenR"/>
              <a:tabLst>
                <a:tab pos="46926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raw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po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56H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469265" marR="12700" indent="-228600">
              <a:lnSpc>
                <a:spcPts val="1930"/>
              </a:lnSpc>
              <a:spcBef>
                <a:spcPts val="200"/>
              </a:spcBef>
              <a:buFont typeface="Times New Roman"/>
              <a:buAutoNum type="alphaLcParenR"/>
              <a:tabLst>
                <a:tab pos="469265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lay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ord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“</a:t>
            </a:r>
            <a:r>
              <a:rPr dirty="0" smtClean="0" sz="1600" spc="0">
                <a:latin typeface="Times New Roman"/>
                <a:cs typeface="Times New Roman"/>
              </a:rPr>
              <a:t>P</a:t>
            </a:r>
            <a:r>
              <a:rPr dirty="0" smtClean="0" sz="1600" spc="-10">
                <a:latin typeface="Times New Roman"/>
                <a:cs typeface="Times New Roman"/>
              </a:rPr>
              <a:t>A</a:t>
            </a:r>
            <a:r>
              <a:rPr dirty="0" smtClean="0" sz="1600" spc="-10">
                <a:latin typeface="Times New Roman"/>
                <a:cs typeface="Times New Roman"/>
              </a:rPr>
              <a:t>SS</a:t>
            </a:r>
            <a:r>
              <a:rPr dirty="0" smtClean="0" sz="1600" spc="-10">
                <a:latin typeface="Times New Roman"/>
                <a:cs typeface="Times New Roman"/>
              </a:rPr>
              <a:t>”</a:t>
            </a:r>
            <a:r>
              <a:rPr dirty="0" smtClean="0" sz="1600" spc="-10">
                <a:latin typeface="Times New Roman"/>
                <a:cs typeface="Times New Roman"/>
              </a:rPr>
              <a:t> </a:t>
            </a:r>
            <a:r>
              <a:rPr dirty="0" smtClean="0" sz="16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ly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set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ch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use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endParaRPr sz="14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  <a:spcBef>
                <a:spcPts val="75"/>
              </a:spcBef>
            </a:pP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471927" y="3793235"/>
          <a:ext cx="2803271" cy="434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8995"/>
                <a:gridCol w="348996"/>
                <a:gridCol w="347472"/>
                <a:gridCol w="348996"/>
                <a:gridCol w="349250"/>
                <a:gridCol w="348995"/>
                <a:gridCol w="350520"/>
                <a:gridCol w="348996"/>
              </a:tblGrid>
              <a:tr h="213360"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b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884681"/>
            <a:ext cx="5608955" cy="57702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421830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ff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algn="ctr" marR="127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5">
                <a:latin typeface="Times New Roman"/>
                <a:cs typeface="Times New Roman"/>
              </a:rPr>
              <a:t>0</a:t>
            </a:r>
            <a:r>
              <a:rPr dirty="0" smtClean="0" baseline="-9259" sz="1350" spc="7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6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6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baseline="-9259" sz="1350" spc="-15">
                <a:latin typeface="Times New Roman"/>
                <a:cs typeface="Times New Roman"/>
              </a:rPr>
              <a:t>16</a:t>
            </a:r>
            <a:endParaRPr baseline="-9259" sz="135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algn="just" marL="12700" marR="1651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25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sor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access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20320">
              <a:lnSpc>
                <a:spcPct val="11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12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2</a:t>
            </a:r>
            <a:r>
              <a:rPr dirty="0" smtClean="0" sz="1400" spc="135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ap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6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co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baseline="-9259" sz="1350" spc="-15">
                <a:latin typeface="Times New Roman"/>
                <a:cs typeface="Times New Roman"/>
              </a:rPr>
              <a:t>16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0"/>
              </a:spcBef>
            </a:pPr>
            <a:endParaRPr sz="1100"/>
          </a:p>
          <a:p>
            <a:pPr algn="just" marL="12700" marR="531241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27"/>
              </a:spcBef>
            </a:pPr>
            <a:endParaRPr sz="950"/>
          </a:p>
          <a:p>
            <a:pPr algn="just" marL="12700" marR="21590">
              <a:lnSpc>
                <a:spcPct val="1104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ft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bit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algn="ctr" marR="127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0</a:t>
            </a:r>
            <a:r>
              <a:rPr dirty="0" smtClean="0" baseline="-9259" sz="1350" spc="7">
                <a:latin typeface="Times New Roman"/>
                <a:cs typeface="Times New Roman"/>
              </a:rPr>
              <a:t>16</a:t>
            </a:r>
            <a:endParaRPr baseline="-9259" sz="135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algn="just" marL="12700" marR="263334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from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sical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algn="ctr" marL="0" marR="127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6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–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6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00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baseline="-9259" sz="1350" spc="-15">
                <a:latin typeface="Times New Roman"/>
                <a:cs typeface="Times New Roman"/>
              </a:rPr>
              <a:t>16</a:t>
            </a:r>
            <a:endParaRPr baseline="-9259" sz="135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46"/>
              </a:spcBef>
            </a:pPr>
            <a:endParaRPr sz="1100"/>
          </a:p>
          <a:p>
            <a:pPr algn="just" marL="12700" marR="1270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Ma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 diffe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ap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sical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25">
                <a:latin typeface="Times New Roman"/>
                <a:cs typeface="Times New Roman"/>
              </a:rPr>
              <a:t>B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6 </a:t>
            </a:r>
            <a:r>
              <a:rPr dirty="0" smtClean="0" baseline="-9259" sz="135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baseline="-9259" sz="1350" spc="7">
                <a:latin typeface="Times New Roman"/>
                <a:cs typeface="Times New Roman"/>
              </a:rPr>
              <a:t>16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ap</a:t>
            </a:r>
            <a:r>
              <a:rPr dirty="0" smtClean="0" sz="1400" spc="0">
                <a:latin typeface="Times New Roman"/>
                <a:cs typeface="Times New Roman"/>
              </a:rPr>
              <a:t> to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02</a:t>
            </a:r>
            <a:r>
              <a:rPr dirty="0" smtClean="0" sz="1400" spc="15">
                <a:latin typeface="Times New Roman"/>
                <a:cs typeface="Times New Roman"/>
              </a:rPr>
              <a:t>C</a:t>
            </a:r>
            <a:r>
              <a:rPr dirty="0" smtClean="0" baseline="-9259" sz="1350" spc="7">
                <a:latin typeface="Times New Roman"/>
                <a:cs typeface="Times New Roman"/>
              </a:rPr>
              <a:t>16</a:t>
            </a:r>
            <a:r>
              <a:rPr dirty="0" smtClean="0" baseline="-9259" sz="1350" spc="7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new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off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20">
                <a:latin typeface="Times New Roman"/>
                <a:cs typeface="Times New Roman"/>
              </a:rPr>
              <a:t>3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7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7355078"/>
            <a:ext cx="5607685" cy="2317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491236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So</a:t>
            </a:r>
            <a:r>
              <a:rPr dirty="0" smtClean="0" sz="1400" b="1" u="heavy">
                <a:latin typeface="Times New Roman"/>
                <a:cs typeface="Times New Roman"/>
              </a:rPr>
              <a:t>f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w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re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8"/>
              </a:spcBef>
            </a:pPr>
            <a:endParaRPr sz="950"/>
          </a:p>
          <a:p>
            <a:pPr algn="just" marL="12700" marR="12700">
              <a:lnSpc>
                <a:spcPct val="95900"/>
              </a:lnSpc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puter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not k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ow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 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 to</a:t>
            </a:r>
            <a:r>
              <a:rPr dirty="0" smtClean="0" sz="1400" spc="0">
                <a:latin typeface="Times New Roman"/>
                <a:cs typeface="Times New Roman"/>
              </a:rPr>
              <a:t> get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so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w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5" b="1" i="1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ll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20" b="1" i="1">
                <a:latin typeface="Times New Roman"/>
                <a:cs typeface="Times New Roman"/>
              </a:rPr>
              <a:t>a</a:t>
            </a:r>
            <a:r>
              <a:rPr dirty="0" smtClean="0" sz="1400" spc="25" b="1" i="1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tr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</a:t>
            </a:r>
            <a:r>
              <a:rPr dirty="0" smtClean="0" sz="1400" spc="5" b="1" i="1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1"/>
              </a:spcBef>
            </a:pPr>
            <a:endParaRPr sz="950"/>
          </a:p>
          <a:p>
            <a:pPr algn="just" marL="12700" marR="13335">
              <a:lnSpc>
                <a:spcPct val="96000"/>
              </a:lnSpc>
            </a:pPr>
            <a:r>
              <a:rPr dirty="0" smtClean="0" sz="140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hine </a:t>
            </a:r>
            <a:r>
              <a:rPr dirty="0" smtClean="0" sz="1400" spc="-9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gu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ge </a:t>
            </a:r>
            <a:r>
              <a:rPr dirty="0" smtClean="0" sz="1400" spc="-10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ey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ritten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 of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efer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5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ine</a:t>
            </a:r>
            <a:r>
              <a:rPr dirty="0" smtClean="0" sz="1400" spc="8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8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s).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12140" y="3752215"/>
            <a:ext cx="187960" cy="238125"/>
          </a:xfrm>
          <a:prstGeom prst="rect">
            <a:avLst/>
          </a:prstGeom>
        </p:spPr>
        <p:txBody>
          <a:bodyPr wrap="square" lIns="0" tIns="0" rIns="0" bIns="0" rtlCol="0" vert="vert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1</a:t>
            </a:r>
            <a:r>
              <a:rPr dirty="0" smtClean="0" sz="1100" spc="-10">
                <a:latin typeface="Calibri"/>
                <a:cs typeface="Calibri"/>
              </a:rPr>
              <a:t>1</a:t>
            </a:r>
            <a:r>
              <a:rPr dirty="0" smtClean="0" sz="1100" spc="0">
                <a:latin typeface="Calibri"/>
                <a:cs typeface="Calibri"/>
              </a:rPr>
              <a:t>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02208" y="1099185"/>
            <a:ext cx="8891016" cy="41636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78381" y="6099302"/>
            <a:ext cx="692912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–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gm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ay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face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770381"/>
            <a:ext cx="309245" cy="673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55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r>
              <a:rPr dirty="0" smtClean="0" sz="1400" b="1">
                <a:latin typeface="Times New Roman"/>
                <a:cs typeface="Times New Roman"/>
              </a:rPr>
              <a:t> a)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54451" y="8778493"/>
            <a:ext cx="180213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%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9249358"/>
            <a:ext cx="1595755" cy="4603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 marL="499745">
              <a:lnSpc>
                <a:spcPct val="100000"/>
              </a:lnSpc>
              <a:spcBef>
                <a:spcPts val="17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40734" y="9484359"/>
            <a:ext cx="153162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%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enable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52725" y="8547734"/>
            <a:ext cx="79883" cy="465585"/>
          </a:xfrm>
          <a:custGeom>
            <a:avLst/>
            <a:gdLst/>
            <a:ahLst/>
            <a:cxnLst/>
            <a:rect l="l" t="t" r="r" b="b"/>
            <a:pathLst>
              <a:path w="79883" h="465585">
                <a:moveTo>
                  <a:pt x="0" y="0"/>
                </a:moveTo>
                <a:lnTo>
                  <a:pt x="38142" y="17733"/>
                </a:lnTo>
                <a:lnTo>
                  <a:pt x="45466" y="194437"/>
                </a:lnTo>
                <a:lnTo>
                  <a:pt x="48066" y="207449"/>
                </a:lnTo>
                <a:lnTo>
                  <a:pt x="55267" y="218614"/>
                </a:lnTo>
                <a:lnTo>
                  <a:pt x="66172" y="227152"/>
                </a:lnTo>
                <a:lnTo>
                  <a:pt x="79883" y="232281"/>
                </a:lnTo>
                <a:lnTo>
                  <a:pt x="68994" y="235762"/>
                </a:lnTo>
                <a:lnTo>
                  <a:pt x="58163" y="243871"/>
                </a:lnTo>
                <a:lnTo>
                  <a:pt x="49608" y="255589"/>
                </a:lnTo>
                <a:lnTo>
                  <a:pt x="45549" y="269897"/>
                </a:lnTo>
                <a:lnTo>
                  <a:pt x="45466" y="427863"/>
                </a:lnTo>
                <a:lnTo>
                  <a:pt x="42852" y="440857"/>
                </a:lnTo>
                <a:lnTo>
                  <a:pt x="35619" y="451986"/>
                </a:lnTo>
                <a:lnTo>
                  <a:pt x="24678" y="460484"/>
                </a:lnTo>
                <a:lnTo>
                  <a:pt x="10942" y="46558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2752725" y="9286875"/>
            <a:ext cx="83718" cy="398361"/>
          </a:xfrm>
          <a:custGeom>
            <a:avLst/>
            <a:gdLst/>
            <a:ahLst/>
            <a:cxnLst/>
            <a:rect l="l" t="t" r="r" b="b"/>
            <a:pathLst>
              <a:path w="83718" h="398361">
                <a:moveTo>
                  <a:pt x="0" y="0"/>
                </a:moveTo>
                <a:lnTo>
                  <a:pt x="39574" y="16889"/>
                </a:lnTo>
                <a:lnTo>
                  <a:pt x="45466" y="166154"/>
                </a:lnTo>
                <a:lnTo>
                  <a:pt x="48397" y="177929"/>
                </a:lnTo>
                <a:lnTo>
                  <a:pt x="56470" y="187852"/>
                </a:lnTo>
                <a:lnTo>
                  <a:pt x="68604" y="195134"/>
                </a:lnTo>
                <a:lnTo>
                  <a:pt x="83718" y="198985"/>
                </a:lnTo>
                <a:lnTo>
                  <a:pt x="70212" y="201817"/>
                </a:lnTo>
                <a:lnTo>
                  <a:pt x="57928" y="209025"/>
                </a:lnTo>
                <a:lnTo>
                  <a:pt x="48975" y="219585"/>
                </a:lnTo>
                <a:lnTo>
                  <a:pt x="45466" y="232474"/>
                </a:lnTo>
                <a:lnTo>
                  <a:pt x="45466" y="365544"/>
                </a:lnTo>
                <a:lnTo>
                  <a:pt x="42528" y="377299"/>
                </a:lnTo>
                <a:lnTo>
                  <a:pt x="34445" y="387210"/>
                </a:lnTo>
                <a:lnTo>
                  <a:pt x="22307" y="394493"/>
                </a:lnTo>
                <a:lnTo>
                  <a:pt x="7208" y="39836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854691" y="2705099"/>
            <a:ext cx="103221" cy="104197"/>
          </a:xfrm>
          <a:custGeom>
            <a:avLst/>
            <a:gdLst/>
            <a:ahLst/>
            <a:cxnLst/>
            <a:rect l="l" t="t" r="r" b="b"/>
            <a:pathLst>
              <a:path w="103221" h="104197">
                <a:moveTo>
                  <a:pt x="50937" y="0"/>
                </a:moveTo>
                <a:lnTo>
                  <a:pt x="13162" y="16187"/>
                </a:lnTo>
                <a:lnTo>
                  <a:pt x="0" y="40424"/>
                </a:lnTo>
                <a:lnTo>
                  <a:pt x="1015" y="57778"/>
                </a:lnTo>
                <a:lnTo>
                  <a:pt x="20545" y="94211"/>
                </a:lnTo>
                <a:lnTo>
                  <a:pt x="43222" y="104197"/>
                </a:lnTo>
                <a:lnTo>
                  <a:pt x="59627" y="102731"/>
                </a:lnTo>
                <a:lnTo>
                  <a:pt x="94456" y="81037"/>
                </a:lnTo>
                <a:lnTo>
                  <a:pt x="103221" y="56638"/>
                </a:lnTo>
                <a:lnTo>
                  <a:pt x="101468" y="41146"/>
                </a:lnTo>
                <a:lnTo>
                  <a:pt x="78063" y="7728"/>
                </a:lnTo>
                <a:lnTo>
                  <a:pt x="5093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855209" y="2520949"/>
            <a:ext cx="1064260" cy="1537334"/>
          </a:xfrm>
          <a:custGeom>
            <a:avLst/>
            <a:gdLst/>
            <a:ahLst/>
            <a:cxnLst/>
            <a:rect l="l" t="t" r="r" b="b"/>
            <a:pathLst>
              <a:path w="1064260" h="1537334">
                <a:moveTo>
                  <a:pt x="0" y="1537334"/>
                </a:moveTo>
                <a:lnTo>
                  <a:pt x="1064260" y="1537334"/>
                </a:lnTo>
                <a:lnTo>
                  <a:pt x="1064260" y="0"/>
                </a:lnTo>
                <a:lnTo>
                  <a:pt x="0" y="0"/>
                </a:lnTo>
                <a:lnTo>
                  <a:pt x="0" y="153733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855209" y="2520949"/>
            <a:ext cx="1064260" cy="1537334"/>
          </a:xfrm>
          <a:custGeom>
            <a:avLst/>
            <a:gdLst/>
            <a:ahLst/>
            <a:cxnLst/>
            <a:rect l="l" t="t" r="r" b="b"/>
            <a:pathLst>
              <a:path w="1064260" h="1537334">
                <a:moveTo>
                  <a:pt x="0" y="1537334"/>
                </a:moveTo>
                <a:lnTo>
                  <a:pt x="1064260" y="1537334"/>
                </a:lnTo>
                <a:lnTo>
                  <a:pt x="1064260" y="0"/>
                </a:lnTo>
                <a:lnTo>
                  <a:pt x="0" y="0"/>
                </a:lnTo>
                <a:lnTo>
                  <a:pt x="0" y="153733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068120" y="3665361"/>
            <a:ext cx="4058285" cy="1378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L="3809365" marR="12700">
              <a:lnSpc>
                <a:spcPct val="102299"/>
              </a:lnSpc>
            </a:pPr>
            <a:r>
              <a:rPr dirty="0" smtClean="0" sz="1300" spc="-10">
                <a:latin typeface="Calibri"/>
                <a:cs typeface="Calibri"/>
              </a:rPr>
              <a:t>RD</a:t>
            </a:r>
            <a:r>
              <a:rPr dirty="0" smtClean="0" sz="1300" spc="-5">
                <a:latin typeface="Calibri"/>
                <a:cs typeface="Calibri"/>
              </a:rPr>
              <a:t> </a:t>
            </a:r>
            <a:r>
              <a:rPr dirty="0" smtClean="0" sz="1300" spc="-15">
                <a:latin typeface="Calibri"/>
                <a:cs typeface="Calibri"/>
              </a:rPr>
              <a:t>WR</a:t>
            </a:r>
            <a:endParaRPr sz="1300">
              <a:latin typeface="Calibri"/>
              <a:cs typeface="Calibri"/>
            </a:endParaRPr>
          </a:p>
          <a:p>
            <a:pPr>
              <a:lnSpc>
                <a:spcPts val="1000"/>
              </a:lnSpc>
              <a:spcBef>
                <a:spcPts val="63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b)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43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26032" y="5729604"/>
            <a:ext cx="1579880" cy="99821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>
                <a:latin typeface="Times New Roman"/>
                <a:cs typeface="Times New Roman"/>
              </a:rPr>
              <a:t>‘</a:t>
            </a:r>
            <a:r>
              <a:rPr dirty="0" smtClean="0" sz="1800" spc="-10">
                <a:latin typeface="Times New Roman"/>
                <a:cs typeface="Times New Roman"/>
              </a:rPr>
              <a:t>P</a:t>
            </a:r>
            <a:r>
              <a:rPr dirty="0" smtClean="0" sz="1800" spc="0">
                <a:latin typeface="Times New Roman"/>
                <a:cs typeface="Times New Roman"/>
              </a:rPr>
              <a:t>’</a:t>
            </a:r>
            <a:r>
              <a:rPr dirty="0" smtClean="0" sz="18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:  CE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44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1800">
                <a:latin typeface="Times New Roman"/>
                <a:cs typeface="Times New Roman"/>
              </a:rPr>
              <a:t>‘A’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: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26032" y="7388097"/>
            <a:ext cx="1530985" cy="2863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800">
                <a:latin typeface="Times New Roman"/>
                <a:cs typeface="Times New Roman"/>
              </a:rPr>
              <a:t>‘S’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hara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:  B6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55750" y="8522461"/>
            <a:ext cx="1118870" cy="481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80H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7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864734" y="2491485"/>
            <a:ext cx="771525" cy="2190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191770" algn="l"/>
                <a:tab pos="335915" algn="l"/>
              </a:tabLst>
            </a:pPr>
            <a:r>
              <a:rPr dirty="0" smtClean="0" sz="1300" spc="-5" u="sng">
                <a:latin typeface="Calibri"/>
                <a:cs typeface="Calibri"/>
              </a:rPr>
              <a:t> </a:t>
            </a:r>
            <a:r>
              <a:rPr dirty="0" smtClean="0" sz="1300" spc="-5" u="sng">
                <a:latin typeface="Calibri"/>
                <a:cs typeface="Calibri"/>
              </a:rPr>
              <a:t>	</a:t>
            </a:r>
            <a:r>
              <a:rPr dirty="0" smtClean="0" sz="1300" spc="-5">
                <a:latin typeface="Calibri"/>
                <a:cs typeface="Calibri"/>
              </a:rPr>
              <a:t>	</a:t>
            </a:r>
            <a:r>
              <a:rPr dirty="0" smtClean="0" sz="1300" spc="-10">
                <a:latin typeface="Calibri"/>
                <a:cs typeface="Calibri"/>
              </a:rPr>
              <a:t>8</a:t>
            </a:r>
            <a:r>
              <a:rPr dirty="0" smtClean="0" sz="1300" spc="-5">
                <a:latin typeface="Calibri"/>
                <a:cs typeface="Calibri"/>
              </a:rPr>
              <a:t>2</a:t>
            </a:r>
            <a:r>
              <a:rPr dirty="0" smtClean="0" sz="1300" spc="-10">
                <a:latin typeface="Calibri"/>
                <a:cs typeface="Calibri"/>
              </a:rPr>
              <a:t>C55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38038" y="2926435"/>
            <a:ext cx="206375" cy="6273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2000"/>
              </a:lnSpc>
            </a:pPr>
            <a:r>
              <a:rPr dirty="0" smtClean="0" sz="1300" spc="-10">
                <a:latin typeface="Calibri"/>
                <a:cs typeface="Calibri"/>
              </a:rPr>
              <a:t>PA</a:t>
            </a:r>
            <a:r>
              <a:rPr dirty="0" smtClean="0" sz="1300" spc="-10">
                <a:latin typeface="Calibri"/>
                <a:cs typeface="Calibri"/>
              </a:rPr>
              <a:t> PB</a:t>
            </a:r>
            <a:r>
              <a:rPr dirty="0" smtClean="0" sz="1300" spc="-10">
                <a:latin typeface="Calibri"/>
                <a:cs typeface="Calibri"/>
              </a:rPr>
              <a:t> PC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864989" y="2652069"/>
            <a:ext cx="190500" cy="6337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5100"/>
              </a:lnSpc>
            </a:pPr>
            <a:r>
              <a:rPr dirty="0" smtClean="0" sz="1300" spc="-5">
                <a:latin typeface="Calibri"/>
                <a:cs typeface="Calibri"/>
              </a:rPr>
              <a:t>CS</a:t>
            </a:r>
            <a:r>
              <a:rPr dirty="0" smtClean="0" sz="1300" spc="0">
                <a:latin typeface="Calibri"/>
                <a:cs typeface="Calibri"/>
              </a:rPr>
              <a:t> </a:t>
            </a:r>
            <a:r>
              <a:rPr dirty="0" smtClean="0" baseline="4273" sz="1950" spc="-30">
                <a:latin typeface="Calibri"/>
                <a:cs typeface="Calibri"/>
              </a:rPr>
              <a:t>A</a:t>
            </a:r>
            <a:r>
              <a:rPr dirty="0" smtClean="0" sz="850" spc="0">
                <a:latin typeface="Calibri"/>
                <a:cs typeface="Calibri"/>
              </a:rPr>
              <a:t>1</a:t>
            </a:r>
            <a:r>
              <a:rPr dirty="0" smtClean="0" sz="850" spc="0">
                <a:latin typeface="Calibri"/>
                <a:cs typeface="Calibri"/>
              </a:rPr>
              <a:t> </a:t>
            </a:r>
            <a:r>
              <a:rPr dirty="0" smtClean="0" baseline="4273" sz="1950" spc="-30">
                <a:latin typeface="Calibri"/>
                <a:cs typeface="Calibri"/>
              </a:rPr>
              <a:t>A</a:t>
            </a:r>
            <a:r>
              <a:rPr dirty="0" smtClean="0" sz="850" spc="0">
                <a:latin typeface="Calibri"/>
                <a:cs typeface="Calibri"/>
              </a:rPr>
              <a:t>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864989" y="3480942"/>
            <a:ext cx="388620" cy="2070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4273" sz="1950" spc="-7">
                <a:latin typeface="Calibri"/>
                <a:cs typeface="Calibri"/>
              </a:rPr>
              <a:t>D</a:t>
            </a:r>
            <a:r>
              <a:rPr dirty="0" smtClean="0" sz="850" spc="0">
                <a:latin typeface="Calibri"/>
                <a:cs typeface="Calibri"/>
              </a:rPr>
              <a:t>7</a:t>
            </a:r>
            <a:r>
              <a:rPr dirty="0" smtClean="0" baseline="4273" sz="1950" spc="-15">
                <a:latin typeface="Calibri"/>
                <a:cs typeface="Calibri"/>
              </a:rPr>
              <a:t>-</a:t>
            </a:r>
            <a:r>
              <a:rPr dirty="0" smtClean="0" baseline="4273" sz="1950" spc="-30">
                <a:latin typeface="Calibri"/>
                <a:cs typeface="Calibri"/>
              </a:rPr>
              <a:t>D</a:t>
            </a:r>
            <a:r>
              <a:rPr dirty="0" smtClean="0" sz="850" spc="0">
                <a:latin typeface="Calibri"/>
                <a:cs typeface="Calibri"/>
              </a:rPr>
              <a:t>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867909" y="3877944"/>
            <a:ext cx="179704" cy="1270"/>
          </a:xfrm>
          <a:custGeom>
            <a:avLst/>
            <a:gdLst/>
            <a:ahLst/>
            <a:cxnLst/>
            <a:rect l="l" t="t" r="r" b="b"/>
            <a:pathLst>
              <a:path w="179704" h="1270">
                <a:moveTo>
                  <a:pt x="179704" y="0"/>
                </a:moveTo>
                <a:lnTo>
                  <a:pt x="0" y="127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4877434" y="3696969"/>
            <a:ext cx="179704" cy="1270"/>
          </a:xfrm>
          <a:custGeom>
            <a:avLst/>
            <a:gdLst/>
            <a:ahLst/>
            <a:cxnLst/>
            <a:rect l="l" t="t" r="r" b="b"/>
            <a:pathLst>
              <a:path w="179704" h="1270">
                <a:moveTo>
                  <a:pt x="179704" y="0"/>
                </a:moveTo>
                <a:lnTo>
                  <a:pt x="0" y="127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763009" y="1468119"/>
            <a:ext cx="333375" cy="486410"/>
          </a:xfrm>
          <a:custGeom>
            <a:avLst/>
            <a:gdLst/>
            <a:ahLst/>
            <a:cxnLst/>
            <a:rect l="l" t="t" r="r" b="b"/>
            <a:pathLst>
              <a:path w="333375" h="486410">
                <a:moveTo>
                  <a:pt x="166624" y="0"/>
                </a:moveTo>
                <a:lnTo>
                  <a:pt x="206690" y="7065"/>
                </a:lnTo>
                <a:lnTo>
                  <a:pt x="243247" y="27137"/>
                </a:lnTo>
                <a:lnTo>
                  <a:pt x="275135" y="58527"/>
                </a:lnTo>
                <a:lnTo>
                  <a:pt x="301196" y="99550"/>
                </a:lnTo>
                <a:lnTo>
                  <a:pt x="320268" y="148518"/>
                </a:lnTo>
                <a:lnTo>
                  <a:pt x="331191" y="203744"/>
                </a:lnTo>
                <a:lnTo>
                  <a:pt x="333375" y="243205"/>
                </a:lnTo>
                <a:lnTo>
                  <a:pt x="332822" y="263158"/>
                </a:lnTo>
                <a:lnTo>
                  <a:pt x="328527" y="301665"/>
                </a:lnTo>
                <a:lnTo>
                  <a:pt x="314758" y="354992"/>
                </a:lnTo>
                <a:lnTo>
                  <a:pt x="293228" y="401499"/>
                </a:lnTo>
                <a:lnTo>
                  <a:pt x="265096" y="439499"/>
                </a:lnTo>
                <a:lnTo>
                  <a:pt x="231522" y="467304"/>
                </a:lnTo>
                <a:lnTo>
                  <a:pt x="193667" y="483228"/>
                </a:lnTo>
                <a:lnTo>
                  <a:pt x="166624" y="486410"/>
                </a:lnTo>
                <a:lnTo>
                  <a:pt x="0" y="486410"/>
                </a:lnTo>
                <a:lnTo>
                  <a:pt x="0" y="0"/>
                </a:lnTo>
                <a:lnTo>
                  <a:pt x="16662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4097771" y="1658619"/>
            <a:ext cx="103221" cy="104197"/>
          </a:xfrm>
          <a:custGeom>
            <a:avLst/>
            <a:gdLst/>
            <a:ahLst/>
            <a:cxnLst/>
            <a:rect l="l" t="t" r="r" b="b"/>
            <a:pathLst>
              <a:path w="103221" h="104197">
                <a:moveTo>
                  <a:pt x="50937" y="0"/>
                </a:moveTo>
                <a:lnTo>
                  <a:pt x="13162" y="16187"/>
                </a:lnTo>
                <a:lnTo>
                  <a:pt x="0" y="40424"/>
                </a:lnTo>
                <a:lnTo>
                  <a:pt x="1015" y="57778"/>
                </a:lnTo>
                <a:lnTo>
                  <a:pt x="20545" y="94211"/>
                </a:lnTo>
                <a:lnTo>
                  <a:pt x="43222" y="104197"/>
                </a:lnTo>
                <a:lnTo>
                  <a:pt x="59627" y="102731"/>
                </a:lnTo>
                <a:lnTo>
                  <a:pt x="94456" y="81037"/>
                </a:lnTo>
                <a:lnTo>
                  <a:pt x="103221" y="56638"/>
                </a:lnTo>
                <a:lnTo>
                  <a:pt x="101468" y="41146"/>
                </a:lnTo>
                <a:lnTo>
                  <a:pt x="78063" y="7728"/>
                </a:lnTo>
                <a:lnTo>
                  <a:pt x="5093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/>
          <p:nvPr/>
        </p:nvSpPr>
        <p:spPr>
          <a:xfrm>
            <a:off x="3749040" y="1007744"/>
            <a:ext cx="9525" cy="1656080"/>
          </a:xfrm>
          <a:custGeom>
            <a:avLst/>
            <a:gdLst/>
            <a:ahLst/>
            <a:cxnLst/>
            <a:rect l="l" t="t" r="r" b="b"/>
            <a:pathLst>
              <a:path w="9525" h="1656080">
                <a:moveTo>
                  <a:pt x="0" y="0"/>
                </a:moveTo>
                <a:lnTo>
                  <a:pt x="9525" y="165608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8" name="object 28"/>
          <p:cNvSpPr/>
          <p:nvPr/>
        </p:nvSpPr>
        <p:spPr>
          <a:xfrm>
            <a:off x="4201159" y="1704974"/>
            <a:ext cx="652144" cy="1090929"/>
          </a:xfrm>
          <a:custGeom>
            <a:avLst/>
            <a:gdLst/>
            <a:ahLst/>
            <a:cxnLst/>
            <a:rect l="l" t="t" r="r" b="b"/>
            <a:pathLst>
              <a:path w="652144" h="1090929">
                <a:moveTo>
                  <a:pt x="575944" y="1014729"/>
                </a:moveTo>
                <a:lnTo>
                  <a:pt x="575944" y="1090929"/>
                </a:lnTo>
                <a:lnTo>
                  <a:pt x="639444" y="1059179"/>
                </a:lnTo>
                <a:lnTo>
                  <a:pt x="588644" y="1059179"/>
                </a:lnTo>
                <a:lnTo>
                  <a:pt x="588644" y="1046479"/>
                </a:lnTo>
                <a:lnTo>
                  <a:pt x="639444" y="1046479"/>
                </a:lnTo>
                <a:lnTo>
                  <a:pt x="575944" y="1014729"/>
                </a:lnTo>
                <a:close/>
              </a:path>
              <a:path w="652144" h="1090929">
                <a:moveTo>
                  <a:pt x="319404" y="6350"/>
                </a:moveTo>
                <a:lnTo>
                  <a:pt x="319404" y="1059179"/>
                </a:lnTo>
                <a:lnTo>
                  <a:pt x="575944" y="1059179"/>
                </a:lnTo>
                <a:lnTo>
                  <a:pt x="575944" y="1052829"/>
                </a:lnTo>
                <a:lnTo>
                  <a:pt x="332104" y="1052829"/>
                </a:lnTo>
                <a:lnTo>
                  <a:pt x="325754" y="1046479"/>
                </a:lnTo>
                <a:lnTo>
                  <a:pt x="332104" y="1046479"/>
                </a:lnTo>
                <a:lnTo>
                  <a:pt x="332104" y="12700"/>
                </a:lnTo>
                <a:lnTo>
                  <a:pt x="325754" y="12700"/>
                </a:lnTo>
                <a:lnTo>
                  <a:pt x="319404" y="6350"/>
                </a:lnTo>
                <a:close/>
              </a:path>
              <a:path w="652144" h="1090929">
                <a:moveTo>
                  <a:pt x="639444" y="1046479"/>
                </a:moveTo>
                <a:lnTo>
                  <a:pt x="588644" y="1046479"/>
                </a:lnTo>
                <a:lnTo>
                  <a:pt x="588644" y="1059179"/>
                </a:lnTo>
                <a:lnTo>
                  <a:pt x="639444" y="1059179"/>
                </a:lnTo>
                <a:lnTo>
                  <a:pt x="652144" y="1052829"/>
                </a:lnTo>
                <a:lnTo>
                  <a:pt x="639444" y="1046479"/>
                </a:lnTo>
                <a:close/>
              </a:path>
              <a:path w="652144" h="1090929">
                <a:moveTo>
                  <a:pt x="332104" y="1046479"/>
                </a:moveTo>
                <a:lnTo>
                  <a:pt x="325754" y="1046479"/>
                </a:lnTo>
                <a:lnTo>
                  <a:pt x="332104" y="1052829"/>
                </a:lnTo>
                <a:lnTo>
                  <a:pt x="332104" y="1046479"/>
                </a:lnTo>
                <a:close/>
              </a:path>
              <a:path w="652144" h="1090929">
                <a:moveTo>
                  <a:pt x="575944" y="1046479"/>
                </a:moveTo>
                <a:lnTo>
                  <a:pt x="332104" y="1046479"/>
                </a:lnTo>
                <a:lnTo>
                  <a:pt x="332104" y="1052829"/>
                </a:lnTo>
                <a:lnTo>
                  <a:pt x="575944" y="1052829"/>
                </a:lnTo>
                <a:lnTo>
                  <a:pt x="575944" y="1046479"/>
                </a:lnTo>
                <a:close/>
              </a:path>
              <a:path w="652144" h="1090929">
                <a:moveTo>
                  <a:pt x="332104" y="0"/>
                </a:moveTo>
                <a:lnTo>
                  <a:pt x="0" y="0"/>
                </a:lnTo>
                <a:lnTo>
                  <a:pt x="0" y="12700"/>
                </a:lnTo>
                <a:lnTo>
                  <a:pt x="319404" y="12700"/>
                </a:lnTo>
                <a:lnTo>
                  <a:pt x="319404" y="6350"/>
                </a:lnTo>
                <a:lnTo>
                  <a:pt x="332104" y="6350"/>
                </a:lnTo>
                <a:lnTo>
                  <a:pt x="332104" y="0"/>
                </a:lnTo>
                <a:close/>
              </a:path>
              <a:path w="652144" h="1090929">
                <a:moveTo>
                  <a:pt x="332104" y="6350"/>
                </a:moveTo>
                <a:lnTo>
                  <a:pt x="319404" y="6350"/>
                </a:lnTo>
                <a:lnTo>
                  <a:pt x="325754" y="12700"/>
                </a:lnTo>
                <a:lnTo>
                  <a:pt x="332104" y="12700"/>
                </a:lnTo>
                <a:lnTo>
                  <a:pt x="332104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 txBox="1"/>
          <p:nvPr/>
        </p:nvSpPr>
        <p:spPr>
          <a:xfrm>
            <a:off x="3124326" y="950721"/>
            <a:ext cx="229870" cy="2070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4273" sz="1950" spc="-30">
                <a:latin typeface="Calibri"/>
                <a:cs typeface="Calibri"/>
              </a:rPr>
              <a:t>A</a:t>
            </a:r>
            <a:r>
              <a:rPr dirty="0" smtClean="0" sz="850" spc="0">
                <a:latin typeface="Calibri"/>
                <a:cs typeface="Calibri"/>
              </a:rPr>
              <a:t>15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124326" y="1552778"/>
            <a:ext cx="175260" cy="8134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01499"/>
              </a:lnSpc>
            </a:pPr>
            <a:r>
              <a:rPr dirty="0" smtClean="0" baseline="4273" sz="1950" spc="-30">
                <a:latin typeface="Calibri"/>
                <a:cs typeface="Calibri"/>
              </a:rPr>
              <a:t>A</a:t>
            </a:r>
            <a:r>
              <a:rPr dirty="0" smtClean="0" sz="850" spc="0">
                <a:latin typeface="Calibri"/>
                <a:cs typeface="Calibri"/>
              </a:rPr>
              <a:t>7</a:t>
            </a:r>
            <a:r>
              <a:rPr dirty="0" smtClean="0" sz="850" spc="0">
                <a:latin typeface="Calibri"/>
                <a:cs typeface="Calibri"/>
              </a:rPr>
              <a:t> </a:t>
            </a:r>
            <a:r>
              <a:rPr dirty="0" smtClean="0" baseline="4273" sz="1950" spc="-30">
                <a:latin typeface="Calibri"/>
                <a:cs typeface="Calibri"/>
              </a:rPr>
              <a:t>A</a:t>
            </a:r>
            <a:r>
              <a:rPr dirty="0" smtClean="0" sz="850" spc="0">
                <a:latin typeface="Calibri"/>
                <a:cs typeface="Calibri"/>
              </a:rPr>
              <a:t>6</a:t>
            </a:r>
            <a:r>
              <a:rPr dirty="0" smtClean="0" sz="850" spc="0">
                <a:latin typeface="Calibri"/>
                <a:cs typeface="Calibri"/>
              </a:rPr>
              <a:t> </a:t>
            </a:r>
            <a:r>
              <a:rPr dirty="0" smtClean="0" baseline="4273" sz="1950" spc="-30">
                <a:latin typeface="Calibri"/>
                <a:cs typeface="Calibri"/>
              </a:rPr>
              <a:t>A</a:t>
            </a:r>
            <a:r>
              <a:rPr dirty="0" smtClean="0" sz="850" spc="0">
                <a:latin typeface="Calibri"/>
                <a:cs typeface="Calibri"/>
              </a:rPr>
              <a:t>5</a:t>
            </a:r>
            <a:r>
              <a:rPr dirty="0" smtClean="0" sz="850" spc="0">
                <a:latin typeface="Calibri"/>
                <a:cs typeface="Calibri"/>
              </a:rPr>
              <a:t> </a:t>
            </a:r>
            <a:r>
              <a:rPr dirty="0" smtClean="0" baseline="4273" sz="1950" spc="-30">
                <a:latin typeface="Calibri"/>
                <a:cs typeface="Calibri"/>
              </a:rPr>
              <a:t>A</a:t>
            </a:r>
            <a:r>
              <a:rPr dirty="0" smtClean="0" sz="850" spc="0">
                <a:latin typeface="Calibri"/>
                <a:cs typeface="Calibri"/>
              </a:rPr>
              <a:t>4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5916929" y="3406139"/>
            <a:ext cx="234315" cy="210185"/>
          </a:xfrm>
          <a:custGeom>
            <a:avLst/>
            <a:gdLst/>
            <a:ahLst/>
            <a:cxnLst/>
            <a:rect l="l" t="t" r="r" b="b"/>
            <a:pathLst>
              <a:path w="234315" h="210185">
                <a:moveTo>
                  <a:pt x="105410" y="0"/>
                </a:moveTo>
                <a:lnTo>
                  <a:pt x="105410" y="70231"/>
                </a:lnTo>
                <a:lnTo>
                  <a:pt x="0" y="70231"/>
                </a:lnTo>
                <a:lnTo>
                  <a:pt x="0" y="139953"/>
                </a:lnTo>
                <a:lnTo>
                  <a:pt x="105410" y="139953"/>
                </a:lnTo>
                <a:lnTo>
                  <a:pt x="105410" y="210185"/>
                </a:lnTo>
                <a:lnTo>
                  <a:pt x="234315" y="105028"/>
                </a:lnTo>
                <a:lnTo>
                  <a:pt x="1054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916929" y="3406139"/>
            <a:ext cx="234315" cy="210185"/>
          </a:xfrm>
          <a:custGeom>
            <a:avLst/>
            <a:gdLst/>
            <a:ahLst/>
            <a:cxnLst/>
            <a:rect l="l" t="t" r="r" b="b"/>
            <a:pathLst>
              <a:path w="234315" h="210185">
                <a:moveTo>
                  <a:pt x="105410" y="0"/>
                </a:moveTo>
                <a:lnTo>
                  <a:pt x="105410" y="70231"/>
                </a:lnTo>
                <a:lnTo>
                  <a:pt x="0" y="70231"/>
                </a:lnTo>
                <a:lnTo>
                  <a:pt x="0" y="139953"/>
                </a:lnTo>
                <a:lnTo>
                  <a:pt x="105410" y="139953"/>
                </a:lnTo>
                <a:lnTo>
                  <a:pt x="105410" y="210185"/>
                </a:lnTo>
                <a:lnTo>
                  <a:pt x="234315" y="105028"/>
                </a:lnTo>
                <a:lnTo>
                  <a:pt x="10541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5919470" y="2948304"/>
            <a:ext cx="234314" cy="210184"/>
          </a:xfrm>
          <a:custGeom>
            <a:avLst/>
            <a:gdLst/>
            <a:ahLst/>
            <a:cxnLst/>
            <a:rect l="l" t="t" r="r" b="b"/>
            <a:pathLst>
              <a:path w="234314" h="210184">
                <a:moveTo>
                  <a:pt x="105409" y="0"/>
                </a:moveTo>
                <a:lnTo>
                  <a:pt x="105409" y="70230"/>
                </a:lnTo>
                <a:lnTo>
                  <a:pt x="0" y="70230"/>
                </a:lnTo>
                <a:lnTo>
                  <a:pt x="0" y="139953"/>
                </a:lnTo>
                <a:lnTo>
                  <a:pt x="105409" y="139953"/>
                </a:lnTo>
                <a:lnTo>
                  <a:pt x="105409" y="210184"/>
                </a:lnTo>
                <a:lnTo>
                  <a:pt x="234314" y="105155"/>
                </a:lnTo>
                <a:lnTo>
                  <a:pt x="105409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659006" y="1387474"/>
            <a:ext cx="103197" cy="104175"/>
          </a:xfrm>
          <a:custGeom>
            <a:avLst/>
            <a:gdLst/>
            <a:ahLst/>
            <a:cxnLst/>
            <a:rect l="l" t="t" r="r" b="b"/>
            <a:pathLst>
              <a:path w="103197" h="104175">
                <a:moveTo>
                  <a:pt x="51044" y="0"/>
                </a:moveTo>
                <a:lnTo>
                  <a:pt x="13191" y="16151"/>
                </a:lnTo>
                <a:lnTo>
                  <a:pt x="0" y="40340"/>
                </a:lnTo>
                <a:lnTo>
                  <a:pt x="1003" y="57696"/>
                </a:lnTo>
                <a:lnTo>
                  <a:pt x="20480" y="94145"/>
                </a:lnTo>
                <a:lnTo>
                  <a:pt x="43154" y="104175"/>
                </a:lnTo>
                <a:lnTo>
                  <a:pt x="59568" y="102720"/>
                </a:lnTo>
                <a:lnTo>
                  <a:pt x="94414" y="81063"/>
                </a:lnTo>
                <a:lnTo>
                  <a:pt x="103197" y="56689"/>
                </a:lnTo>
                <a:lnTo>
                  <a:pt x="101444" y="41167"/>
                </a:lnTo>
                <a:lnTo>
                  <a:pt x="78052" y="7713"/>
                </a:lnTo>
                <a:lnTo>
                  <a:pt x="51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3659006" y="1387474"/>
            <a:ext cx="103197" cy="104175"/>
          </a:xfrm>
          <a:custGeom>
            <a:avLst/>
            <a:gdLst/>
            <a:ahLst/>
            <a:cxnLst/>
            <a:rect l="l" t="t" r="r" b="b"/>
            <a:pathLst>
              <a:path w="103197" h="104175">
                <a:moveTo>
                  <a:pt x="51044" y="0"/>
                </a:moveTo>
                <a:lnTo>
                  <a:pt x="13191" y="16151"/>
                </a:lnTo>
                <a:lnTo>
                  <a:pt x="0" y="40340"/>
                </a:lnTo>
                <a:lnTo>
                  <a:pt x="1003" y="57696"/>
                </a:lnTo>
                <a:lnTo>
                  <a:pt x="20480" y="94145"/>
                </a:lnTo>
                <a:lnTo>
                  <a:pt x="43154" y="104175"/>
                </a:lnTo>
                <a:lnTo>
                  <a:pt x="59568" y="102720"/>
                </a:lnTo>
                <a:lnTo>
                  <a:pt x="94414" y="81063"/>
                </a:lnTo>
                <a:lnTo>
                  <a:pt x="103197" y="56689"/>
                </a:lnTo>
                <a:lnTo>
                  <a:pt x="101444" y="41167"/>
                </a:lnTo>
                <a:lnTo>
                  <a:pt x="78052" y="7713"/>
                </a:lnTo>
                <a:lnTo>
                  <a:pt x="5104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3659006" y="1127124"/>
            <a:ext cx="103197" cy="104175"/>
          </a:xfrm>
          <a:custGeom>
            <a:avLst/>
            <a:gdLst/>
            <a:ahLst/>
            <a:cxnLst/>
            <a:rect l="l" t="t" r="r" b="b"/>
            <a:pathLst>
              <a:path w="103197" h="104175">
                <a:moveTo>
                  <a:pt x="51044" y="0"/>
                </a:moveTo>
                <a:lnTo>
                  <a:pt x="13191" y="16151"/>
                </a:lnTo>
                <a:lnTo>
                  <a:pt x="0" y="40340"/>
                </a:lnTo>
                <a:lnTo>
                  <a:pt x="1003" y="57696"/>
                </a:lnTo>
                <a:lnTo>
                  <a:pt x="20480" y="94145"/>
                </a:lnTo>
                <a:lnTo>
                  <a:pt x="43154" y="104175"/>
                </a:lnTo>
                <a:lnTo>
                  <a:pt x="59568" y="102720"/>
                </a:lnTo>
                <a:lnTo>
                  <a:pt x="94414" y="81063"/>
                </a:lnTo>
                <a:lnTo>
                  <a:pt x="103197" y="56689"/>
                </a:lnTo>
                <a:lnTo>
                  <a:pt x="101444" y="41167"/>
                </a:lnTo>
                <a:lnTo>
                  <a:pt x="78052" y="7713"/>
                </a:lnTo>
                <a:lnTo>
                  <a:pt x="51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/>
          <p:nvPr/>
        </p:nvSpPr>
        <p:spPr>
          <a:xfrm>
            <a:off x="3659006" y="1127124"/>
            <a:ext cx="103197" cy="104175"/>
          </a:xfrm>
          <a:custGeom>
            <a:avLst/>
            <a:gdLst/>
            <a:ahLst/>
            <a:cxnLst/>
            <a:rect l="l" t="t" r="r" b="b"/>
            <a:pathLst>
              <a:path w="103197" h="104175">
                <a:moveTo>
                  <a:pt x="51044" y="0"/>
                </a:moveTo>
                <a:lnTo>
                  <a:pt x="13191" y="16151"/>
                </a:lnTo>
                <a:lnTo>
                  <a:pt x="0" y="40340"/>
                </a:lnTo>
                <a:lnTo>
                  <a:pt x="1003" y="57696"/>
                </a:lnTo>
                <a:lnTo>
                  <a:pt x="20480" y="94145"/>
                </a:lnTo>
                <a:lnTo>
                  <a:pt x="43154" y="104175"/>
                </a:lnTo>
                <a:lnTo>
                  <a:pt x="59568" y="102720"/>
                </a:lnTo>
                <a:lnTo>
                  <a:pt x="94414" y="81063"/>
                </a:lnTo>
                <a:lnTo>
                  <a:pt x="103197" y="56689"/>
                </a:lnTo>
                <a:lnTo>
                  <a:pt x="101444" y="41167"/>
                </a:lnTo>
                <a:lnTo>
                  <a:pt x="78052" y="7713"/>
                </a:lnTo>
                <a:lnTo>
                  <a:pt x="5104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8" name="object 38"/>
          <p:cNvSpPr/>
          <p:nvPr/>
        </p:nvSpPr>
        <p:spPr>
          <a:xfrm>
            <a:off x="3658351" y="1257299"/>
            <a:ext cx="103221" cy="104197"/>
          </a:xfrm>
          <a:custGeom>
            <a:avLst/>
            <a:gdLst/>
            <a:ahLst/>
            <a:cxnLst/>
            <a:rect l="l" t="t" r="r" b="b"/>
            <a:pathLst>
              <a:path w="103221" h="104197">
                <a:moveTo>
                  <a:pt x="50937" y="0"/>
                </a:moveTo>
                <a:lnTo>
                  <a:pt x="13162" y="16187"/>
                </a:lnTo>
                <a:lnTo>
                  <a:pt x="0" y="40424"/>
                </a:lnTo>
                <a:lnTo>
                  <a:pt x="1015" y="57778"/>
                </a:lnTo>
                <a:lnTo>
                  <a:pt x="20545" y="94211"/>
                </a:lnTo>
                <a:lnTo>
                  <a:pt x="43222" y="104197"/>
                </a:lnTo>
                <a:lnTo>
                  <a:pt x="59627" y="102731"/>
                </a:lnTo>
                <a:lnTo>
                  <a:pt x="94456" y="81037"/>
                </a:lnTo>
                <a:lnTo>
                  <a:pt x="103221" y="56638"/>
                </a:lnTo>
                <a:lnTo>
                  <a:pt x="101468" y="41146"/>
                </a:lnTo>
                <a:lnTo>
                  <a:pt x="78063" y="7728"/>
                </a:lnTo>
                <a:lnTo>
                  <a:pt x="509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9" name="object 39"/>
          <p:cNvSpPr/>
          <p:nvPr/>
        </p:nvSpPr>
        <p:spPr>
          <a:xfrm>
            <a:off x="3658351" y="1257299"/>
            <a:ext cx="103221" cy="104197"/>
          </a:xfrm>
          <a:custGeom>
            <a:avLst/>
            <a:gdLst/>
            <a:ahLst/>
            <a:cxnLst/>
            <a:rect l="l" t="t" r="r" b="b"/>
            <a:pathLst>
              <a:path w="103221" h="104197">
                <a:moveTo>
                  <a:pt x="50937" y="0"/>
                </a:moveTo>
                <a:lnTo>
                  <a:pt x="13162" y="16187"/>
                </a:lnTo>
                <a:lnTo>
                  <a:pt x="0" y="40424"/>
                </a:lnTo>
                <a:lnTo>
                  <a:pt x="1015" y="57778"/>
                </a:lnTo>
                <a:lnTo>
                  <a:pt x="20545" y="94211"/>
                </a:lnTo>
                <a:lnTo>
                  <a:pt x="43222" y="104197"/>
                </a:lnTo>
                <a:lnTo>
                  <a:pt x="59627" y="102731"/>
                </a:lnTo>
                <a:lnTo>
                  <a:pt x="94456" y="81037"/>
                </a:lnTo>
                <a:lnTo>
                  <a:pt x="103221" y="56638"/>
                </a:lnTo>
                <a:lnTo>
                  <a:pt x="101468" y="41146"/>
                </a:lnTo>
                <a:lnTo>
                  <a:pt x="78063" y="7728"/>
                </a:lnTo>
                <a:lnTo>
                  <a:pt x="5093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0" name="object 40"/>
          <p:cNvSpPr/>
          <p:nvPr/>
        </p:nvSpPr>
        <p:spPr>
          <a:xfrm>
            <a:off x="3658351" y="1517649"/>
            <a:ext cx="103221" cy="104197"/>
          </a:xfrm>
          <a:custGeom>
            <a:avLst/>
            <a:gdLst/>
            <a:ahLst/>
            <a:cxnLst/>
            <a:rect l="l" t="t" r="r" b="b"/>
            <a:pathLst>
              <a:path w="103221" h="104197">
                <a:moveTo>
                  <a:pt x="50937" y="0"/>
                </a:moveTo>
                <a:lnTo>
                  <a:pt x="13162" y="16187"/>
                </a:lnTo>
                <a:lnTo>
                  <a:pt x="0" y="40424"/>
                </a:lnTo>
                <a:lnTo>
                  <a:pt x="1015" y="57778"/>
                </a:lnTo>
                <a:lnTo>
                  <a:pt x="20545" y="94211"/>
                </a:lnTo>
                <a:lnTo>
                  <a:pt x="43222" y="104197"/>
                </a:lnTo>
                <a:lnTo>
                  <a:pt x="59627" y="102731"/>
                </a:lnTo>
                <a:lnTo>
                  <a:pt x="94456" y="81037"/>
                </a:lnTo>
                <a:lnTo>
                  <a:pt x="103221" y="56638"/>
                </a:lnTo>
                <a:lnTo>
                  <a:pt x="101468" y="41146"/>
                </a:lnTo>
                <a:lnTo>
                  <a:pt x="78063" y="7728"/>
                </a:lnTo>
                <a:lnTo>
                  <a:pt x="509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1" name="object 41"/>
          <p:cNvSpPr/>
          <p:nvPr/>
        </p:nvSpPr>
        <p:spPr>
          <a:xfrm>
            <a:off x="3658351" y="1517649"/>
            <a:ext cx="103221" cy="104197"/>
          </a:xfrm>
          <a:custGeom>
            <a:avLst/>
            <a:gdLst/>
            <a:ahLst/>
            <a:cxnLst/>
            <a:rect l="l" t="t" r="r" b="b"/>
            <a:pathLst>
              <a:path w="103221" h="104197">
                <a:moveTo>
                  <a:pt x="50937" y="0"/>
                </a:moveTo>
                <a:lnTo>
                  <a:pt x="13162" y="16187"/>
                </a:lnTo>
                <a:lnTo>
                  <a:pt x="0" y="40424"/>
                </a:lnTo>
                <a:lnTo>
                  <a:pt x="1015" y="57778"/>
                </a:lnTo>
                <a:lnTo>
                  <a:pt x="20545" y="94211"/>
                </a:lnTo>
                <a:lnTo>
                  <a:pt x="43222" y="104197"/>
                </a:lnTo>
                <a:lnTo>
                  <a:pt x="59627" y="102731"/>
                </a:lnTo>
                <a:lnTo>
                  <a:pt x="94456" y="81037"/>
                </a:lnTo>
                <a:lnTo>
                  <a:pt x="103221" y="56638"/>
                </a:lnTo>
                <a:lnTo>
                  <a:pt x="101468" y="41146"/>
                </a:lnTo>
                <a:lnTo>
                  <a:pt x="78063" y="7728"/>
                </a:lnTo>
                <a:lnTo>
                  <a:pt x="5093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2" name="object 42"/>
          <p:cNvSpPr/>
          <p:nvPr/>
        </p:nvSpPr>
        <p:spPr>
          <a:xfrm>
            <a:off x="3456940" y="1271523"/>
            <a:ext cx="189230" cy="76200"/>
          </a:xfrm>
          <a:custGeom>
            <a:avLst/>
            <a:gdLst/>
            <a:ahLst/>
            <a:cxnLst/>
            <a:rect l="l" t="t" r="r" b="b"/>
            <a:pathLst>
              <a:path w="189230" h="76200">
                <a:moveTo>
                  <a:pt x="176935" y="31750"/>
                </a:moveTo>
                <a:lnTo>
                  <a:pt x="125730" y="31750"/>
                </a:lnTo>
                <a:lnTo>
                  <a:pt x="125730" y="44450"/>
                </a:lnTo>
                <a:lnTo>
                  <a:pt x="113051" y="44488"/>
                </a:lnTo>
                <a:lnTo>
                  <a:pt x="113157" y="76200"/>
                </a:lnTo>
                <a:lnTo>
                  <a:pt x="189230" y="37845"/>
                </a:lnTo>
                <a:lnTo>
                  <a:pt x="176935" y="31750"/>
                </a:lnTo>
                <a:close/>
              </a:path>
              <a:path w="189230" h="76200">
                <a:moveTo>
                  <a:pt x="113008" y="31788"/>
                </a:moveTo>
                <a:lnTo>
                  <a:pt x="0" y="32130"/>
                </a:lnTo>
                <a:lnTo>
                  <a:pt x="0" y="44830"/>
                </a:lnTo>
                <a:lnTo>
                  <a:pt x="113051" y="44488"/>
                </a:lnTo>
                <a:lnTo>
                  <a:pt x="113008" y="31788"/>
                </a:lnTo>
                <a:close/>
              </a:path>
              <a:path w="189230" h="76200">
                <a:moveTo>
                  <a:pt x="125730" y="31750"/>
                </a:moveTo>
                <a:lnTo>
                  <a:pt x="113008" y="31788"/>
                </a:lnTo>
                <a:lnTo>
                  <a:pt x="113051" y="44488"/>
                </a:lnTo>
                <a:lnTo>
                  <a:pt x="125730" y="44450"/>
                </a:lnTo>
                <a:lnTo>
                  <a:pt x="125730" y="31750"/>
                </a:lnTo>
                <a:close/>
              </a:path>
              <a:path w="189230" h="76200">
                <a:moveTo>
                  <a:pt x="112902" y="0"/>
                </a:moveTo>
                <a:lnTo>
                  <a:pt x="113008" y="31788"/>
                </a:lnTo>
                <a:lnTo>
                  <a:pt x="176935" y="31750"/>
                </a:lnTo>
                <a:lnTo>
                  <a:pt x="1129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3" name="object 43"/>
          <p:cNvSpPr/>
          <p:nvPr/>
        </p:nvSpPr>
        <p:spPr>
          <a:xfrm>
            <a:off x="3456940" y="1141348"/>
            <a:ext cx="189230" cy="76200"/>
          </a:xfrm>
          <a:custGeom>
            <a:avLst/>
            <a:gdLst/>
            <a:ahLst/>
            <a:cxnLst/>
            <a:rect l="l" t="t" r="r" b="b"/>
            <a:pathLst>
              <a:path w="189230" h="76200">
                <a:moveTo>
                  <a:pt x="176935" y="31750"/>
                </a:moveTo>
                <a:lnTo>
                  <a:pt x="125730" y="31750"/>
                </a:lnTo>
                <a:lnTo>
                  <a:pt x="125730" y="44450"/>
                </a:lnTo>
                <a:lnTo>
                  <a:pt x="113051" y="44488"/>
                </a:lnTo>
                <a:lnTo>
                  <a:pt x="113157" y="76200"/>
                </a:lnTo>
                <a:lnTo>
                  <a:pt x="189230" y="37845"/>
                </a:lnTo>
                <a:lnTo>
                  <a:pt x="176935" y="31750"/>
                </a:lnTo>
                <a:close/>
              </a:path>
              <a:path w="189230" h="76200">
                <a:moveTo>
                  <a:pt x="113008" y="31788"/>
                </a:moveTo>
                <a:lnTo>
                  <a:pt x="0" y="32130"/>
                </a:lnTo>
                <a:lnTo>
                  <a:pt x="0" y="44830"/>
                </a:lnTo>
                <a:lnTo>
                  <a:pt x="113051" y="44488"/>
                </a:lnTo>
                <a:lnTo>
                  <a:pt x="113008" y="31788"/>
                </a:lnTo>
                <a:close/>
              </a:path>
              <a:path w="189230" h="76200">
                <a:moveTo>
                  <a:pt x="125730" y="31750"/>
                </a:moveTo>
                <a:lnTo>
                  <a:pt x="113008" y="31788"/>
                </a:lnTo>
                <a:lnTo>
                  <a:pt x="113051" y="44488"/>
                </a:lnTo>
                <a:lnTo>
                  <a:pt x="125730" y="44450"/>
                </a:lnTo>
                <a:lnTo>
                  <a:pt x="125730" y="31750"/>
                </a:lnTo>
                <a:close/>
              </a:path>
              <a:path w="189230" h="76200">
                <a:moveTo>
                  <a:pt x="112902" y="0"/>
                </a:moveTo>
                <a:lnTo>
                  <a:pt x="113008" y="31788"/>
                </a:lnTo>
                <a:lnTo>
                  <a:pt x="176935" y="31750"/>
                </a:lnTo>
                <a:lnTo>
                  <a:pt x="1129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4" name="object 44"/>
          <p:cNvSpPr/>
          <p:nvPr/>
        </p:nvSpPr>
        <p:spPr>
          <a:xfrm>
            <a:off x="3456940" y="1532508"/>
            <a:ext cx="189230" cy="76200"/>
          </a:xfrm>
          <a:custGeom>
            <a:avLst/>
            <a:gdLst/>
            <a:ahLst/>
            <a:cxnLst/>
            <a:rect l="l" t="t" r="r" b="b"/>
            <a:pathLst>
              <a:path w="189230" h="76200">
                <a:moveTo>
                  <a:pt x="176935" y="31750"/>
                </a:moveTo>
                <a:lnTo>
                  <a:pt x="125730" y="31750"/>
                </a:lnTo>
                <a:lnTo>
                  <a:pt x="125730" y="44450"/>
                </a:lnTo>
                <a:lnTo>
                  <a:pt x="113051" y="44488"/>
                </a:lnTo>
                <a:lnTo>
                  <a:pt x="113157" y="76200"/>
                </a:lnTo>
                <a:lnTo>
                  <a:pt x="189230" y="37846"/>
                </a:lnTo>
                <a:lnTo>
                  <a:pt x="176935" y="31750"/>
                </a:lnTo>
                <a:close/>
              </a:path>
              <a:path w="189230" h="76200">
                <a:moveTo>
                  <a:pt x="113008" y="31788"/>
                </a:moveTo>
                <a:lnTo>
                  <a:pt x="0" y="32130"/>
                </a:lnTo>
                <a:lnTo>
                  <a:pt x="0" y="44830"/>
                </a:lnTo>
                <a:lnTo>
                  <a:pt x="113051" y="44488"/>
                </a:lnTo>
                <a:lnTo>
                  <a:pt x="113008" y="31788"/>
                </a:lnTo>
                <a:close/>
              </a:path>
              <a:path w="189230" h="76200">
                <a:moveTo>
                  <a:pt x="125730" y="31750"/>
                </a:moveTo>
                <a:lnTo>
                  <a:pt x="113008" y="31788"/>
                </a:lnTo>
                <a:lnTo>
                  <a:pt x="113051" y="44488"/>
                </a:lnTo>
                <a:lnTo>
                  <a:pt x="125730" y="44450"/>
                </a:lnTo>
                <a:lnTo>
                  <a:pt x="125730" y="31750"/>
                </a:lnTo>
                <a:close/>
              </a:path>
              <a:path w="189230" h="76200">
                <a:moveTo>
                  <a:pt x="112902" y="0"/>
                </a:moveTo>
                <a:lnTo>
                  <a:pt x="113008" y="31788"/>
                </a:lnTo>
                <a:lnTo>
                  <a:pt x="176935" y="31750"/>
                </a:lnTo>
                <a:lnTo>
                  <a:pt x="1129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5" name="object 45"/>
          <p:cNvSpPr/>
          <p:nvPr/>
        </p:nvSpPr>
        <p:spPr>
          <a:xfrm>
            <a:off x="3456940" y="1401698"/>
            <a:ext cx="189230" cy="76200"/>
          </a:xfrm>
          <a:custGeom>
            <a:avLst/>
            <a:gdLst/>
            <a:ahLst/>
            <a:cxnLst/>
            <a:rect l="l" t="t" r="r" b="b"/>
            <a:pathLst>
              <a:path w="189230" h="76200">
                <a:moveTo>
                  <a:pt x="176935" y="31750"/>
                </a:moveTo>
                <a:lnTo>
                  <a:pt x="125730" y="31750"/>
                </a:lnTo>
                <a:lnTo>
                  <a:pt x="125730" y="44450"/>
                </a:lnTo>
                <a:lnTo>
                  <a:pt x="113051" y="44488"/>
                </a:lnTo>
                <a:lnTo>
                  <a:pt x="113157" y="76200"/>
                </a:lnTo>
                <a:lnTo>
                  <a:pt x="189230" y="37845"/>
                </a:lnTo>
                <a:lnTo>
                  <a:pt x="176935" y="31750"/>
                </a:lnTo>
                <a:close/>
              </a:path>
              <a:path w="189230" h="76200">
                <a:moveTo>
                  <a:pt x="113008" y="31788"/>
                </a:moveTo>
                <a:lnTo>
                  <a:pt x="0" y="32130"/>
                </a:lnTo>
                <a:lnTo>
                  <a:pt x="0" y="44830"/>
                </a:lnTo>
                <a:lnTo>
                  <a:pt x="113051" y="44488"/>
                </a:lnTo>
                <a:lnTo>
                  <a:pt x="113008" y="31788"/>
                </a:lnTo>
                <a:close/>
              </a:path>
              <a:path w="189230" h="76200">
                <a:moveTo>
                  <a:pt x="125730" y="31750"/>
                </a:moveTo>
                <a:lnTo>
                  <a:pt x="113008" y="31788"/>
                </a:lnTo>
                <a:lnTo>
                  <a:pt x="113051" y="44488"/>
                </a:lnTo>
                <a:lnTo>
                  <a:pt x="125730" y="44450"/>
                </a:lnTo>
                <a:lnTo>
                  <a:pt x="125730" y="31750"/>
                </a:lnTo>
                <a:close/>
              </a:path>
              <a:path w="189230" h="76200">
                <a:moveTo>
                  <a:pt x="112902" y="0"/>
                </a:moveTo>
                <a:lnTo>
                  <a:pt x="113008" y="31788"/>
                </a:lnTo>
                <a:lnTo>
                  <a:pt x="176935" y="31750"/>
                </a:lnTo>
                <a:lnTo>
                  <a:pt x="1129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6" name="object 46"/>
          <p:cNvSpPr/>
          <p:nvPr/>
        </p:nvSpPr>
        <p:spPr>
          <a:xfrm>
            <a:off x="3450590" y="1809241"/>
            <a:ext cx="288289" cy="76200"/>
          </a:xfrm>
          <a:custGeom>
            <a:avLst/>
            <a:gdLst/>
            <a:ahLst/>
            <a:cxnLst/>
            <a:rect l="l" t="t" r="r" b="b"/>
            <a:pathLst>
              <a:path w="288289" h="76200">
                <a:moveTo>
                  <a:pt x="275781" y="31750"/>
                </a:moveTo>
                <a:lnTo>
                  <a:pt x="224789" y="31750"/>
                </a:lnTo>
                <a:lnTo>
                  <a:pt x="224789" y="44450"/>
                </a:lnTo>
                <a:lnTo>
                  <a:pt x="212111" y="44478"/>
                </a:lnTo>
                <a:lnTo>
                  <a:pt x="212217" y="76200"/>
                </a:lnTo>
                <a:lnTo>
                  <a:pt x="288289" y="37973"/>
                </a:lnTo>
                <a:lnTo>
                  <a:pt x="275781" y="31750"/>
                </a:lnTo>
                <a:close/>
              </a:path>
              <a:path w="288289" h="76200">
                <a:moveTo>
                  <a:pt x="212068" y="31778"/>
                </a:moveTo>
                <a:lnTo>
                  <a:pt x="0" y="32258"/>
                </a:lnTo>
                <a:lnTo>
                  <a:pt x="0" y="44958"/>
                </a:lnTo>
                <a:lnTo>
                  <a:pt x="212111" y="44478"/>
                </a:lnTo>
                <a:lnTo>
                  <a:pt x="212068" y="31778"/>
                </a:lnTo>
                <a:close/>
              </a:path>
              <a:path w="288289" h="76200">
                <a:moveTo>
                  <a:pt x="224789" y="31750"/>
                </a:moveTo>
                <a:lnTo>
                  <a:pt x="212068" y="31778"/>
                </a:lnTo>
                <a:lnTo>
                  <a:pt x="212111" y="44478"/>
                </a:lnTo>
                <a:lnTo>
                  <a:pt x="224789" y="44450"/>
                </a:lnTo>
                <a:lnTo>
                  <a:pt x="224789" y="31750"/>
                </a:lnTo>
                <a:close/>
              </a:path>
              <a:path w="288289" h="76200">
                <a:moveTo>
                  <a:pt x="211962" y="0"/>
                </a:moveTo>
                <a:lnTo>
                  <a:pt x="212068" y="31778"/>
                </a:lnTo>
                <a:lnTo>
                  <a:pt x="275781" y="31750"/>
                </a:lnTo>
                <a:lnTo>
                  <a:pt x="2119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7" name="object 47"/>
          <p:cNvSpPr/>
          <p:nvPr/>
        </p:nvSpPr>
        <p:spPr>
          <a:xfrm>
            <a:off x="3645651" y="1640839"/>
            <a:ext cx="103221" cy="104197"/>
          </a:xfrm>
          <a:custGeom>
            <a:avLst/>
            <a:gdLst/>
            <a:ahLst/>
            <a:cxnLst/>
            <a:rect l="l" t="t" r="r" b="b"/>
            <a:pathLst>
              <a:path w="103221" h="104197">
                <a:moveTo>
                  <a:pt x="50937" y="0"/>
                </a:moveTo>
                <a:lnTo>
                  <a:pt x="13162" y="16187"/>
                </a:lnTo>
                <a:lnTo>
                  <a:pt x="0" y="40424"/>
                </a:lnTo>
                <a:lnTo>
                  <a:pt x="1015" y="57778"/>
                </a:lnTo>
                <a:lnTo>
                  <a:pt x="20545" y="94211"/>
                </a:lnTo>
                <a:lnTo>
                  <a:pt x="43222" y="104197"/>
                </a:lnTo>
                <a:lnTo>
                  <a:pt x="59627" y="102731"/>
                </a:lnTo>
                <a:lnTo>
                  <a:pt x="94456" y="81037"/>
                </a:lnTo>
                <a:lnTo>
                  <a:pt x="103221" y="56638"/>
                </a:lnTo>
                <a:lnTo>
                  <a:pt x="101468" y="41146"/>
                </a:lnTo>
                <a:lnTo>
                  <a:pt x="78063" y="7728"/>
                </a:lnTo>
                <a:lnTo>
                  <a:pt x="5093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8" name="object 48"/>
          <p:cNvSpPr/>
          <p:nvPr/>
        </p:nvSpPr>
        <p:spPr>
          <a:xfrm>
            <a:off x="3463925" y="1644268"/>
            <a:ext cx="189229" cy="76200"/>
          </a:xfrm>
          <a:custGeom>
            <a:avLst/>
            <a:gdLst/>
            <a:ahLst/>
            <a:cxnLst/>
            <a:rect l="l" t="t" r="r" b="b"/>
            <a:pathLst>
              <a:path w="189229" h="76200">
                <a:moveTo>
                  <a:pt x="176935" y="31750"/>
                </a:moveTo>
                <a:lnTo>
                  <a:pt x="125729" y="31750"/>
                </a:lnTo>
                <a:lnTo>
                  <a:pt x="125729" y="44450"/>
                </a:lnTo>
                <a:lnTo>
                  <a:pt x="113051" y="44488"/>
                </a:lnTo>
                <a:lnTo>
                  <a:pt x="113157" y="76200"/>
                </a:lnTo>
                <a:lnTo>
                  <a:pt x="189229" y="37846"/>
                </a:lnTo>
                <a:lnTo>
                  <a:pt x="176935" y="31750"/>
                </a:lnTo>
                <a:close/>
              </a:path>
              <a:path w="189229" h="76200">
                <a:moveTo>
                  <a:pt x="113008" y="31788"/>
                </a:moveTo>
                <a:lnTo>
                  <a:pt x="0" y="32131"/>
                </a:lnTo>
                <a:lnTo>
                  <a:pt x="0" y="44831"/>
                </a:lnTo>
                <a:lnTo>
                  <a:pt x="113051" y="44488"/>
                </a:lnTo>
                <a:lnTo>
                  <a:pt x="113008" y="31788"/>
                </a:lnTo>
                <a:close/>
              </a:path>
              <a:path w="189229" h="76200">
                <a:moveTo>
                  <a:pt x="125729" y="31750"/>
                </a:moveTo>
                <a:lnTo>
                  <a:pt x="113008" y="31788"/>
                </a:lnTo>
                <a:lnTo>
                  <a:pt x="113051" y="44488"/>
                </a:lnTo>
                <a:lnTo>
                  <a:pt x="125729" y="44450"/>
                </a:lnTo>
                <a:lnTo>
                  <a:pt x="125729" y="31750"/>
                </a:lnTo>
                <a:close/>
              </a:path>
              <a:path w="189229" h="76200">
                <a:moveTo>
                  <a:pt x="112902" y="0"/>
                </a:moveTo>
                <a:lnTo>
                  <a:pt x="113008" y="31788"/>
                </a:lnTo>
                <a:lnTo>
                  <a:pt x="176935" y="31750"/>
                </a:lnTo>
                <a:lnTo>
                  <a:pt x="1129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9" name="object 49"/>
          <p:cNvSpPr/>
          <p:nvPr/>
        </p:nvSpPr>
        <p:spPr>
          <a:xfrm>
            <a:off x="3641186" y="1007744"/>
            <a:ext cx="103235" cy="104199"/>
          </a:xfrm>
          <a:custGeom>
            <a:avLst/>
            <a:gdLst/>
            <a:ahLst/>
            <a:cxnLst/>
            <a:rect l="l" t="t" r="r" b="b"/>
            <a:pathLst>
              <a:path w="103235" h="104199">
                <a:moveTo>
                  <a:pt x="50957" y="0"/>
                </a:moveTo>
                <a:lnTo>
                  <a:pt x="13147" y="16206"/>
                </a:lnTo>
                <a:lnTo>
                  <a:pt x="0" y="40428"/>
                </a:lnTo>
                <a:lnTo>
                  <a:pt x="1023" y="57783"/>
                </a:lnTo>
                <a:lnTo>
                  <a:pt x="20571" y="94217"/>
                </a:lnTo>
                <a:lnTo>
                  <a:pt x="43256" y="104199"/>
                </a:lnTo>
                <a:lnTo>
                  <a:pt x="59641" y="102735"/>
                </a:lnTo>
                <a:lnTo>
                  <a:pt x="94449" y="81043"/>
                </a:lnTo>
                <a:lnTo>
                  <a:pt x="103235" y="56601"/>
                </a:lnTo>
                <a:lnTo>
                  <a:pt x="101484" y="41120"/>
                </a:lnTo>
                <a:lnTo>
                  <a:pt x="78069" y="7718"/>
                </a:lnTo>
                <a:lnTo>
                  <a:pt x="5095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0" name="object 50"/>
          <p:cNvSpPr/>
          <p:nvPr/>
        </p:nvSpPr>
        <p:spPr>
          <a:xfrm>
            <a:off x="3459479" y="1011173"/>
            <a:ext cx="189230" cy="76200"/>
          </a:xfrm>
          <a:custGeom>
            <a:avLst/>
            <a:gdLst/>
            <a:ahLst/>
            <a:cxnLst/>
            <a:rect l="l" t="t" r="r" b="b"/>
            <a:pathLst>
              <a:path w="189230" h="76200">
                <a:moveTo>
                  <a:pt x="176935" y="31750"/>
                </a:moveTo>
                <a:lnTo>
                  <a:pt x="125730" y="31750"/>
                </a:lnTo>
                <a:lnTo>
                  <a:pt x="125730" y="44450"/>
                </a:lnTo>
                <a:lnTo>
                  <a:pt x="113051" y="44488"/>
                </a:lnTo>
                <a:lnTo>
                  <a:pt x="113157" y="76200"/>
                </a:lnTo>
                <a:lnTo>
                  <a:pt x="189230" y="37845"/>
                </a:lnTo>
                <a:lnTo>
                  <a:pt x="176935" y="31750"/>
                </a:lnTo>
                <a:close/>
              </a:path>
              <a:path w="189230" h="76200">
                <a:moveTo>
                  <a:pt x="113008" y="31788"/>
                </a:moveTo>
                <a:lnTo>
                  <a:pt x="0" y="32130"/>
                </a:lnTo>
                <a:lnTo>
                  <a:pt x="0" y="44830"/>
                </a:lnTo>
                <a:lnTo>
                  <a:pt x="113051" y="44488"/>
                </a:lnTo>
                <a:lnTo>
                  <a:pt x="113008" y="31788"/>
                </a:lnTo>
                <a:close/>
              </a:path>
              <a:path w="189230" h="76200">
                <a:moveTo>
                  <a:pt x="125730" y="31750"/>
                </a:moveTo>
                <a:lnTo>
                  <a:pt x="113008" y="31788"/>
                </a:lnTo>
                <a:lnTo>
                  <a:pt x="113051" y="44488"/>
                </a:lnTo>
                <a:lnTo>
                  <a:pt x="125730" y="44450"/>
                </a:lnTo>
                <a:lnTo>
                  <a:pt x="125730" y="31750"/>
                </a:lnTo>
                <a:close/>
              </a:path>
              <a:path w="189230" h="76200">
                <a:moveTo>
                  <a:pt x="112903" y="0"/>
                </a:moveTo>
                <a:lnTo>
                  <a:pt x="113008" y="31788"/>
                </a:lnTo>
                <a:lnTo>
                  <a:pt x="176935" y="31750"/>
                </a:lnTo>
                <a:lnTo>
                  <a:pt x="112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1" name="object 51"/>
          <p:cNvSpPr/>
          <p:nvPr/>
        </p:nvSpPr>
        <p:spPr>
          <a:xfrm>
            <a:off x="3451859" y="2219451"/>
            <a:ext cx="288289" cy="76200"/>
          </a:xfrm>
          <a:custGeom>
            <a:avLst/>
            <a:gdLst/>
            <a:ahLst/>
            <a:cxnLst/>
            <a:rect l="l" t="t" r="r" b="b"/>
            <a:pathLst>
              <a:path w="288289" h="76200">
                <a:moveTo>
                  <a:pt x="275781" y="31750"/>
                </a:moveTo>
                <a:lnTo>
                  <a:pt x="224789" y="31750"/>
                </a:lnTo>
                <a:lnTo>
                  <a:pt x="224789" y="44450"/>
                </a:lnTo>
                <a:lnTo>
                  <a:pt x="212111" y="44478"/>
                </a:lnTo>
                <a:lnTo>
                  <a:pt x="212216" y="76200"/>
                </a:lnTo>
                <a:lnTo>
                  <a:pt x="288289" y="37973"/>
                </a:lnTo>
                <a:lnTo>
                  <a:pt x="275781" y="31750"/>
                </a:lnTo>
                <a:close/>
              </a:path>
              <a:path w="288289" h="76200">
                <a:moveTo>
                  <a:pt x="212068" y="31778"/>
                </a:moveTo>
                <a:lnTo>
                  <a:pt x="0" y="32257"/>
                </a:lnTo>
                <a:lnTo>
                  <a:pt x="0" y="44957"/>
                </a:lnTo>
                <a:lnTo>
                  <a:pt x="212111" y="44478"/>
                </a:lnTo>
                <a:lnTo>
                  <a:pt x="212068" y="31778"/>
                </a:lnTo>
                <a:close/>
              </a:path>
              <a:path w="288289" h="76200">
                <a:moveTo>
                  <a:pt x="224789" y="31750"/>
                </a:moveTo>
                <a:lnTo>
                  <a:pt x="212068" y="31778"/>
                </a:lnTo>
                <a:lnTo>
                  <a:pt x="212111" y="44478"/>
                </a:lnTo>
                <a:lnTo>
                  <a:pt x="224789" y="44450"/>
                </a:lnTo>
                <a:lnTo>
                  <a:pt x="224789" y="31750"/>
                </a:lnTo>
                <a:close/>
              </a:path>
              <a:path w="288289" h="76200">
                <a:moveTo>
                  <a:pt x="211962" y="0"/>
                </a:moveTo>
                <a:lnTo>
                  <a:pt x="212068" y="31778"/>
                </a:lnTo>
                <a:lnTo>
                  <a:pt x="275781" y="31750"/>
                </a:lnTo>
                <a:lnTo>
                  <a:pt x="2119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2" name="object 52"/>
          <p:cNvSpPr/>
          <p:nvPr/>
        </p:nvSpPr>
        <p:spPr>
          <a:xfrm>
            <a:off x="3646921" y="2051049"/>
            <a:ext cx="103221" cy="104197"/>
          </a:xfrm>
          <a:custGeom>
            <a:avLst/>
            <a:gdLst/>
            <a:ahLst/>
            <a:cxnLst/>
            <a:rect l="l" t="t" r="r" b="b"/>
            <a:pathLst>
              <a:path w="103221" h="104197">
                <a:moveTo>
                  <a:pt x="50937" y="0"/>
                </a:moveTo>
                <a:lnTo>
                  <a:pt x="13162" y="16187"/>
                </a:lnTo>
                <a:lnTo>
                  <a:pt x="0" y="40424"/>
                </a:lnTo>
                <a:lnTo>
                  <a:pt x="1015" y="57778"/>
                </a:lnTo>
                <a:lnTo>
                  <a:pt x="20545" y="94211"/>
                </a:lnTo>
                <a:lnTo>
                  <a:pt x="43222" y="104197"/>
                </a:lnTo>
                <a:lnTo>
                  <a:pt x="59627" y="102731"/>
                </a:lnTo>
                <a:lnTo>
                  <a:pt x="94456" y="81037"/>
                </a:lnTo>
                <a:lnTo>
                  <a:pt x="103221" y="56638"/>
                </a:lnTo>
                <a:lnTo>
                  <a:pt x="101468" y="41146"/>
                </a:lnTo>
                <a:lnTo>
                  <a:pt x="78063" y="7728"/>
                </a:lnTo>
                <a:lnTo>
                  <a:pt x="5093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3" name="object 53"/>
          <p:cNvSpPr/>
          <p:nvPr/>
        </p:nvSpPr>
        <p:spPr>
          <a:xfrm>
            <a:off x="3465195" y="2054478"/>
            <a:ext cx="189229" cy="76200"/>
          </a:xfrm>
          <a:custGeom>
            <a:avLst/>
            <a:gdLst/>
            <a:ahLst/>
            <a:cxnLst/>
            <a:rect l="l" t="t" r="r" b="b"/>
            <a:pathLst>
              <a:path w="189229" h="76200">
                <a:moveTo>
                  <a:pt x="176935" y="31750"/>
                </a:moveTo>
                <a:lnTo>
                  <a:pt x="125729" y="31750"/>
                </a:lnTo>
                <a:lnTo>
                  <a:pt x="125729" y="44450"/>
                </a:lnTo>
                <a:lnTo>
                  <a:pt x="113051" y="44488"/>
                </a:lnTo>
                <a:lnTo>
                  <a:pt x="113156" y="76200"/>
                </a:lnTo>
                <a:lnTo>
                  <a:pt x="189229" y="37846"/>
                </a:lnTo>
                <a:lnTo>
                  <a:pt x="176935" y="31750"/>
                </a:lnTo>
                <a:close/>
              </a:path>
              <a:path w="189229" h="76200">
                <a:moveTo>
                  <a:pt x="113008" y="31788"/>
                </a:moveTo>
                <a:lnTo>
                  <a:pt x="0" y="32130"/>
                </a:lnTo>
                <a:lnTo>
                  <a:pt x="0" y="44830"/>
                </a:lnTo>
                <a:lnTo>
                  <a:pt x="113051" y="44488"/>
                </a:lnTo>
                <a:lnTo>
                  <a:pt x="113008" y="31788"/>
                </a:lnTo>
                <a:close/>
              </a:path>
              <a:path w="189229" h="76200">
                <a:moveTo>
                  <a:pt x="125729" y="31750"/>
                </a:moveTo>
                <a:lnTo>
                  <a:pt x="113008" y="31788"/>
                </a:lnTo>
                <a:lnTo>
                  <a:pt x="113051" y="44488"/>
                </a:lnTo>
                <a:lnTo>
                  <a:pt x="125729" y="44450"/>
                </a:lnTo>
                <a:lnTo>
                  <a:pt x="125729" y="31750"/>
                </a:lnTo>
                <a:close/>
              </a:path>
              <a:path w="189229" h="76200">
                <a:moveTo>
                  <a:pt x="112902" y="0"/>
                </a:moveTo>
                <a:lnTo>
                  <a:pt x="113008" y="31788"/>
                </a:lnTo>
                <a:lnTo>
                  <a:pt x="176935" y="31750"/>
                </a:lnTo>
                <a:lnTo>
                  <a:pt x="11290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4" name="object 54"/>
          <p:cNvSpPr/>
          <p:nvPr/>
        </p:nvSpPr>
        <p:spPr>
          <a:xfrm>
            <a:off x="3462020" y="2602991"/>
            <a:ext cx="288289" cy="76200"/>
          </a:xfrm>
          <a:custGeom>
            <a:avLst/>
            <a:gdLst/>
            <a:ahLst/>
            <a:cxnLst/>
            <a:rect l="l" t="t" r="r" b="b"/>
            <a:pathLst>
              <a:path w="288289" h="76200">
                <a:moveTo>
                  <a:pt x="275781" y="31750"/>
                </a:moveTo>
                <a:lnTo>
                  <a:pt x="224789" y="31750"/>
                </a:lnTo>
                <a:lnTo>
                  <a:pt x="224789" y="44450"/>
                </a:lnTo>
                <a:lnTo>
                  <a:pt x="212111" y="44478"/>
                </a:lnTo>
                <a:lnTo>
                  <a:pt x="212216" y="76200"/>
                </a:lnTo>
                <a:lnTo>
                  <a:pt x="288289" y="37973"/>
                </a:lnTo>
                <a:lnTo>
                  <a:pt x="275781" y="31750"/>
                </a:lnTo>
                <a:close/>
              </a:path>
              <a:path w="288289" h="76200">
                <a:moveTo>
                  <a:pt x="212068" y="31778"/>
                </a:moveTo>
                <a:lnTo>
                  <a:pt x="0" y="32258"/>
                </a:lnTo>
                <a:lnTo>
                  <a:pt x="0" y="44958"/>
                </a:lnTo>
                <a:lnTo>
                  <a:pt x="212111" y="44478"/>
                </a:lnTo>
                <a:lnTo>
                  <a:pt x="212068" y="31778"/>
                </a:lnTo>
                <a:close/>
              </a:path>
              <a:path w="288289" h="76200">
                <a:moveTo>
                  <a:pt x="224789" y="31750"/>
                </a:moveTo>
                <a:lnTo>
                  <a:pt x="212068" y="31778"/>
                </a:lnTo>
                <a:lnTo>
                  <a:pt x="212111" y="44478"/>
                </a:lnTo>
                <a:lnTo>
                  <a:pt x="224789" y="44450"/>
                </a:lnTo>
                <a:lnTo>
                  <a:pt x="224789" y="31750"/>
                </a:lnTo>
                <a:close/>
              </a:path>
              <a:path w="288289" h="76200">
                <a:moveTo>
                  <a:pt x="211962" y="0"/>
                </a:moveTo>
                <a:lnTo>
                  <a:pt x="212068" y="31778"/>
                </a:lnTo>
                <a:lnTo>
                  <a:pt x="275781" y="31750"/>
                </a:lnTo>
                <a:lnTo>
                  <a:pt x="2119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5" name="object 55"/>
          <p:cNvSpPr/>
          <p:nvPr/>
        </p:nvSpPr>
        <p:spPr>
          <a:xfrm>
            <a:off x="3657101" y="2434589"/>
            <a:ext cx="103197" cy="104175"/>
          </a:xfrm>
          <a:custGeom>
            <a:avLst/>
            <a:gdLst/>
            <a:ahLst/>
            <a:cxnLst/>
            <a:rect l="l" t="t" r="r" b="b"/>
            <a:pathLst>
              <a:path w="103197" h="104175">
                <a:moveTo>
                  <a:pt x="51044" y="0"/>
                </a:moveTo>
                <a:lnTo>
                  <a:pt x="13191" y="16151"/>
                </a:lnTo>
                <a:lnTo>
                  <a:pt x="0" y="40340"/>
                </a:lnTo>
                <a:lnTo>
                  <a:pt x="1003" y="57696"/>
                </a:lnTo>
                <a:lnTo>
                  <a:pt x="20480" y="94145"/>
                </a:lnTo>
                <a:lnTo>
                  <a:pt x="43154" y="104175"/>
                </a:lnTo>
                <a:lnTo>
                  <a:pt x="59568" y="102720"/>
                </a:lnTo>
                <a:lnTo>
                  <a:pt x="94414" y="81063"/>
                </a:lnTo>
                <a:lnTo>
                  <a:pt x="103197" y="56689"/>
                </a:lnTo>
                <a:lnTo>
                  <a:pt x="101444" y="41167"/>
                </a:lnTo>
                <a:lnTo>
                  <a:pt x="78052" y="7713"/>
                </a:lnTo>
                <a:lnTo>
                  <a:pt x="5104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6" name="object 56"/>
          <p:cNvSpPr/>
          <p:nvPr/>
        </p:nvSpPr>
        <p:spPr>
          <a:xfrm>
            <a:off x="3657101" y="2434589"/>
            <a:ext cx="103197" cy="104175"/>
          </a:xfrm>
          <a:custGeom>
            <a:avLst/>
            <a:gdLst/>
            <a:ahLst/>
            <a:cxnLst/>
            <a:rect l="l" t="t" r="r" b="b"/>
            <a:pathLst>
              <a:path w="103197" h="104175">
                <a:moveTo>
                  <a:pt x="51044" y="0"/>
                </a:moveTo>
                <a:lnTo>
                  <a:pt x="13191" y="16151"/>
                </a:lnTo>
                <a:lnTo>
                  <a:pt x="0" y="40340"/>
                </a:lnTo>
                <a:lnTo>
                  <a:pt x="1003" y="57696"/>
                </a:lnTo>
                <a:lnTo>
                  <a:pt x="20480" y="94145"/>
                </a:lnTo>
                <a:lnTo>
                  <a:pt x="43154" y="104175"/>
                </a:lnTo>
                <a:lnTo>
                  <a:pt x="59568" y="102720"/>
                </a:lnTo>
                <a:lnTo>
                  <a:pt x="94414" y="81063"/>
                </a:lnTo>
                <a:lnTo>
                  <a:pt x="103197" y="56689"/>
                </a:lnTo>
                <a:lnTo>
                  <a:pt x="101444" y="41167"/>
                </a:lnTo>
                <a:lnTo>
                  <a:pt x="78052" y="7713"/>
                </a:lnTo>
                <a:lnTo>
                  <a:pt x="51044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7" name="object 57"/>
          <p:cNvSpPr/>
          <p:nvPr/>
        </p:nvSpPr>
        <p:spPr>
          <a:xfrm>
            <a:off x="3475354" y="2438018"/>
            <a:ext cx="189230" cy="76200"/>
          </a:xfrm>
          <a:custGeom>
            <a:avLst/>
            <a:gdLst/>
            <a:ahLst/>
            <a:cxnLst/>
            <a:rect l="l" t="t" r="r" b="b"/>
            <a:pathLst>
              <a:path w="189230" h="76200">
                <a:moveTo>
                  <a:pt x="176935" y="31750"/>
                </a:moveTo>
                <a:lnTo>
                  <a:pt x="125730" y="31750"/>
                </a:lnTo>
                <a:lnTo>
                  <a:pt x="125730" y="44450"/>
                </a:lnTo>
                <a:lnTo>
                  <a:pt x="113051" y="44488"/>
                </a:lnTo>
                <a:lnTo>
                  <a:pt x="113157" y="76200"/>
                </a:lnTo>
                <a:lnTo>
                  <a:pt x="189230" y="37846"/>
                </a:lnTo>
                <a:lnTo>
                  <a:pt x="176935" y="31750"/>
                </a:lnTo>
                <a:close/>
              </a:path>
              <a:path w="189230" h="76200">
                <a:moveTo>
                  <a:pt x="113008" y="31788"/>
                </a:moveTo>
                <a:lnTo>
                  <a:pt x="0" y="32131"/>
                </a:lnTo>
                <a:lnTo>
                  <a:pt x="0" y="44831"/>
                </a:lnTo>
                <a:lnTo>
                  <a:pt x="113051" y="44488"/>
                </a:lnTo>
                <a:lnTo>
                  <a:pt x="113008" y="31788"/>
                </a:lnTo>
                <a:close/>
              </a:path>
              <a:path w="189230" h="76200">
                <a:moveTo>
                  <a:pt x="125730" y="31750"/>
                </a:moveTo>
                <a:lnTo>
                  <a:pt x="113008" y="31788"/>
                </a:lnTo>
                <a:lnTo>
                  <a:pt x="113051" y="44488"/>
                </a:lnTo>
                <a:lnTo>
                  <a:pt x="125730" y="44450"/>
                </a:lnTo>
                <a:lnTo>
                  <a:pt x="125730" y="31750"/>
                </a:lnTo>
                <a:close/>
              </a:path>
              <a:path w="189230" h="76200">
                <a:moveTo>
                  <a:pt x="112903" y="0"/>
                </a:moveTo>
                <a:lnTo>
                  <a:pt x="113008" y="31788"/>
                </a:lnTo>
                <a:lnTo>
                  <a:pt x="176935" y="31750"/>
                </a:lnTo>
                <a:lnTo>
                  <a:pt x="1129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8" name="object 58"/>
          <p:cNvSpPr/>
          <p:nvPr/>
        </p:nvSpPr>
        <p:spPr>
          <a:xfrm>
            <a:off x="3186431" y="1405254"/>
            <a:ext cx="36187" cy="36192"/>
          </a:xfrm>
          <a:custGeom>
            <a:avLst/>
            <a:gdLst/>
            <a:ahLst/>
            <a:cxnLst/>
            <a:rect l="l" t="t" r="r" b="b"/>
            <a:pathLst>
              <a:path w="36187" h="36192">
                <a:moveTo>
                  <a:pt x="18032" y="0"/>
                </a:moveTo>
                <a:lnTo>
                  <a:pt x="5375" y="5243"/>
                </a:lnTo>
                <a:lnTo>
                  <a:pt x="0" y="17933"/>
                </a:lnTo>
                <a:lnTo>
                  <a:pt x="5199" y="30761"/>
                </a:lnTo>
                <a:lnTo>
                  <a:pt x="17724" y="36192"/>
                </a:lnTo>
                <a:lnTo>
                  <a:pt x="30675" y="31049"/>
                </a:lnTo>
                <a:lnTo>
                  <a:pt x="36187" y="18637"/>
                </a:lnTo>
                <a:lnTo>
                  <a:pt x="31109" y="5621"/>
                </a:lnTo>
                <a:lnTo>
                  <a:pt x="18754" y="14"/>
                </a:lnTo>
                <a:lnTo>
                  <a:pt x="180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9" name="object 59"/>
          <p:cNvSpPr/>
          <p:nvPr/>
        </p:nvSpPr>
        <p:spPr>
          <a:xfrm>
            <a:off x="3186431" y="1405254"/>
            <a:ext cx="36187" cy="36192"/>
          </a:xfrm>
          <a:custGeom>
            <a:avLst/>
            <a:gdLst/>
            <a:ahLst/>
            <a:cxnLst/>
            <a:rect l="l" t="t" r="r" b="b"/>
            <a:pathLst>
              <a:path w="36187" h="36192">
                <a:moveTo>
                  <a:pt x="18032" y="0"/>
                </a:moveTo>
                <a:lnTo>
                  <a:pt x="5375" y="5243"/>
                </a:lnTo>
                <a:lnTo>
                  <a:pt x="0" y="17933"/>
                </a:lnTo>
                <a:lnTo>
                  <a:pt x="5199" y="30761"/>
                </a:lnTo>
                <a:lnTo>
                  <a:pt x="17724" y="36192"/>
                </a:lnTo>
                <a:lnTo>
                  <a:pt x="30675" y="31049"/>
                </a:lnTo>
                <a:lnTo>
                  <a:pt x="36187" y="18637"/>
                </a:lnTo>
                <a:lnTo>
                  <a:pt x="31109" y="5621"/>
                </a:lnTo>
                <a:lnTo>
                  <a:pt x="18754" y="14"/>
                </a:lnTo>
                <a:lnTo>
                  <a:pt x="1803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0" name="object 60"/>
          <p:cNvSpPr/>
          <p:nvPr/>
        </p:nvSpPr>
        <p:spPr>
          <a:xfrm>
            <a:off x="3186430" y="1534794"/>
            <a:ext cx="36184" cy="36192"/>
          </a:xfrm>
          <a:custGeom>
            <a:avLst/>
            <a:gdLst/>
            <a:ahLst/>
            <a:cxnLst/>
            <a:rect l="l" t="t" r="r" b="b"/>
            <a:pathLst>
              <a:path w="36184" h="36192">
                <a:moveTo>
                  <a:pt x="18033" y="0"/>
                </a:moveTo>
                <a:lnTo>
                  <a:pt x="5341" y="5262"/>
                </a:lnTo>
                <a:lnTo>
                  <a:pt x="0" y="17912"/>
                </a:lnTo>
                <a:lnTo>
                  <a:pt x="5195" y="30753"/>
                </a:lnTo>
                <a:lnTo>
                  <a:pt x="17710" y="36192"/>
                </a:lnTo>
                <a:lnTo>
                  <a:pt x="30636" y="31071"/>
                </a:lnTo>
                <a:lnTo>
                  <a:pt x="36184" y="18630"/>
                </a:lnTo>
                <a:lnTo>
                  <a:pt x="31109" y="5619"/>
                </a:lnTo>
                <a:lnTo>
                  <a:pt x="18752" y="13"/>
                </a:lnTo>
                <a:lnTo>
                  <a:pt x="180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1" name="object 61"/>
          <p:cNvSpPr/>
          <p:nvPr/>
        </p:nvSpPr>
        <p:spPr>
          <a:xfrm>
            <a:off x="3186430" y="1534794"/>
            <a:ext cx="36184" cy="36192"/>
          </a:xfrm>
          <a:custGeom>
            <a:avLst/>
            <a:gdLst/>
            <a:ahLst/>
            <a:cxnLst/>
            <a:rect l="l" t="t" r="r" b="b"/>
            <a:pathLst>
              <a:path w="36184" h="36192">
                <a:moveTo>
                  <a:pt x="18033" y="0"/>
                </a:moveTo>
                <a:lnTo>
                  <a:pt x="5341" y="5262"/>
                </a:lnTo>
                <a:lnTo>
                  <a:pt x="0" y="17912"/>
                </a:lnTo>
                <a:lnTo>
                  <a:pt x="5195" y="30753"/>
                </a:lnTo>
                <a:lnTo>
                  <a:pt x="17710" y="36192"/>
                </a:lnTo>
                <a:lnTo>
                  <a:pt x="30636" y="31071"/>
                </a:lnTo>
                <a:lnTo>
                  <a:pt x="36184" y="18630"/>
                </a:lnTo>
                <a:lnTo>
                  <a:pt x="31109" y="5619"/>
                </a:lnTo>
                <a:lnTo>
                  <a:pt x="18752" y="13"/>
                </a:lnTo>
                <a:lnTo>
                  <a:pt x="1803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2" name="object 62"/>
          <p:cNvSpPr/>
          <p:nvPr/>
        </p:nvSpPr>
        <p:spPr>
          <a:xfrm>
            <a:off x="3186431" y="1275714"/>
            <a:ext cx="36187" cy="36192"/>
          </a:xfrm>
          <a:custGeom>
            <a:avLst/>
            <a:gdLst/>
            <a:ahLst/>
            <a:cxnLst/>
            <a:rect l="l" t="t" r="r" b="b"/>
            <a:pathLst>
              <a:path w="36187" h="36192">
                <a:moveTo>
                  <a:pt x="18032" y="0"/>
                </a:moveTo>
                <a:lnTo>
                  <a:pt x="5375" y="5243"/>
                </a:lnTo>
                <a:lnTo>
                  <a:pt x="0" y="17933"/>
                </a:lnTo>
                <a:lnTo>
                  <a:pt x="5199" y="30761"/>
                </a:lnTo>
                <a:lnTo>
                  <a:pt x="17724" y="36192"/>
                </a:lnTo>
                <a:lnTo>
                  <a:pt x="30675" y="31049"/>
                </a:lnTo>
                <a:lnTo>
                  <a:pt x="36187" y="18637"/>
                </a:lnTo>
                <a:lnTo>
                  <a:pt x="31109" y="5621"/>
                </a:lnTo>
                <a:lnTo>
                  <a:pt x="18754" y="14"/>
                </a:lnTo>
                <a:lnTo>
                  <a:pt x="1803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3" name="object 63"/>
          <p:cNvSpPr/>
          <p:nvPr/>
        </p:nvSpPr>
        <p:spPr>
          <a:xfrm>
            <a:off x="3186431" y="1275714"/>
            <a:ext cx="36187" cy="36192"/>
          </a:xfrm>
          <a:custGeom>
            <a:avLst/>
            <a:gdLst/>
            <a:ahLst/>
            <a:cxnLst/>
            <a:rect l="l" t="t" r="r" b="b"/>
            <a:pathLst>
              <a:path w="36187" h="36192">
                <a:moveTo>
                  <a:pt x="18032" y="0"/>
                </a:moveTo>
                <a:lnTo>
                  <a:pt x="5375" y="5243"/>
                </a:lnTo>
                <a:lnTo>
                  <a:pt x="0" y="17933"/>
                </a:lnTo>
                <a:lnTo>
                  <a:pt x="5199" y="30761"/>
                </a:lnTo>
                <a:lnTo>
                  <a:pt x="17724" y="36192"/>
                </a:lnTo>
                <a:lnTo>
                  <a:pt x="30675" y="31049"/>
                </a:lnTo>
                <a:lnTo>
                  <a:pt x="36187" y="18637"/>
                </a:lnTo>
                <a:lnTo>
                  <a:pt x="31109" y="5621"/>
                </a:lnTo>
                <a:lnTo>
                  <a:pt x="18754" y="14"/>
                </a:lnTo>
                <a:lnTo>
                  <a:pt x="1803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4" name="object 64"/>
          <p:cNvSpPr/>
          <p:nvPr/>
        </p:nvSpPr>
        <p:spPr>
          <a:xfrm>
            <a:off x="3186430" y="1146809"/>
            <a:ext cx="36184" cy="36192"/>
          </a:xfrm>
          <a:custGeom>
            <a:avLst/>
            <a:gdLst/>
            <a:ahLst/>
            <a:cxnLst/>
            <a:rect l="l" t="t" r="r" b="b"/>
            <a:pathLst>
              <a:path w="36184" h="36192">
                <a:moveTo>
                  <a:pt x="18033" y="0"/>
                </a:moveTo>
                <a:lnTo>
                  <a:pt x="5341" y="5262"/>
                </a:lnTo>
                <a:lnTo>
                  <a:pt x="0" y="17912"/>
                </a:lnTo>
                <a:lnTo>
                  <a:pt x="5195" y="30753"/>
                </a:lnTo>
                <a:lnTo>
                  <a:pt x="17710" y="36192"/>
                </a:lnTo>
                <a:lnTo>
                  <a:pt x="30636" y="31071"/>
                </a:lnTo>
                <a:lnTo>
                  <a:pt x="36184" y="18630"/>
                </a:lnTo>
                <a:lnTo>
                  <a:pt x="31109" y="5619"/>
                </a:lnTo>
                <a:lnTo>
                  <a:pt x="18752" y="13"/>
                </a:lnTo>
                <a:lnTo>
                  <a:pt x="180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5" name="object 65"/>
          <p:cNvSpPr/>
          <p:nvPr/>
        </p:nvSpPr>
        <p:spPr>
          <a:xfrm>
            <a:off x="3186430" y="1146809"/>
            <a:ext cx="36184" cy="36192"/>
          </a:xfrm>
          <a:custGeom>
            <a:avLst/>
            <a:gdLst/>
            <a:ahLst/>
            <a:cxnLst/>
            <a:rect l="l" t="t" r="r" b="b"/>
            <a:pathLst>
              <a:path w="36184" h="36192">
                <a:moveTo>
                  <a:pt x="18033" y="0"/>
                </a:moveTo>
                <a:lnTo>
                  <a:pt x="5341" y="5262"/>
                </a:lnTo>
                <a:lnTo>
                  <a:pt x="0" y="17912"/>
                </a:lnTo>
                <a:lnTo>
                  <a:pt x="5195" y="30753"/>
                </a:lnTo>
                <a:lnTo>
                  <a:pt x="17710" y="36192"/>
                </a:lnTo>
                <a:lnTo>
                  <a:pt x="30636" y="31071"/>
                </a:lnTo>
                <a:lnTo>
                  <a:pt x="36184" y="18630"/>
                </a:lnTo>
                <a:lnTo>
                  <a:pt x="31109" y="5619"/>
                </a:lnTo>
                <a:lnTo>
                  <a:pt x="18752" y="13"/>
                </a:lnTo>
                <a:lnTo>
                  <a:pt x="1803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6" name="object 66"/>
          <p:cNvSpPr/>
          <p:nvPr/>
        </p:nvSpPr>
        <p:spPr>
          <a:xfrm>
            <a:off x="3310254" y="2910839"/>
            <a:ext cx="1532890" cy="76200"/>
          </a:xfrm>
          <a:custGeom>
            <a:avLst/>
            <a:gdLst/>
            <a:ahLst/>
            <a:cxnLst/>
            <a:rect l="l" t="t" r="r" b="b"/>
            <a:pathLst>
              <a:path w="1532890" h="76200">
                <a:moveTo>
                  <a:pt x="1456690" y="44444"/>
                </a:moveTo>
                <a:lnTo>
                  <a:pt x="1456690" y="76200"/>
                </a:lnTo>
                <a:lnTo>
                  <a:pt x="1520190" y="44450"/>
                </a:lnTo>
                <a:lnTo>
                  <a:pt x="1456690" y="44444"/>
                </a:lnTo>
                <a:close/>
              </a:path>
              <a:path w="1532890" h="76200">
                <a:moveTo>
                  <a:pt x="1456690" y="31744"/>
                </a:moveTo>
                <a:lnTo>
                  <a:pt x="1456690" y="44444"/>
                </a:lnTo>
                <a:lnTo>
                  <a:pt x="1469390" y="44450"/>
                </a:lnTo>
                <a:lnTo>
                  <a:pt x="1469390" y="31750"/>
                </a:lnTo>
                <a:lnTo>
                  <a:pt x="1456690" y="31744"/>
                </a:lnTo>
                <a:close/>
              </a:path>
              <a:path w="1532890" h="76200">
                <a:moveTo>
                  <a:pt x="1456690" y="0"/>
                </a:moveTo>
                <a:lnTo>
                  <a:pt x="1456690" y="31744"/>
                </a:lnTo>
                <a:lnTo>
                  <a:pt x="1469390" y="31750"/>
                </a:lnTo>
                <a:lnTo>
                  <a:pt x="1469390" y="44450"/>
                </a:lnTo>
                <a:lnTo>
                  <a:pt x="1520200" y="44444"/>
                </a:lnTo>
                <a:lnTo>
                  <a:pt x="1532890" y="38100"/>
                </a:lnTo>
                <a:lnTo>
                  <a:pt x="1456690" y="0"/>
                </a:lnTo>
                <a:close/>
              </a:path>
              <a:path w="1532890" h="76200">
                <a:moveTo>
                  <a:pt x="0" y="31115"/>
                </a:moveTo>
                <a:lnTo>
                  <a:pt x="0" y="43815"/>
                </a:lnTo>
                <a:lnTo>
                  <a:pt x="1456690" y="44444"/>
                </a:lnTo>
                <a:lnTo>
                  <a:pt x="1456690" y="31744"/>
                </a:lnTo>
                <a:lnTo>
                  <a:pt x="0" y="3111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7" name="object 67"/>
          <p:cNvSpPr/>
          <p:nvPr/>
        </p:nvSpPr>
        <p:spPr>
          <a:xfrm>
            <a:off x="3311525" y="3143249"/>
            <a:ext cx="1532889" cy="76200"/>
          </a:xfrm>
          <a:custGeom>
            <a:avLst/>
            <a:gdLst/>
            <a:ahLst/>
            <a:cxnLst/>
            <a:rect l="l" t="t" r="r" b="b"/>
            <a:pathLst>
              <a:path w="1532889" h="76200">
                <a:moveTo>
                  <a:pt x="1456689" y="44444"/>
                </a:moveTo>
                <a:lnTo>
                  <a:pt x="1456689" y="76200"/>
                </a:lnTo>
                <a:lnTo>
                  <a:pt x="1520189" y="44450"/>
                </a:lnTo>
                <a:lnTo>
                  <a:pt x="1456689" y="44444"/>
                </a:lnTo>
                <a:close/>
              </a:path>
              <a:path w="1532889" h="76200">
                <a:moveTo>
                  <a:pt x="1456689" y="31744"/>
                </a:moveTo>
                <a:lnTo>
                  <a:pt x="1456689" y="44444"/>
                </a:lnTo>
                <a:lnTo>
                  <a:pt x="1469389" y="44450"/>
                </a:lnTo>
                <a:lnTo>
                  <a:pt x="1469389" y="31750"/>
                </a:lnTo>
                <a:lnTo>
                  <a:pt x="1456689" y="31744"/>
                </a:lnTo>
                <a:close/>
              </a:path>
              <a:path w="1532889" h="76200">
                <a:moveTo>
                  <a:pt x="1456689" y="0"/>
                </a:moveTo>
                <a:lnTo>
                  <a:pt x="1456689" y="31744"/>
                </a:lnTo>
                <a:lnTo>
                  <a:pt x="1469389" y="31750"/>
                </a:lnTo>
                <a:lnTo>
                  <a:pt x="1469389" y="44450"/>
                </a:lnTo>
                <a:lnTo>
                  <a:pt x="1520200" y="44444"/>
                </a:lnTo>
                <a:lnTo>
                  <a:pt x="1532889" y="38100"/>
                </a:lnTo>
                <a:lnTo>
                  <a:pt x="1456689" y="0"/>
                </a:lnTo>
                <a:close/>
              </a:path>
              <a:path w="1532889" h="76200">
                <a:moveTo>
                  <a:pt x="0" y="31114"/>
                </a:moveTo>
                <a:lnTo>
                  <a:pt x="0" y="43814"/>
                </a:lnTo>
                <a:lnTo>
                  <a:pt x="1456689" y="44444"/>
                </a:lnTo>
                <a:lnTo>
                  <a:pt x="1456689" y="31744"/>
                </a:lnTo>
                <a:lnTo>
                  <a:pt x="0" y="3111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3124326" y="2571435"/>
            <a:ext cx="176530" cy="5784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3970" marR="12700" indent="-1905">
              <a:lnSpc>
                <a:spcPct val="95800"/>
              </a:lnSpc>
            </a:pPr>
            <a:r>
              <a:rPr dirty="0" smtClean="0" baseline="4273" sz="1950" spc="-30">
                <a:latin typeface="Calibri"/>
                <a:cs typeface="Calibri"/>
              </a:rPr>
              <a:t>A</a:t>
            </a:r>
            <a:r>
              <a:rPr dirty="0" smtClean="0" sz="850" spc="0">
                <a:latin typeface="Calibri"/>
                <a:cs typeface="Calibri"/>
              </a:rPr>
              <a:t>2</a:t>
            </a:r>
            <a:r>
              <a:rPr dirty="0" smtClean="0" sz="850" spc="0">
                <a:latin typeface="Calibri"/>
                <a:cs typeface="Calibri"/>
              </a:rPr>
              <a:t> </a:t>
            </a:r>
            <a:r>
              <a:rPr dirty="0" smtClean="0" baseline="4273" sz="1950" spc="-30">
                <a:latin typeface="Calibri"/>
                <a:cs typeface="Calibri"/>
              </a:rPr>
              <a:t>A</a:t>
            </a:r>
            <a:r>
              <a:rPr dirty="0" smtClean="0" sz="850" spc="0">
                <a:latin typeface="Calibri"/>
                <a:cs typeface="Calibri"/>
              </a:rPr>
              <a:t>1</a:t>
            </a:r>
            <a:r>
              <a:rPr dirty="0" smtClean="0" sz="850" spc="0">
                <a:latin typeface="Calibri"/>
                <a:cs typeface="Calibri"/>
              </a:rPr>
              <a:t> </a:t>
            </a:r>
            <a:r>
              <a:rPr dirty="0" smtClean="0" baseline="4273" sz="1950" spc="-30">
                <a:latin typeface="Calibri"/>
                <a:cs typeface="Calibri"/>
              </a:rPr>
              <a:t>A</a:t>
            </a:r>
            <a:r>
              <a:rPr dirty="0" smtClean="0" sz="850" spc="0">
                <a:latin typeface="Calibri"/>
                <a:cs typeface="Calibri"/>
              </a:rPr>
              <a:t>0</a:t>
            </a:r>
            <a:endParaRPr sz="850">
              <a:latin typeface="Calibri"/>
              <a:cs typeface="Calibri"/>
            </a:endParaRPr>
          </a:p>
        </p:txBody>
      </p:sp>
      <p:sp>
        <p:nvSpPr>
          <p:cNvPr id="69" name="object 6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111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15" name="object 15"/>
          <p:cNvGraphicFramePr>
            <a:graphicFrameLocks noGrp="1"/>
          </p:cNvGraphicFramePr>
          <p:nvPr/>
        </p:nvGraphicFramePr>
        <p:xfrm>
          <a:off x="3934967" y="4815840"/>
          <a:ext cx="2803651" cy="434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250"/>
                <a:gridCol w="348995"/>
                <a:gridCol w="347472"/>
                <a:gridCol w="348995"/>
                <a:gridCol w="349377"/>
                <a:gridCol w="348995"/>
                <a:gridCol w="350520"/>
                <a:gridCol w="348995"/>
              </a:tblGrid>
              <a:tr h="213359">
                <a:tc>
                  <a:txBody>
                    <a:bodyPr/>
                    <a:lstStyle/>
                    <a:p>
                      <a:pPr marL="76835">
                        <a:lnSpc>
                          <a:spcPts val="1625"/>
                        </a:lnSpc>
                      </a:pPr>
                      <a:r>
                        <a:rPr dirty="0" smtClean="0" baseline="3968" sz="2100" spc="-15" b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900" spc="0" b="1">
                          <a:latin typeface="Times New Roman"/>
                          <a:cs typeface="Times New Roman"/>
                        </a:rPr>
                        <a:t>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625"/>
                        </a:lnSpc>
                      </a:pPr>
                      <a:r>
                        <a:rPr dirty="0" smtClean="0" baseline="3968" sz="2100" spc="-15" b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900" spc="0" b="1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625"/>
                        </a:lnSpc>
                      </a:pPr>
                      <a:r>
                        <a:rPr dirty="0" smtClean="0" baseline="3968" sz="2100" spc="-15" b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900" spc="0" b="1">
                          <a:latin typeface="Times New Roman"/>
                          <a:cs typeface="Times New Roman"/>
                        </a:rPr>
                        <a:t>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625"/>
                        </a:lnSpc>
                      </a:pPr>
                      <a:r>
                        <a:rPr dirty="0" smtClean="0" baseline="3968" sz="2100" spc="-15" b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900" spc="0" b="1">
                          <a:latin typeface="Times New Roman"/>
                          <a:cs typeface="Times New Roman"/>
                        </a:rPr>
                        <a:t>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625"/>
                        </a:lnSpc>
                      </a:pPr>
                      <a:r>
                        <a:rPr dirty="0" smtClean="0" baseline="3968" sz="2100" spc="-15" b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900" spc="0" b="1">
                          <a:latin typeface="Times New Roman"/>
                          <a:cs typeface="Times New Roman"/>
                        </a:rPr>
                        <a:t>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625"/>
                        </a:lnSpc>
                      </a:pPr>
                      <a:r>
                        <a:rPr dirty="0" smtClean="0" baseline="3968" sz="2100" spc="-15" b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900" spc="0" b="1">
                          <a:latin typeface="Times New Roman"/>
                          <a:cs typeface="Times New Roman"/>
                        </a:rPr>
                        <a:t>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ts val="1625"/>
                        </a:lnSpc>
                      </a:pPr>
                      <a:r>
                        <a:rPr dirty="0" smtClean="0" baseline="3968" sz="2100" spc="-15" b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900" spc="0" b="1">
                          <a:latin typeface="Times New Roman"/>
                          <a:cs typeface="Times New Roman"/>
                        </a:rPr>
                        <a:t>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ts val="1625"/>
                        </a:lnSpc>
                      </a:pPr>
                      <a:r>
                        <a:rPr dirty="0" smtClean="0" baseline="3968" sz="2100" spc="-15" b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900" spc="0" b="1">
                          <a:latin typeface="Times New Roman"/>
                          <a:cs typeface="Times New Roman"/>
                        </a:rPr>
                        <a:t>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6" name="object 16"/>
          <p:cNvGraphicFramePr>
            <a:graphicFrameLocks noGrp="1"/>
          </p:cNvGraphicFramePr>
          <p:nvPr/>
        </p:nvGraphicFramePr>
        <p:xfrm>
          <a:off x="3934967" y="5735065"/>
          <a:ext cx="2803651" cy="4340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250"/>
                <a:gridCol w="348995"/>
                <a:gridCol w="347472"/>
                <a:gridCol w="348995"/>
                <a:gridCol w="349377"/>
                <a:gridCol w="348995"/>
                <a:gridCol w="350520"/>
                <a:gridCol w="348995"/>
              </a:tblGrid>
              <a:tr h="213359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b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3934967" y="6437629"/>
          <a:ext cx="2803651" cy="4340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250"/>
                <a:gridCol w="348995"/>
                <a:gridCol w="347472"/>
                <a:gridCol w="348995"/>
                <a:gridCol w="349377"/>
                <a:gridCol w="348995"/>
                <a:gridCol w="350520"/>
                <a:gridCol w="348995"/>
              </a:tblGrid>
              <a:tr h="213360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b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3359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8" name="object 18"/>
          <p:cNvGraphicFramePr>
            <a:graphicFrameLocks noGrp="1"/>
          </p:cNvGraphicFramePr>
          <p:nvPr/>
        </p:nvGraphicFramePr>
        <p:xfrm>
          <a:off x="3934967" y="7382509"/>
          <a:ext cx="2803651" cy="43599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9250"/>
                <a:gridCol w="348995"/>
                <a:gridCol w="347472"/>
                <a:gridCol w="348995"/>
                <a:gridCol w="349377"/>
                <a:gridCol w="348995"/>
                <a:gridCol w="350520"/>
                <a:gridCol w="348995"/>
              </a:tblGrid>
              <a:tr h="213741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b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4883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55750" y="863345"/>
            <a:ext cx="1167765" cy="481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40734" y="1119377"/>
            <a:ext cx="157353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%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cha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P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55750" y="1568530"/>
            <a:ext cx="1158240" cy="953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2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04H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EEH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40734" y="1824989"/>
            <a:ext cx="143446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%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340734" y="2295905"/>
            <a:ext cx="160274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%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cha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A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555750" y="2743321"/>
            <a:ext cx="1148080" cy="95376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3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02H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56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B6H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340734" y="3000375"/>
            <a:ext cx="159194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%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340734" y="3471290"/>
            <a:ext cx="157353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%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cha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55750" y="3918920"/>
            <a:ext cx="1148080" cy="953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2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01H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B6H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340734" y="4176902"/>
            <a:ext cx="138620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%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 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353629" y="4646294"/>
            <a:ext cx="157289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%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char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511553" y="5117464"/>
            <a:ext cx="78359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JMP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8120" y="6076060"/>
            <a:ext cx="5607685" cy="28670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Exer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se 1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5">
                <a:latin typeface="Times New Roman"/>
                <a:cs typeface="Times New Roman"/>
              </a:rPr>
              <a:t>y</a:t>
            </a:r>
            <a:r>
              <a:rPr dirty="0" smtClean="0" sz="1400" spc="10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/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Exer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se 2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marL="1240790" marR="12700" indent="-228600">
              <a:lnSpc>
                <a:spcPct val="110000"/>
              </a:lnSpc>
              <a:buFont typeface="Times New Roman"/>
              <a:buAutoNum type="alphaLcParenR"/>
              <a:tabLst>
                <a:tab pos="1240790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that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pla</a:t>
            </a:r>
            <a:r>
              <a:rPr dirty="0" smtClean="0" sz="1400" spc="-1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0C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1240790" marR="13335" indent="-228600">
              <a:lnSpc>
                <a:spcPct val="109000"/>
              </a:lnSpc>
              <a:spcBef>
                <a:spcPts val="20"/>
              </a:spcBef>
              <a:buFont typeface="Times New Roman"/>
              <a:buAutoNum type="alphaLcParenR"/>
              <a:tabLst>
                <a:tab pos="1240790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pla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0">
                <a:latin typeface="Times New Roman"/>
                <a:cs typeface="Times New Roman"/>
              </a:rPr>
              <a:t> 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500" spc="0">
                <a:latin typeface="Times New Roman"/>
                <a:cs typeface="Times New Roman"/>
              </a:rPr>
              <a:t>to</a:t>
            </a:r>
            <a:r>
              <a:rPr dirty="0" smtClean="0" sz="1500" spc="50">
                <a:latin typeface="Times New Roman"/>
                <a:cs typeface="Times New Roman"/>
              </a:rPr>
              <a:t> </a:t>
            </a:r>
            <a:r>
              <a:rPr dirty="0" smtClean="0" sz="1500" spc="0">
                <a:latin typeface="Times New Roman"/>
                <a:cs typeface="Times New Roman"/>
              </a:rPr>
              <a:t>9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0">
                <a:latin typeface="Times New Roman"/>
                <a:cs typeface="Times New Roman"/>
              </a:rPr>
              <a:t>on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0">
                <a:latin typeface="Times New Roman"/>
                <a:cs typeface="Times New Roman"/>
              </a:rPr>
              <a:t>t</a:t>
            </a:r>
            <a:r>
              <a:rPr dirty="0" smtClean="0" sz="1500" spc="5">
                <a:latin typeface="Times New Roman"/>
                <a:cs typeface="Times New Roman"/>
              </a:rPr>
              <a:t>h</a:t>
            </a:r>
            <a:r>
              <a:rPr dirty="0" smtClean="0" sz="1500" spc="0">
                <a:latin typeface="Times New Roman"/>
                <a:cs typeface="Times New Roman"/>
              </a:rPr>
              <a:t>e</a:t>
            </a:r>
            <a:r>
              <a:rPr dirty="0" smtClean="0" sz="1500" spc="35">
                <a:latin typeface="Times New Roman"/>
                <a:cs typeface="Times New Roman"/>
              </a:rPr>
              <a:t> </a:t>
            </a:r>
            <a:r>
              <a:rPr dirty="0" smtClean="0" sz="1500" spc="0">
                <a:latin typeface="Times New Roman"/>
                <a:cs typeface="Times New Roman"/>
              </a:rPr>
              <a:t>f</a:t>
            </a:r>
            <a:r>
              <a:rPr dirty="0" smtClean="0" sz="1500" spc="15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r</a:t>
            </a:r>
            <a:r>
              <a:rPr dirty="0" smtClean="0" sz="1500" spc="5">
                <a:latin typeface="Times New Roman"/>
                <a:cs typeface="Times New Roman"/>
              </a:rPr>
              <a:t>s</a:t>
            </a:r>
            <a:r>
              <a:rPr dirty="0" smtClean="0" sz="1500" spc="0">
                <a:latin typeface="Times New Roman"/>
                <a:cs typeface="Times New Roman"/>
              </a:rPr>
              <a:t>t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0">
                <a:latin typeface="Times New Roman"/>
                <a:cs typeface="Times New Roman"/>
              </a:rPr>
              <a:t>d</a:t>
            </a:r>
            <a:r>
              <a:rPr dirty="0" smtClean="0" sz="1500" spc="-10">
                <a:latin typeface="Times New Roman"/>
                <a:cs typeface="Times New Roman"/>
              </a:rPr>
              <a:t>i</a:t>
            </a:r>
            <a:r>
              <a:rPr dirty="0" smtClean="0" sz="1500" spc="0">
                <a:latin typeface="Times New Roman"/>
                <a:cs typeface="Times New Roman"/>
              </a:rPr>
              <a:t>git</a:t>
            </a:r>
            <a:r>
              <a:rPr dirty="0" smtClean="0" sz="1500" spc="45">
                <a:latin typeface="Times New Roman"/>
                <a:cs typeface="Times New Roman"/>
              </a:rPr>
              <a:t> </a:t>
            </a:r>
            <a:r>
              <a:rPr dirty="0" smtClean="0" sz="1500" spc="0">
                <a:latin typeface="Times New Roman"/>
                <a:cs typeface="Times New Roman"/>
              </a:rPr>
              <a:t>o</a:t>
            </a:r>
            <a:r>
              <a:rPr dirty="0" smtClean="0" sz="1500" spc="-10">
                <a:latin typeface="Times New Roman"/>
                <a:cs typeface="Times New Roman"/>
              </a:rPr>
              <a:t>n</a:t>
            </a:r>
            <a:r>
              <a:rPr dirty="0" smtClean="0" sz="1500" spc="0">
                <a:latin typeface="Times New Roman"/>
                <a:cs typeface="Times New Roman"/>
              </a:rPr>
              <a:t>ly.</a:t>
            </a:r>
            <a:r>
              <a:rPr dirty="0" smtClean="0" sz="15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ote: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endParaRPr sz="1400">
              <a:latin typeface="Times New Roman"/>
              <a:cs typeface="Times New Roman"/>
            </a:endParaRPr>
          </a:p>
          <a:p>
            <a:pPr marL="1240790">
              <a:lnSpc>
                <a:spcPct val="100000"/>
              </a:lnSpc>
              <a:spcBef>
                <a:spcPts val="204"/>
              </a:spcBef>
            </a:pPr>
            <a:r>
              <a:rPr dirty="0" smtClean="0" sz="140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delay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ct val="110000"/>
              </a:lnSpc>
            </a:pPr>
            <a:r>
              <a:rPr dirty="0" smtClean="0" sz="1400" spc="-10" i="1" u="sng">
                <a:latin typeface="Times New Roman"/>
                <a:cs typeface="Times New Roman"/>
              </a:rPr>
              <a:t>H</a:t>
            </a:r>
            <a:r>
              <a:rPr dirty="0" smtClean="0" sz="1400" spc="0" i="1" u="sng">
                <a:latin typeface="Times New Roman"/>
                <a:cs typeface="Times New Roman"/>
              </a:rPr>
              <a:t>i</a:t>
            </a:r>
            <a:r>
              <a:rPr dirty="0" smtClean="0" sz="1400" spc="-10" i="1" u="sng">
                <a:latin typeface="Times New Roman"/>
                <a:cs typeface="Times New Roman"/>
              </a:rPr>
              <a:t>n</a:t>
            </a:r>
            <a:r>
              <a:rPr dirty="0" smtClean="0" sz="1400" spc="0" i="1" u="sng">
                <a:latin typeface="Times New Roman"/>
                <a:cs typeface="Times New Roman"/>
              </a:rPr>
              <a:t>t</a:t>
            </a:r>
            <a:r>
              <a:rPr dirty="0" smtClean="0" sz="1400" spc="0" i="1" u="sng">
                <a:latin typeface="Times New Roman"/>
                <a:cs typeface="Times New Roman"/>
              </a:rPr>
              <a:t>:</a:t>
            </a:r>
            <a:r>
              <a:rPr dirty="0" smtClean="0" sz="1400" spc="0" i="1">
                <a:latin typeface="Times New Roman"/>
                <a:cs typeface="Times New Roman"/>
              </a:rPr>
              <a:t> </a:t>
            </a:r>
            <a:r>
              <a:rPr dirty="0" smtClean="0" sz="1400" spc="-160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ou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need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play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 ta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instru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art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2752725" y="909954"/>
            <a:ext cx="83173" cy="408444"/>
          </a:xfrm>
          <a:custGeom>
            <a:avLst/>
            <a:gdLst/>
            <a:ahLst/>
            <a:cxnLst/>
            <a:rect l="l" t="t" r="r" b="b"/>
            <a:pathLst>
              <a:path w="83173" h="408444">
                <a:moveTo>
                  <a:pt x="0" y="0"/>
                </a:moveTo>
                <a:lnTo>
                  <a:pt x="39386" y="17047"/>
                </a:lnTo>
                <a:lnTo>
                  <a:pt x="45466" y="170433"/>
                </a:lnTo>
                <a:lnTo>
                  <a:pt x="48349" y="182399"/>
                </a:lnTo>
                <a:lnTo>
                  <a:pt x="56297" y="192505"/>
                </a:lnTo>
                <a:lnTo>
                  <a:pt x="68256" y="199964"/>
                </a:lnTo>
                <a:lnTo>
                  <a:pt x="83173" y="203989"/>
                </a:lnTo>
                <a:lnTo>
                  <a:pt x="70027" y="206908"/>
                </a:lnTo>
                <a:lnTo>
                  <a:pt x="57935" y="214262"/>
                </a:lnTo>
                <a:lnTo>
                  <a:pt x="49036" y="225021"/>
                </a:lnTo>
                <a:lnTo>
                  <a:pt x="45468" y="238153"/>
                </a:lnTo>
                <a:lnTo>
                  <a:pt x="45466" y="374903"/>
                </a:lnTo>
                <a:lnTo>
                  <a:pt x="42576" y="386849"/>
                </a:lnTo>
                <a:lnTo>
                  <a:pt x="34617" y="396943"/>
                </a:lnTo>
                <a:lnTo>
                  <a:pt x="22653" y="404403"/>
                </a:lnTo>
                <a:lnTo>
                  <a:pt x="7750" y="40844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2752725" y="1626869"/>
            <a:ext cx="83692" cy="398359"/>
          </a:xfrm>
          <a:custGeom>
            <a:avLst/>
            <a:gdLst/>
            <a:ahLst/>
            <a:cxnLst/>
            <a:rect l="l" t="t" r="r" b="b"/>
            <a:pathLst>
              <a:path w="83692" h="398359">
                <a:moveTo>
                  <a:pt x="0" y="0"/>
                </a:moveTo>
                <a:lnTo>
                  <a:pt x="39574" y="16889"/>
                </a:lnTo>
                <a:lnTo>
                  <a:pt x="45466" y="166116"/>
                </a:lnTo>
                <a:lnTo>
                  <a:pt x="48394" y="177917"/>
                </a:lnTo>
                <a:lnTo>
                  <a:pt x="56461" y="187849"/>
                </a:lnTo>
                <a:lnTo>
                  <a:pt x="68587" y="195132"/>
                </a:lnTo>
                <a:lnTo>
                  <a:pt x="83692" y="198983"/>
                </a:lnTo>
                <a:lnTo>
                  <a:pt x="70203" y="201812"/>
                </a:lnTo>
                <a:lnTo>
                  <a:pt x="57927" y="209017"/>
                </a:lnTo>
                <a:lnTo>
                  <a:pt x="48977" y="219585"/>
                </a:lnTo>
                <a:lnTo>
                  <a:pt x="45466" y="232504"/>
                </a:lnTo>
                <a:lnTo>
                  <a:pt x="45466" y="365506"/>
                </a:lnTo>
                <a:lnTo>
                  <a:pt x="42531" y="377287"/>
                </a:lnTo>
                <a:lnTo>
                  <a:pt x="34453" y="387207"/>
                </a:lnTo>
                <a:lnTo>
                  <a:pt x="22324" y="394490"/>
                </a:lnTo>
                <a:lnTo>
                  <a:pt x="7233" y="39835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2752725" y="2084069"/>
            <a:ext cx="83173" cy="408444"/>
          </a:xfrm>
          <a:custGeom>
            <a:avLst/>
            <a:gdLst/>
            <a:ahLst/>
            <a:cxnLst/>
            <a:rect l="l" t="t" r="r" b="b"/>
            <a:pathLst>
              <a:path w="83173" h="408444">
                <a:moveTo>
                  <a:pt x="0" y="0"/>
                </a:moveTo>
                <a:lnTo>
                  <a:pt x="39386" y="17047"/>
                </a:lnTo>
                <a:lnTo>
                  <a:pt x="45466" y="170434"/>
                </a:lnTo>
                <a:lnTo>
                  <a:pt x="48349" y="182399"/>
                </a:lnTo>
                <a:lnTo>
                  <a:pt x="56297" y="192505"/>
                </a:lnTo>
                <a:lnTo>
                  <a:pt x="68256" y="199964"/>
                </a:lnTo>
                <a:lnTo>
                  <a:pt x="83173" y="203989"/>
                </a:lnTo>
                <a:lnTo>
                  <a:pt x="70027" y="206908"/>
                </a:lnTo>
                <a:lnTo>
                  <a:pt x="57935" y="214262"/>
                </a:lnTo>
                <a:lnTo>
                  <a:pt x="49036" y="225021"/>
                </a:lnTo>
                <a:lnTo>
                  <a:pt x="45468" y="238153"/>
                </a:lnTo>
                <a:lnTo>
                  <a:pt x="45466" y="374904"/>
                </a:lnTo>
                <a:lnTo>
                  <a:pt x="42576" y="386849"/>
                </a:lnTo>
                <a:lnTo>
                  <a:pt x="34617" y="396943"/>
                </a:lnTo>
                <a:lnTo>
                  <a:pt x="22653" y="404403"/>
                </a:lnTo>
                <a:lnTo>
                  <a:pt x="7750" y="40844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2752725" y="2803524"/>
            <a:ext cx="83692" cy="398359"/>
          </a:xfrm>
          <a:custGeom>
            <a:avLst/>
            <a:gdLst/>
            <a:ahLst/>
            <a:cxnLst/>
            <a:rect l="l" t="t" r="r" b="b"/>
            <a:pathLst>
              <a:path w="83692" h="398359">
                <a:moveTo>
                  <a:pt x="0" y="0"/>
                </a:moveTo>
                <a:lnTo>
                  <a:pt x="39574" y="16889"/>
                </a:lnTo>
                <a:lnTo>
                  <a:pt x="45466" y="166115"/>
                </a:lnTo>
                <a:lnTo>
                  <a:pt x="48394" y="177917"/>
                </a:lnTo>
                <a:lnTo>
                  <a:pt x="56461" y="187849"/>
                </a:lnTo>
                <a:lnTo>
                  <a:pt x="68587" y="195132"/>
                </a:lnTo>
                <a:lnTo>
                  <a:pt x="83692" y="198983"/>
                </a:lnTo>
                <a:lnTo>
                  <a:pt x="70203" y="201812"/>
                </a:lnTo>
                <a:lnTo>
                  <a:pt x="57927" y="209017"/>
                </a:lnTo>
                <a:lnTo>
                  <a:pt x="48977" y="219585"/>
                </a:lnTo>
                <a:lnTo>
                  <a:pt x="45466" y="232504"/>
                </a:lnTo>
                <a:lnTo>
                  <a:pt x="45466" y="365505"/>
                </a:lnTo>
                <a:lnTo>
                  <a:pt x="42531" y="377287"/>
                </a:lnTo>
                <a:lnTo>
                  <a:pt x="34453" y="387207"/>
                </a:lnTo>
                <a:lnTo>
                  <a:pt x="22324" y="394490"/>
                </a:lnTo>
                <a:lnTo>
                  <a:pt x="7233" y="39835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752725" y="3260724"/>
            <a:ext cx="83173" cy="408444"/>
          </a:xfrm>
          <a:custGeom>
            <a:avLst/>
            <a:gdLst/>
            <a:ahLst/>
            <a:cxnLst/>
            <a:rect l="l" t="t" r="r" b="b"/>
            <a:pathLst>
              <a:path w="83173" h="408444">
                <a:moveTo>
                  <a:pt x="0" y="0"/>
                </a:moveTo>
                <a:lnTo>
                  <a:pt x="39386" y="17047"/>
                </a:lnTo>
                <a:lnTo>
                  <a:pt x="45466" y="170433"/>
                </a:lnTo>
                <a:lnTo>
                  <a:pt x="48349" y="182399"/>
                </a:lnTo>
                <a:lnTo>
                  <a:pt x="56297" y="192505"/>
                </a:lnTo>
                <a:lnTo>
                  <a:pt x="68256" y="199964"/>
                </a:lnTo>
                <a:lnTo>
                  <a:pt x="83173" y="203989"/>
                </a:lnTo>
                <a:lnTo>
                  <a:pt x="70027" y="206908"/>
                </a:lnTo>
                <a:lnTo>
                  <a:pt x="57935" y="214262"/>
                </a:lnTo>
                <a:lnTo>
                  <a:pt x="49036" y="225021"/>
                </a:lnTo>
                <a:lnTo>
                  <a:pt x="45468" y="238153"/>
                </a:lnTo>
                <a:lnTo>
                  <a:pt x="45466" y="374903"/>
                </a:lnTo>
                <a:lnTo>
                  <a:pt x="42576" y="386849"/>
                </a:lnTo>
                <a:lnTo>
                  <a:pt x="34617" y="396943"/>
                </a:lnTo>
                <a:lnTo>
                  <a:pt x="22653" y="404403"/>
                </a:lnTo>
                <a:lnTo>
                  <a:pt x="7750" y="40844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2752725" y="3971289"/>
            <a:ext cx="83692" cy="398359"/>
          </a:xfrm>
          <a:custGeom>
            <a:avLst/>
            <a:gdLst/>
            <a:ahLst/>
            <a:cxnLst/>
            <a:rect l="l" t="t" r="r" b="b"/>
            <a:pathLst>
              <a:path w="83692" h="398359">
                <a:moveTo>
                  <a:pt x="0" y="0"/>
                </a:moveTo>
                <a:lnTo>
                  <a:pt x="39574" y="16889"/>
                </a:lnTo>
                <a:lnTo>
                  <a:pt x="45466" y="166116"/>
                </a:lnTo>
                <a:lnTo>
                  <a:pt x="48394" y="177917"/>
                </a:lnTo>
                <a:lnTo>
                  <a:pt x="56461" y="187849"/>
                </a:lnTo>
                <a:lnTo>
                  <a:pt x="68587" y="195132"/>
                </a:lnTo>
                <a:lnTo>
                  <a:pt x="83692" y="198983"/>
                </a:lnTo>
                <a:lnTo>
                  <a:pt x="70203" y="201812"/>
                </a:lnTo>
                <a:lnTo>
                  <a:pt x="57927" y="209017"/>
                </a:lnTo>
                <a:lnTo>
                  <a:pt x="48977" y="219585"/>
                </a:lnTo>
                <a:lnTo>
                  <a:pt x="45466" y="232504"/>
                </a:lnTo>
                <a:lnTo>
                  <a:pt x="45466" y="365506"/>
                </a:lnTo>
                <a:lnTo>
                  <a:pt x="42531" y="377287"/>
                </a:lnTo>
                <a:lnTo>
                  <a:pt x="34453" y="387207"/>
                </a:lnTo>
                <a:lnTo>
                  <a:pt x="22324" y="394490"/>
                </a:lnTo>
                <a:lnTo>
                  <a:pt x="7233" y="398359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752725" y="4428489"/>
            <a:ext cx="83173" cy="408444"/>
          </a:xfrm>
          <a:custGeom>
            <a:avLst/>
            <a:gdLst/>
            <a:ahLst/>
            <a:cxnLst/>
            <a:rect l="l" t="t" r="r" b="b"/>
            <a:pathLst>
              <a:path w="83173" h="408444">
                <a:moveTo>
                  <a:pt x="0" y="0"/>
                </a:moveTo>
                <a:lnTo>
                  <a:pt x="39386" y="17047"/>
                </a:lnTo>
                <a:lnTo>
                  <a:pt x="45466" y="170433"/>
                </a:lnTo>
                <a:lnTo>
                  <a:pt x="48349" y="182399"/>
                </a:lnTo>
                <a:lnTo>
                  <a:pt x="56297" y="192505"/>
                </a:lnTo>
                <a:lnTo>
                  <a:pt x="68256" y="199964"/>
                </a:lnTo>
                <a:lnTo>
                  <a:pt x="83173" y="203989"/>
                </a:lnTo>
                <a:lnTo>
                  <a:pt x="70027" y="206908"/>
                </a:lnTo>
                <a:lnTo>
                  <a:pt x="57935" y="214262"/>
                </a:lnTo>
                <a:lnTo>
                  <a:pt x="49036" y="225021"/>
                </a:lnTo>
                <a:lnTo>
                  <a:pt x="45468" y="238153"/>
                </a:lnTo>
                <a:lnTo>
                  <a:pt x="45466" y="374903"/>
                </a:lnTo>
                <a:lnTo>
                  <a:pt x="42576" y="386849"/>
                </a:lnTo>
                <a:lnTo>
                  <a:pt x="34617" y="396943"/>
                </a:lnTo>
                <a:lnTo>
                  <a:pt x="22653" y="404403"/>
                </a:lnTo>
                <a:lnTo>
                  <a:pt x="7750" y="408444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9590" cy="21215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238506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I</a:t>
            </a:r>
            <a:r>
              <a:rPr dirty="0" smtClean="0" sz="1400" b="1" u="heavy">
                <a:latin typeface="Times New Roman"/>
                <a:cs typeface="Times New Roman"/>
              </a:rPr>
              <a:t>nter</a:t>
            </a:r>
            <a:r>
              <a:rPr dirty="0" smtClean="0" sz="1400" spc="-10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upt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ec</a:t>
            </a:r>
            <a:r>
              <a:rPr dirty="0" smtClean="0" sz="1400" spc="-15" b="1" u="heavy">
                <a:latin typeface="Times New Roman"/>
                <a:cs typeface="Times New Roman"/>
              </a:rPr>
              <a:t>h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s</a:t>
            </a:r>
            <a:r>
              <a:rPr dirty="0" smtClean="0" sz="1400" spc="-15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,</a:t>
            </a:r>
            <a:r>
              <a:rPr dirty="0" smtClean="0" sz="1400" spc="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Ty</a:t>
            </a:r>
            <a:r>
              <a:rPr dirty="0" smtClean="0" sz="1400" spc="0" b="1" u="heavy">
                <a:latin typeface="Times New Roman"/>
                <a:cs typeface="Times New Roman"/>
              </a:rPr>
              <a:t>pes</a:t>
            </a:r>
            <a:r>
              <a:rPr dirty="0" smtClean="0" sz="1400" spc="0" b="1" u="heavy">
                <a:latin typeface="Times New Roman"/>
                <a:cs typeface="Times New Roman"/>
              </a:rPr>
              <a:t>,</a:t>
            </a:r>
            <a:r>
              <a:rPr dirty="0" smtClean="0" sz="1400" spc="-2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nd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P</a:t>
            </a:r>
            <a:r>
              <a:rPr dirty="0" smtClean="0" sz="1400" spc="0" b="1" u="heavy">
                <a:latin typeface="Times New Roman"/>
                <a:cs typeface="Times New Roman"/>
              </a:rPr>
              <a:t>r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ty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5"/>
              </a:spcBef>
            </a:pPr>
            <a:endParaRPr sz="950"/>
          </a:p>
          <a:p>
            <a:pPr algn="just" marL="12700" marR="16510">
              <a:lnSpc>
                <a:spcPct val="110400"/>
              </a:lnSpc>
            </a:pPr>
            <a:r>
              <a:rPr dirty="0" smtClean="0" sz="140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ism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qui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ram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ev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algn="just" marL="12700" marR="1270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ny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up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s.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ive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;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ex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l </a:t>
            </a:r>
            <a:r>
              <a:rPr dirty="0" smtClean="0" sz="1400" spc="-13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-15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 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5" i="1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2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as</a:t>
            </a:r>
            <a:r>
              <a:rPr dirty="0" smtClean="0" sz="1400" spc="-15" i="1">
                <a:latin typeface="Times New Roman"/>
                <a:cs typeface="Times New Roman"/>
              </a:rPr>
              <a:t>k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0" i="1">
                <a:latin typeface="Times New Roman"/>
                <a:cs typeface="Times New Roman"/>
              </a:rPr>
              <a:t>le </a:t>
            </a:r>
            <a:r>
              <a:rPr dirty="0" smtClean="0" sz="1400" spc="-7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20" i="1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w</a:t>
            </a:r>
            <a:r>
              <a:rPr dirty="0" smtClean="0" sz="1400" spc="0" i="1">
                <a:latin typeface="Times New Roman"/>
                <a:cs typeface="Times New Roman"/>
              </a:rPr>
              <a:t>are </a:t>
            </a:r>
            <a:r>
              <a:rPr dirty="0" smtClean="0" sz="1400" spc="-6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15" i="1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te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l </a:t>
            </a:r>
            <a:r>
              <a:rPr dirty="0" smtClean="0" sz="1400" spc="-6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15" i="1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5" i="1">
                <a:latin typeface="Times New Roman"/>
                <a:cs typeface="Times New Roman"/>
              </a:rPr>
              <a:t>s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5" i="1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ir 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ity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6066916"/>
            <a:ext cx="5608955" cy="3664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4173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err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 Pr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ty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5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7780">
              <a:lnSpc>
                <a:spcPct val="1104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ser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nes 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are,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are, 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ble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ke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boa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d,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ter,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d,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0">
                <a:latin typeface="Times New Roman"/>
                <a:cs typeface="Times New Roman"/>
              </a:rPr>
              <a:t> 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fu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0"/>
              </a:spcBef>
            </a:pPr>
            <a:endParaRPr sz="950"/>
          </a:p>
          <a:p>
            <a:pPr algn="just" marL="12700" marR="12700">
              <a:lnSpc>
                <a:spcPct val="1103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ser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oes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do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ke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board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2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ty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pt.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ill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board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oes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ck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nd,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py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k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ard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ity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el.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22525" y="5488304"/>
            <a:ext cx="453389" cy="635"/>
          </a:xfrm>
          <a:custGeom>
            <a:avLst/>
            <a:gdLst/>
            <a:ahLst/>
            <a:cxnLst/>
            <a:rect l="l" t="t" r="r" b="b"/>
            <a:pathLst>
              <a:path w="453389" h="635">
                <a:moveTo>
                  <a:pt x="0" y="0"/>
                </a:moveTo>
                <a:lnTo>
                  <a:pt x="453389" y="63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611754" y="3978274"/>
            <a:ext cx="76200" cy="1511934"/>
          </a:xfrm>
          <a:custGeom>
            <a:avLst/>
            <a:gdLst/>
            <a:ahLst/>
            <a:cxnLst/>
            <a:rect l="l" t="t" r="r" b="b"/>
            <a:pathLst>
              <a:path w="76200" h="1511934">
                <a:moveTo>
                  <a:pt x="44450" y="63500"/>
                </a:moveTo>
                <a:lnTo>
                  <a:pt x="31750" y="63500"/>
                </a:lnTo>
                <a:lnTo>
                  <a:pt x="31114" y="1511934"/>
                </a:lnTo>
                <a:lnTo>
                  <a:pt x="43814" y="1511934"/>
                </a:lnTo>
                <a:lnTo>
                  <a:pt x="44450" y="63500"/>
                </a:lnTo>
                <a:close/>
              </a:path>
              <a:path w="76200" h="1511934">
                <a:moveTo>
                  <a:pt x="38100" y="0"/>
                </a:moveTo>
                <a:lnTo>
                  <a:pt x="0" y="76200"/>
                </a:lnTo>
                <a:lnTo>
                  <a:pt x="31744" y="76200"/>
                </a:lnTo>
                <a:lnTo>
                  <a:pt x="31750" y="63500"/>
                </a:lnTo>
                <a:lnTo>
                  <a:pt x="69850" y="63500"/>
                </a:lnTo>
                <a:lnTo>
                  <a:pt x="38100" y="0"/>
                </a:lnTo>
                <a:close/>
              </a:path>
              <a:path w="76200" h="1511934">
                <a:moveTo>
                  <a:pt x="69850" y="63500"/>
                </a:moveTo>
                <a:lnTo>
                  <a:pt x="44450" y="63500"/>
                </a:lnTo>
                <a:lnTo>
                  <a:pt x="44444" y="76200"/>
                </a:lnTo>
                <a:lnTo>
                  <a:pt x="76200" y="76200"/>
                </a:lnTo>
                <a:lnTo>
                  <a:pt x="69850" y="635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2285745" y="3568318"/>
            <a:ext cx="3238500" cy="17608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99695" marR="2592070" indent="-87630">
              <a:lnSpc>
                <a:spcPts val="1380"/>
              </a:lnSpc>
            </a:pP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1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sing</a:t>
            </a:r>
            <a:r>
              <a:rPr dirty="0" smtClean="0" sz="1200" spc="0">
                <a:latin typeface="Times New Roman"/>
                <a:cs typeface="Times New Roman"/>
              </a:rPr>
              <a:t> prio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i</a:t>
            </a:r>
            <a:r>
              <a:rPr dirty="0" smtClean="0" sz="1200" spc="15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36"/>
              </a:spcBef>
            </a:pPr>
            <a:endParaRPr sz="600"/>
          </a:p>
          <a:p>
            <a:pPr marL="1181735" marR="12700" indent="1705610">
              <a:lnSpc>
                <a:spcPct val="143300"/>
              </a:lnSpc>
            </a:pPr>
            <a:r>
              <a:rPr dirty="0" smtClean="0" sz="120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nt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rn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interrupts 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nd 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0">
                <a:latin typeface="Times New Roman"/>
                <a:cs typeface="Times New Roman"/>
              </a:rPr>
              <a:t>x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ptions</a:t>
            </a:r>
            <a:endParaRPr sz="1200">
              <a:latin typeface="Times New Roman"/>
              <a:cs typeface="Times New Roman"/>
            </a:endParaRPr>
          </a:p>
          <a:p>
            <a:pPr marL="1824989" marR="12700" indent="228600">
              <a:lnSpc>
                <a:spcPct val="143300"/>
              </a:lnSpc>
              <a:spcBef>
                <a:spcPts val="10"/>
              </a:spcBef>
            </a:pPr>
            <a:r>
              <a:rPr dirty="0" smtClean="0" sz="1200">
                <a:latin typeface="Times New Roman"/>
                <a:cs typeface="Times New Roman"/>
              </a:rPr>
              <a:t>Soft</a:t>
            </a:r>
            <a:r>
              <a:rPr dirty="0" smtClean="0" sz="1200" spc="-5">
                <a:latin typeface="Times New Roman"/>
                <a:cs typeface="Times New Roman"/>
              </a:rPr>
              <a:t>w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re</a:t>
            </a:r>
            <a:r>
              <a:rPr dirty="0" smtClean="0" sz="1200" spc="-10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rupts</a:t>
            </a:r>
            <a:r>
              <a:rPr dirty="0" smtClean="0" sz="1200" spc="0">
                <a:latin typeface="Times New Roman"/>
                <a:cs typeface="Times New Roman"/>
              </a:rPr>
              <a:t> Nonm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sk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ble inte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rupt</a:t>
            </a:r>
            <a:endParaRPr sz="12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11"/>
              </a:spcBef>
            </a:pPr>
            <a:endParaRPr sz="650"/>
          </a:p>
          <a:p>
            <a:pPr marL="148209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E</a:t>
            </a:r>
            <a:r>
              <a:rPr dirty="0" smtClean="0" sz="1200" spc="5">
                <a:latin typeface="Times New Roman"/>
                <a:cs typeface="Times New Roman"/>
              </a:rPr>
              <a:t>x</a:t>
            </a:r>
            <a:r>
              <a:rPr dirty="0" smtClean="0" sz="1200" spc="0">
                <a:latin typeface="Times New Roman"/>
                <a:cs typeface="Times New Roman"/>
              </a:rPr>
              <a:t>te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l ha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dw</a:t>
            </a:r>
            <a:r>
              <a:rPr dirty="0" smtClean="0" sz="1200" spc="-1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int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rrupts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8320" cy="96329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383667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I</a:t>
            </a:r>
            <a:r>
              <a:rPr dirty="0" smtClean="0" sz="1400" b="1" u="heavy">
                <a:latin typeface="Times New Roman"/>
                <a:cs typeface="Times New Roman"/>
              </a:rPr>
              <a:t>nter</a:t>
            </a:r>
            <a:r>
              <a:rPr dirty="0" smtClean="0" sz="1400" spc="-10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upt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V</a:t>
            </a:r>
            <a:r>
              <a:rPr dirty="0" smtClean="0" sz="1400" spc="0" b="1" u="heavy">
                <a:latin typeface="Times New Roman"/>
                <a:cs typeface="Times New Roman"/>
              </a:rPr>
              <a:t>ec</a:t>
            </a:r>
            <a:r>
              <a:rPr dirty="0" smtClean="0" sz="1400" spc="-10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20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bl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5"/>
              </a:spcBef>
            </a:pPr>
            <a:endParaRPr sz="950"/>
          </a:p>
          <a:p>
            <a:pPr algn="just" marL="12700" marR="12700">
              <a:lnSpc>
                <a:spcPct val="961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nk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3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-s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Figure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t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the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8130793"/>
            <a:ext cx="5606415" cy="16554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5603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6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3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s).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hich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0">
                <a:latin typeface="Times New Roman"/>
                <a:cs typeface="Times New Roman"/>
              </a:rPr>
              <a:t> id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5.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is,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each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5.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ify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eir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ice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program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1279" y="2334767"/>
            <a:ext cx="4054475" cy="5291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114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114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863345"/>
            <a:ext cx="5607050" cy="62274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3335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0">
                <a:latin typeface="Times New Roman"/>
                <a:cs typeface="Times New Roman"/>
              </a:rPr>
              <a:t> sp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ce.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2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3F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fir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4"/>
              </a:spcBef>
            </a:pPr>
            <a:endParaRPr sz="1000"/>
          </a:p>
          <a:p>
            <a:pPr algn="just" marL="12700" marR="15240">
              <a:lnSpc>
                <a:spcPct val="1102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56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4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al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2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set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1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255,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15">
                <a:latin typeface="Times New Roman"/>
                <a:cs typeface="Times New Roman"/>
              </a:rPr>
              <a:t>P</a:t>
            </a:r>
            <a:r>
              <a:rPr dirty="0" smtClean="0" baseline="-9259" sz="1350" spc="7">
                <a:latin typeface="Times New Roman"/>
                <a:cs typeface="Times New Roman"/>
              </a:rPr>
              <a:t>2</a:t>
            </a:r>
            <a:r>
              <a:rPr dirty="0" smtClean="0" baseline="-9259" sz="1350" spc="-15">
                <a:latin typeface="Times New Roman"/>
                <a:cs typeface="Times New Roman"/>
              </a:rPr>
              <a:t>5</a:t>
            </a:r>
            <a:r>
              <a:rPr dirty="0" smtClean="0" baseline="-9259" sz="1350" spc="0">
                <a:latin typeface="Times New Roman"/>
                <a:cs typeface="Times New Roman"/>
              </a:rPr>
              <a:t>5 </a:t>
            </a:r>
            <a:r>
              <a:rPr dirty="0" smtClean="0" baseline="-9259" sz="1350" spc="142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CS</a:t>
            </a:r>
            <a:r>
              <a:rPr dirty="0" smtClean="0" baseline="-9259" sz="1350" spc="7">
                <a:latin typeface="Times New Roman"/>
                <a:cs typeface="Times New Roman"/>
              </a:rPr>
              <a:t>2</a:t>
            </a:r>
            <a:r>
              <a:rPr dirty="0" smtClean="0" baseline="-9259" sz="1350" spc="-15">
                <a:latin typeface="Times New Roman"/>
                <a:cs typeface="Times New Roman"/>
              </a:rPr>
              <a:t>5</a:t>
            </a:r>
            <a:r>
              <a:rPr dirty="0" smtClean="0" baseline="-9259" sz="1350" spc="7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3FCH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3F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baseline="-9259" sz="1350" spc="-15">
                <a:latin typeface="Times New Roman"/>
                <a:cs typeface="Times New Roman"/>
              </a:rPr>
              <a:t>2</a:t>
            </a:r>
            <a:r>
              <a:rPr dirty="0" smtClean="0" baseline="-9259" sz="1350" spc="7">
                <a:latin typeface="Times New Roman"/>
                <a:cs typeface="Times New Roman"/>
              </a:rPr>
              <a:t>5</a:t>
            </a:r>
            <a:r>
              <a:rPr dirty="0" smtClean="0" baseline="-9259" sz="1350" spc="-15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:IP</a:t>
            </a:r>
            <a:r>
              <a:rPr dirty="0" smtClean="0" baseline="-9259" sz="1350" spc="-15">
                <a:latin typeface="Times New Roman"/>
                <a:cs typeface="Times New Roman"/>
              </a:rPr>
              <a:t>2</a:t>
            </a:r>
            <a:r>
              <a:rPr dirty="0" smtClean="0" baseline="-9259" sz="1350" spc="7">
                <a:latin typeface="Times New Roman"/>
                <a:cs typeface="Times New Roman"/>
              </a:rPr>
              <a:t>5</a:t>
            </a:r>
            <a:r>
              <a:rPr dirty="0" smtClean="0" baseline="-9259" sz="1350" spc="7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algn="just" marL="12700" marR="12700">
              <a:lnSpc>
                <a:spcPct val="1102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31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1,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ved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ta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ainder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2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003F</a:t>
            </a:r>
            <a:r>
              <a:rPr dirty="0" smtClean="0" sz="1400" spc="5">
                <a:latin typeface="Times New Roman"/>
                <a:cs typeface="Times New Roman"/>
              </a:rPr>
              <a:t>F</a:t>
            </a:r>
            <a:r>
              <a:rPr dirty="0" smtClean="0" sz="1400" spc="-2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er for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of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ha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20"/>
              </a:spcBef>
            </a:pPr>
            <a:endParaRPr sz="1000"/>
          </a:p>
          <a:p>
            <a:pPr algn="just" marL="12700" marR="1387475">
              <a:lnSpc>
                <a:spcPct val="100000"/>
              </a:lnSpc>
            </a:pPr>
            <a:r>
              <a:rPr dirty="0" smtClean="0" sz="1400" spc="-5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x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baseline="-9259" sz="1350" spc="7">
                <a:latin typeface="Times New Roman"/>
                <a:cs typeface="Times New Roman"/>
              </a:rPr>
              <a:t>5</a:t>
            </a:r>
            <a:r>
              <a:rPr dirty="0" smtClean="0" baseline="-9259" sz="1350" spc="0">
                <a:latin typeface="Times New Roman"/>
                <a:cs typeface="Times New Roman"/>
              </a:rPr>
              <a:t>0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baseline="-9259" sz="1350" spc="-15">
                <a:latin typeface="Times New Roman"/>
                <a:cs typeface="Times New Roman"/>
              </a:rPr>
              <a:t>5</a:t>
            </a:r>
            <a:r>
              <a:rPr dirty="0" smtClean="0" baseline="-9259" sz="1350" spc="0">
                <a:latin typeface="Times New Roman"/>
                <a:cs typeface="Times New Roman"/>
              </a:rPr>
              <a:t>0 </a:t>
            </a:r>
            <a:r>
              <a:rPr dirty="0" smtClean="0" baseline="-9259" sz="1350" spc="-142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6"/>
              </a:spcBef>
            </a:pPr>
            <a:endParaRPr sz="1000"/>
          </a:p>
          <a:p>
            <a:pPr algn="just" marL="12700" marR="530987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/>
          </a:p>
          <a:p>
            <a:pPr algn="just" marL="12700" marR="390969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×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algn="ctr" marR="385826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= C8H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algn="just" marL="12700" marR="153098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baseline="-9259" sz="1350" spc="7">
                <a:latin typeface="Times New Roman"/>
                <a:cs typeface="Times New Roman"/>
              </a:rPr>
              <a:t>5</a:t>
            </a:r>
            <a:r>
              <a:rPr dirty="0" smtClean="0" baseline="-9259" sz="1350" spc="0">
                <a:latin typeface="Times New Roman"/>
                <a:cs typeface="Times New Roman"/>
              </a:rPr>
              <a:t>0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8H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CS</a:t>
            </a:r>
            <a:r>
              <a:rPr dirty="0" smtClean="0" baseline="-9259" sz="1350" spc="7">
                <a:latin typeface="Times New Roman"/>
                <a:cs typeface="Times New Roman"/>
              </a:rPr>
              <a:t>5</a:t>
            </a:r>
            <a:r>
              <a:rPr dirty="0" smtClean="0" baseline="-9259" sz="1350" spc="0">
                <a:latin typeface="Times New Roman"/>
                <a:cs typeface="Times New Roman"/>
              </a:rPr>
              <a:t>0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7585202"/>
            <a:ext cx="4869180" cy="8197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So</a:t>
            </a:r>
            <a:r>
              <a:rPr dirty="0" smtClean="0" sz="1400" b="1" u="heavy">
                <a:latin typeface="Times New Roman"/>
                <a:cs typeface="Times New Roman"/>
              </a:rPr>
              <a:t>f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w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re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terru</a:t>
            </a:r>
            <a:r>
              <a:rPr dirty="0" smtClean="0" sz="1400" spc="-15" b="1" u="heavy">
                <a:latin typeface="Times New Roman"/>
                <a:cs typeface="Times New Roman"/>
              </a:rPr>
              <a:t>p</a:t>
            </a:r>
            <a:r>
              <a:rPr dirty="0" smtClean="0" sz="1400" spc="0" b="1" u="heavy">
                <a:latin typeface="Times New Roman"/>
                <a:cs typeface="Times New Roman"/>
              </a:rPr>
              <a:t>ts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3"/>
              </a:spcBef>
            </a:pPr>
            <a:endParaRPr sz="950"/>
          </a:p>
          <a:p>
            <a:pPr marL="12700" marR="12700">
              <a:lnSpc>
                <a:spcPct val="110000"/>
              </a:lnSpc>
              <a:tabLst>
                <a:tab pos="906144" algn="l"/>
                <a:tab pos="1442085" algn="l"/>
                <a:tab pos="2158365" algn="l"/>
                <a:tab pos="2942590" algn="l"/>
                <a:tab pos="3370579" algn="l"/>
                <a:tab pos="41656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puter 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 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	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ir	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ice	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es	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	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	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030789" y="7923529"/>
            <a:ext cx="640715" cy="481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4604" marR="12700" indent="-254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oft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20" y="8392068"/>
            <a:ext cx="5607050" cy="7188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400"/>
              </a:lnSpc>
            </a:pPr>
            <a:r>
              <a:rPr dirty="0" smtClean="0" sz="1400">
                <a:latin typeface="Times New Roman"/>
                <a:cs typeface="Times New Roman"/>
              </a:rPr>
              <a:t>ac</a:t>
            </a:r>
            <a:r>
              <a:rPr dirty="0" smtClean="0" sz="1400" spc="-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nal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are).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err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0065" cy="8197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I</a:t>
            </a:r>
            <a:r>
              <a:rPr dirty="0" smtClean="0" sz="1400" b="1" u="heavy">
                <a:latin typeface="Times New Roman"/>
                <a:cs typeface="Times New Roman"/>
              </a:rPr>
              <a:t>nter</a:t>
            </a:r>
            <a:r>
              <a:rPr dirty="0" smtClean="0" sz="1400" spc="-10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upt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tr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ct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marL="12700" marR="12700" indent="43815">
              <a:lnSpc>
                <a:spcPct val="110700"/>
              </a:lnSpc>
            </a:pPr>
            <a:r>
              <a:rPr dirty="0" smtClean="0" sz="1400">
                <a:latin typeface="Times New Roman"/>
                <a:cs typeface="Times New Roman"/>
              </a:rPr>
              <a:t>A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ded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6905147"/>
            <a:ext cx="5379720" cy="2638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6510" indent="-228600">
              <a:lnSpc>
                <a:spcPct val="1107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14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tr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13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reset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4"/>
              </a:spcBef>
              <a:buFont typeface="Courier New"/>
              <a:buChar char="o"/>
            </a:pPr>
            <a:endParaRPr sz="85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algn="just" marL="241300" marR="12700" indent="-228600">
              <a:lnSpc>
                <a:spcPct val="1100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14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12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R)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3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6"/>
              </a:spcBef>
              <a:buFont typeface="Courier New"/>
              <a:buChar char="o"/>
            </a:pPr>
            <a:endParaRPr sz="8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algn="just" marL="241300" marR="12700" indent="-228600">
              <a:lnSpc>
                <a:spcPct val="1103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mtClean="0" sz="1400" spc="5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T </a:t>
            </a:r>
            <a:r>
              <a:rPr dirty="0" smtClean="0" sz="1400" spc="-13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n </a:t>
            </a:r>
            <a:r>
              <a:rPr dirty="0" smtClean="0" sz="1400" spc="-13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tr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 </a:t>
            </a:r>
            <a:r>
              <a:rPr dirty="0" smtClean="0" sz="1400" spc="-13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sed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e.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 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instru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81854" y="3536949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60" y="0"/>
                </a:moveTo>
                <a:lnTo>
                  <a:pt x="73660" y="76200"/>
                </a:lnTo>
                <a:lnTo>
                  <a:pt x="137160" y="44450"/>
                </a:lnTo>
                <a:lnTo>
                  <a:pt x="86360" y="44450"/>
                </a:lnTo>
                <a:lnTo>
                  <a:pt x="86360" y="31750"/>
                </a:lnTo>
                <a:lnTo>
                  <a:pt x="137160" y="31750"/>
                </a:lnTo>
                <a:lnTo>
                  <a:pt x="73660" y="0"/>
                </a:lnTo>
                <a:close/>
              </a:path>
              <a:path w="149860" h="76200">
                <a:moveTo>
                  <a:pt x="73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60" y="44450"/>
                </a:lnTo>
                <a:lnTo>
                  <a:pt x="73660" y="31750"/>
                </a:lnTo>
                <a:close/>
              </a:path>
              <a:path w="149860" h="76200">
                <a:moveTo>
                  <a:pt x="137160" y="31750"/>
                </a:moveTo>
                <a:lnTo>
                  <a:pt x="86360" y="31750"/>
                </a:lnTo>
                <a:lnTo>
                  <a:pt x="86360" y="44450"/>
                </a:lnTo>
                <a:lnTo>
                  <a:pt x="137160" y="44450"/>
                </a:lnTo>
                <a:lnTo>
                  <a:pt x="149860" y="38100"/>
                </a:lnTo>
                <a:lnTo>
                  <a:pt x="137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604384" y="2912109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60" y="0"/>
                </a:moveTo>
                <a:lnTo>
                  <a:pt x="73660" y="76200"/>
                </a:lnTo>
                <a:lnTo>
                  <a:pt x="137160" y="44450"/>
                </a:lnTo>
                <a:lnTo>
                  <a:pt x="86360" y="44450"/>
                </a:lnTo>
                <a:lnTo>
                  <a:pt x="86360" y="31750"/>
                </a:lnTo>
                <a:lnTo>
                  <a:pt x="137160" y="31750"/>
                </a:lnTo>
                <a:lnTo>
                  <a:pt x="73660" y="0"/>
                </a:lnTo>
                <a:close/>
              </a:path>
              <a:path w="149860" h="76200">
                <a:moveTo>
                  <a:pt x="73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60" y="44450"/>
                </a:lnTo>
                <a:lnTo>
                  <a:pt x="73660" y="31750"/>
                </a:lnTo>
                <a:close/>
              </a:path>
              <a:path w="149860" h="76200">
                <a:moveTo>
                  <a:pt x="137160" y="31750"/>
                </a:moveTo>
                <a:lnTo>
                  <a:pt x="86360" y="31750"/>
                </a:lnTo>
                <a:lnTo>
                  <a:pt x="86360" y="44450"/>
                </a:lnTo>
                <a:lnTo>
                  <a:pt x="137160" y="44450"/>
                </a:lnTo>
                <a:lnTo>
                  <a:pt x="149860" y="38100"/>
                </a:lnTo>
                <a:lnTo>
                  <a:pt x="137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678045" y="3144519"/>
            <a:ext cx="149859" cy="76200"/>
          </a:xfrm>
          <a:custGeom>
            <a:avLst/>
            <a:gdLst/>
            <a:ahLst/>
            <a:cxnLst/>
            <a:rect l="l" t="t" r="r" b="b"/>
            <a:pathLst>
              <a:path w="149859" h="76200">
                <a:moveTo>
                  <a:pt x="73659" y="0"/>
                </a:moveTo>
                <a:lnTo>
                  <a:pt x="73659" y="76200"/>
                </a:lnTo>
                <a:lnTo>
                  <a:pt x="137159" y="44450"/>
                </a:lnTo>
                <a:lnTo>
                  <a:pt x="86359" y="44450"/>
                </a:lnTo>
                <a:lnTo>
                  <a:pt x="86359" y="31750"/>
                </a:lnTo>
                <a:lnTo>
                  <a:pt x="137159" y="31750"/>
                </a:lnTo>
                <a:lnTo>
                  <a:pt x="73659" y="0"/>
                </a:lnTo>
                <a:close/>
              </a:path>
              <a:path w="149859" h="76200">
                <a:moveTo>
                  <a:pt x="7365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59" y="44450"/>
                </a:lnTo>
                <a:lnTo>
                  <a:pt x="73659" y="31750"/>
                </a:lnTo>
                <a:close/>
              </a:path>
              <a:path w="149859" h="76200">
                <a:moveTo>
                  <a:pt x="137159" y="31750"/>
                </a:moveTo>
                <a:lnTo>
                  <a:pt x="86359" y="31750"/>
                </a:lnTo>
                <a:lnTo>
                  <a:pt x="86359" y="44450"/>
                </a:lnTo>
                <a:lnTo>
                  <a:pt x="137159" y="44450"/>
                </a:lnTo>
                <a:lnTo>
                  <a:pt x="149859" y="38100"/>
                </a:lnTo>
                <a:lnTo>
                  <a:pt x="13715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692650" y="3950334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60" y="0"/>
                </a:moveTo>
                <a:lnTo>
                  <a:pt x="73660" y="76200"/>
                </a:lnTo>
                <a:lnTo>
                  <a:pt x="137160" y="44450"/>
                </a:lnTo>
                <a:lnTo>
                  <a:pt x="86360" y="44450"/>
                </a:lnTo>
                <a:lnTo>
                  <a:pt x="86360" y="31750"/>
                </a:lnTo>
                <a:lnTo>
                  <a:pt x="137160" y="31750"/>
                </a:lnTo>
                <a:lnTo>
                  <a:pt x="73660" y="0"/>
                </a:lnTo>
                <a:close/>
              </a:path>
              <a:path w="149860" h="76200">
                <a:moveTo>
                  <a:pt x="73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60" y="44450"/>
                </a:lnTo>
                <a:lnTo>
                  <a:pt x="73660" y="31750"/>
                </a:lnTo>
                <a:close/>
              </a:path>
              <a:path w="149860" h="76200">
                <a:moveTo>
                  <a:pt x="137160" y="31750"/>
                </a:moveTo>
                <a:lnTo>
                  <a:pt x="86360" y="31750"/>
                </a:lnTo>
                <a:lnTo>
                  <a:pt x="86360" y="44450"/>
                </a:lnTo>
                <a:lnTo>
                  <a:pt x="137160" y="44450"/>
                </a:lnTo>
                <a:lnTo>
                  <a:pt x="149860" y="38100"/>
                </a:lnTo>
                <a:lnTo>
                  <a:pt x="137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683759" y="4157344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60" y="0"/>
                </a:moveTo>
                <a:lnTo>
                  <a:pt x="73660" y="76200"/>
                </a:lnTo>
                <a:lnTo>
                  <a:pt x="137160" y="44450"/>
                </a:lnTo>
                <a:lnTo>
                  <a:pt x="86360" y="44450"/>
                </a:lnTo>
                <a:lnTo>
                  <a:pt x="86360" y="31750"/>
                </a:lnTo>
                <a:lnTo>
                  <a:pt x="137159" y="31750"/>
                </a:lnTo>
                <a:lnTo>
                  <a:pt x="73660" y="0"/>
                </a:lnTo>
                <a:close/>
              </a:path>
              <a:path w="149860" h="76200">
                <a:moveTo>
                  <a:pt x="73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60" y="44450"/>
                </a:lnTo>
                <a:lnTo>
                  <a:pt x="73660" y="31750"/>
                </a:lnTo>
                <a:close/>
              </a:path>
              <a:path w="149860" h="76200">
                <a:moveTo>
                  <a:pt x="137159" y="31750"/>
                </a:moveTo>
                <a:lnTo>
                  <a:pt x="86360" y="31750"/>
                </a:lnTo>
                <a:lnTo>
                  <a:pt x="86360" y="44450"/>
                </a:lnTo>
                <a:lnTo>
                  <a:pt x="137160" y="44450"/>
                </a:lnTo>
                <a:lnTo>
                  <a:pt x="149860" y="38100"/>
                </a:lnTo>
                <a:lnTo>
                  <a:pt x="13715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783454" y="3732529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60" y="0"/>
                </a:moveTo>
                <a:lnTo>
                  <a:pt x="73660" y="76200"/>
                </a:lnTo>
                <a:lnTo>
                  <a:pt x="137160" y="44450"/>
                </a:lnTo>
                <a:lnTo>
                  <a:pt x="86360" y="44450"/>
                </a:lnTo>
                <a:lnTo>
                  <a:pt x="86360" y="31750"/>
                </a:lnTo>
                <a:lnTo>
                  <a:pt x="137160" y="31750"/>
                </a:lnTo>
                <a:lnTo>
                  <a:pt x="73660" y="0"/>
                </a:lnTo>
                <a:close/>
              </a:path>
              <a:path w="149860" h="76200">
                <a:moveTo>
                  <a:pt x="73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60" y="44450"/>
                </a:lnTo>
                <a:lnTo>
                  <a:pt x="73660" y="31750"/>
                </a:lnTo>
                <a:close/>
              </a:path>
              <a:path w="149860" h="76200">
                <a:moveTo>
                  <a:pt x="137160" y="31750"/>
                </a:moveTo>
                <a:lnTo>
                  <a:pt x="86360" y="31750"/>
                </a:lnTo>
                <a:lnTo>
                  <a:pt x="86360" y="44450"/>
                </a:lnTo>
                <a:lnTo>
                  <a:pt x="137160" y="44450"/>
                </a:lnTo>
                <a:lnTo>
                  <a:pt x="149860" y="38100"/>
                </a:lnTo>
                <a:lnTo>
                  <a:pt x="137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690745" y="3319144"/>
            <a:ext cx="149859" cy="76200"/>
          </a:xfrm>
          <a:custGeom>
            <a:avLst/>
            <a:gdLst/>
            <a:ahLst/>
            <a:cxnLst/>
            <a:rect l="l" t="t" r="r" b="b"/>
            <a:pathLst>
              <a:path w="149859" h="76200">
                <a:moveTo>
                  <a:pt x="73659" y="0"/>
                </a:moveTo>
                <a:lnTo>
                  <a:pt x="73659" y="76200"/>
                </a:lnTo>
                <a:lnTo>
                  <a:pt x="137159" y="44450"/>
                </a:lnTo>
                <a:lnTo>
                  <a:pt x="86359" y="44450"/>
                </a:lnTo>
                <a:lnTo>
                  <a:pt x="86359" y="31750"/>
                </a:lnTo>
                <a:lnTo>
                  <a:pt x="137159" y="31750"/>
                </a:lnTo>
                <a:lnTo>
                  <a:pt x="73659" y="0"/>
                </a:lnTo>
                <a:close/>
              </a:path>
              <a:path w="149859" h="76200">
                <a:moveTo>
                  <a:pt x="7365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59" y="44450"/>
                </a:lnTo>
                <a:lnTo>
                  <a:pt x="73659" y="31750"/>
                </a:lnTo>
                <a:close/>
              </a:path>
              <a:path w="149859" h="76200">
                <a:moveTo>
                  <a:pt x="137159" y="31750"/>
                </a:moveTo>
                <a:lnTo>
                  <a:pt x="86359" y="31750"/>
                </a:lnTo>
                <a:lnTo>
                  <a:pt x="86359" y="44450"/>
                </a:lnTo>
                <a:lnTo>
                  <a:pt x="137159" y="44450"/>
                </a:lnTo>
                <a:lnTo>
                  <a:pt x="149859" y="38100"/>
                </a:lnTo>
                <a:lnTo>
                  <a:pt x="13715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783454" y="4984749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60" y="0"/>
                </a:moveTo>
                <a:lnTo>
                  <a:pt x="73660" y="76200"/>
                </a:lnTo>
                <a:lnTo>
                  <a:pt x="137160" y="44450"/>
                </a:lnTo>
                <a:lnTo>
                  <a:pt x="86360" y="44450"/>
                </a:lnTo>
                <a:lnTo>
                  <a:pt x="86360" y="31750"/>
                </a:lnTo>
                <a:lnTo>
                  <a:pt x="137160" y="31750"/>
                </a:lnTo>
                <a:lnTo>
                  <a:pt x="73660" y="0"/>
                </a:lnTo>
                <a:close/>
              </a:path>
              <a:path w="149860" h="76200">
                <a:moveTo>
                  <a:pt x="73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60" y="44450"/>
                </a:lnTo>
                <a:lnTo>
                  <a:pt x="73660" y="31750"/>
                </a:lnTo>
                <a:close/>
              </a:path>
              <a:path w="149860" h="76200">
                <a:moveTo>
                  <a:pt x="137160" y="31750"/>
                </a:moveTo>
                <a:lnTo>
                  <a:pt x="86360" y="31750"/>
                </a:lnTo>
                <a:lnTo>
                  <a:pt x="86360" y="44450"/>
                </a:lnTo>
                <a:lnTo>
                  <a:pt x="137160" y="44450"/>
                </a:lnTo>
                <a:lnTo>
                  <a:pt x="149860" y="38100"/>
                </a:lnTo>
                <a:lnTo>
                  <a:pt x="137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785359" y="4802504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60" y="0"/>
                </a:moveTo>
                <a:lnTo>
                  <a:pt x="73660" y="76200"/>
                </a:lnTo>
                <a:lnTo>
                  <a:pt x="137160" y="44450"/>
                </a:lnTo>
                <a:lnTo>
                  <a:pt x="86360" y="44450"/>
                </a:lnTo>
                <a:lnTo>
                  <a:pt x="86360" y="31750"/>
                </a:lnTo>
                <a:lnTo>
                  <a:pt x="137160" y="31750"/>
                </a:lnTo>
                <a:lnTo>
                  <a:pt x="73660" y="0"/>
                </a:lnTo>
                <a:close/>
              </a:path>
              <a:path w="149860" h="76200">
                <a:moveTo>
                  <a:pt x="73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60" y="44450"/>
                </a:lnTo>
                <a:lnTo>
                  <a:pt x="73660" y="31750"/>
                </a:lnTo>
                <a:close/>
              </a:path>
              <a:path w="149860" h="76200">
                <a:moveTo>
                  <a:pt x="137160" y="31750"/>
                </a:moveTo>
                <a:lnTo>
                  <a:pt x="86360" y="31750"/>
                </a:lnTo>
                <a:lnTo>
                  <a:pt x="86360" y="44450"/>
                </a:lnTo>
                <a:lnTo>
                  <a:pt x="137160" y="44450"/>
                </a:lnTo>
                <a:lnTo>
                  <a:pt x="149860" y="38100"/>
                </a:lnTo>
                <a:lnTo>
                  <a:pt x="137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783454" y="4592319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60" y="0"/>
                </a:moveTo>
                <a:lnTo>
                  <a:pt x="73660" y="76200"/>
                </a:lnTo>
                <a:lnTo>
                  <a:pt x="137160" y="44450"/>
                </a:lnTo>
                <a:lnTo>
                  <a:pt x="86360" y="44450"/>
                </a:lnTo>
                <a:lnTo>
                  <a:pt x="86360" y="31750"/>
                </a:lnTo>
                <a:lnTo>
                  <a:pt x="137160" y="31750"/>
                </a:lnTo>
                <a:lnTo>
                  <a:pt x="73660" y="0"/>
                </a:lnTo>
                <a:close/>
              </a:path>
              <a:path w="149860" h="76200">
                <a:moveTo>
                  <a:pt x="73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60" y="44450"/>
                </a:lnTo>
                <a:lnTo>
                  <a:pt x="73660" y="31750"/>
                </a:lnTo>
                <a:close/>
              </a:path>
              <a:path w="149860" h="76200">
                <a:moveTo>
                  <a:pt x="137160" y="31750"/>
                </a:moveTo>
                <a:lnTo>
                  <a:pt x="86360" y="31750"/>
                </a:lnTo>
                <a:lnTo>
                  <a:pt x="86360" y="44450"/>
                </a:lnTo>
                <a:lnTo>
                  <a:pt x="137160" y="44450"/>
                </a:lnTo>
                <a:lnTo>
                  <a:pt x="149860" y="38100"/>
                </a:lnTo>
                <a:lnTo>
                  <a:pt x="137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782184" y="4380229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60" y="0"/>
                </a:moveTo>
                <a:lnTo>
                  <a:pt x="73660" y="76200"/>
                </a:lnTo>
                <a:lnTo>
                  <a:pt x="137160" y="44450"/>
                </a:lnTo>
                <a:lnTo>
                  <a:pt x="86360" y="44450"/>
                </a:lnTo>
                <a:lnTo>
                  <a:pt x="86360" y="31750"/>
                </a:lnTo>
                <a:lnTo>
                  <a:pt x="137160" y="31750"/>
                </a:lnTo>
                <a:lnTo>
                  <a:pt x="73660" y="0"/>
                </a:lnTo>
                <a:close/>
              </a:path>
              <a:path w="149860" h="76200">
                <a:moveTo>
                  <a:pt x="73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60" y="44450"/>
                </a:lnTo>
                <a:lnTo>
                  <a:pt x="73660" y="31750"/>
                </a:lnTo>
                <a:close/>
              </a:path>
              <a:path w="149860" h="76200">
                <a:moveTo>
                  <a:pt x="137160" y="31750"/>
                </a:moveTo>
                <a:lnTo>
                  <a:pt x="86360" y="31750"/>
                </a:lnTo>
                <a:lnTo>
                  <a:pt x="86360" y="44450"/>
                </a:lnTo>
                <a:lnTo>
                  <a:pt x="137160" y="44450"/>
                </a:lnTo>
                <a:lnTo>
                  <a:pt x="149860" y="38100"/>
                </a:lnTo>
                <a:lnTo>
                  <a:pt x="137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608195" y="2585084"/>
            <a:ext cx="149859" cy="76200"/>
          </a:xfrm>
          <a:custGeom>
            <a:avLst/>
            <a:gdLst/>
            <a:ahLst/>
            <a:cxnLst/>
            <a:rect l="l" t="t" r="r" b="b"/>
            <a:pathLst>
              <a:path w="149859" h="76200">
                <a:moveTo>
                  <a:pt x="73659" y="0"/>
                </a:moveTo>
                <a:lnTo>
                  <a:pt x="73659" y="76200"/>
                </a:lnTo>
                <a:lnTo>
                  <a:pt x="137159" y="44450"/>
                </a:lnTo>
                <a:lnTo>
                  <a:pt x="86359" y="44450"/>
                </a:lnTo>
                <a:lnTo>
                  <a:pt x="86359" y="31750"/>
                </a:lnTo>
                <a:lnTo>
                  <a:pt x="137159" y="31750"/>
                </a:lnTo>
                <a:lnTo>
                  <a:pt x="73659" y="0"/>
                </a:lnTo>
                <a:close/>
              </a:path>
              <a:path w="149859" h="76200">
                <a:moveTo>
                  <a:pt x="7365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59" y="44450"/>
                </a:lnTo>
                <a:lnTo>
                  <a:pt x="73659" y="31750"/>
                </a:lnTo>
                <a:close/>
              </a:path>
              <a:path w="149859" h="76200">
                <a:moveTo>
                  <a:pt x="137159" y="31750"/>
                </a:moveTo>
                <a:lnTo>
                  <a:pt x="86359" y="31750"/>
                </a:lnTo>
                <a:lnTo>
                  <a:pt x="86359" y="44450"/>
                </a:lnTo>
                <a:lnTo>
                  <a:pt x="137159" y="44450"/>
                </a:lnTo>
                <a:lnTo>
                  <a:pt x="149859" y="38100"/>
                </a:lnTo>
                <a:lnTo>
                  <a:pt x="13715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114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08557" y="2221610"/>
          <a:ext cx="5730061" cy="43620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213"/>
                <a:gridCol w="1350645"/>
                <a:gridCol w="719582"/>
                <a:gridCol w="1530477"/>
                <a:gridCol w="1149095"/>
              </a:tblGrid>
              <a:tr h="210312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Mne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onic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433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Mea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449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234950">
                        <a:lnSpc>
                          <a:spcPts val="162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Clear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fl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8465">
                        <a:lnSpc>
                          <a:spcPct val="100000"/>
                        </a:lnSpc>
                        <a:tabLst>
                          <a:tab pos="819150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	</a:t>
                      </a: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(IF)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Set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lag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18465">
                        <a:lnSpc>
                          <a:spcPct val="100000"/>
                        </a:lnSpc>
                        <a:tabLst>
                          <a:tab pos="819150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(IF)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233297"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122555">
                        <a:lnSpc>
                          <a:spcPts val="161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 n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  <a:tabLst>
                          <a:tab pos="835660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(Fl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gs)	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((SP)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2)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25095">
                        <a:lnSpc>
                          <a:spcPts val="1610"/>
                        </a:lnSpc>
                        <a:tabLst>
                          <a:tab pos="525780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	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F,IF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4769" marR="93345" indent="88265">
                        <a:lnSpc>
                          <a:spcPts val="1610"/>
                        </a:lnSpc>
                        <a:spcBef>
                          <a:spcPts val="50"/>
                        </a:spcBef>
                        <a:tabLst>
                          <a:tab pos="843280" algn="l"/>
                          <a:tab pos="994410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(CS)	</a:t>
                      </a: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((SP)-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4)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*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n)		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CS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97485">
                        <a:lnSpc>
                          <a:spcPts val="1565"/>
                        </a:lnSpc>
                        <a:tabLst>
                          <a:tab pos="828040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(IP)	</a:t>
                      </a: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((SP)-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6)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108585">
                        <a:lnSpc>
                          <a:spcPts val="1610"/>
                        </a:lnSpc>
                        <a:tabLst>
                          <a:tab pos="937894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*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n)	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(IP)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4483"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7145">
                        <a:lnSpc>
                          <a:spcPct val="100000"/>
                        </a:lnSpc>
                        <a:tabLst>
                          <a:tab pos="833119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((SP))	</a:t>
                      </a: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(IP)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610"/>
                        </a:lnSpc>
                        <a:tabLst>
                          <a:tab pos="998855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((SP)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2)	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(CS)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4769" marR="106680">
                        <a:lnSpc>
                          <a:spcPts val="1610"/>
                        </a:lnSpc>
                        <a:spcBef>
                          <a:spcPts val="50"/>
                        </a:spcBef>
                        <a:tabLst>
                          <a:tab pos="910590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((SP)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4)	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(Fl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gs)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(SP)+ 6	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(SP)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782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433070">
                        <a:lnSpc>
                          <a:spcPts val="161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erf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ow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4 st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 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0267"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HLT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alt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HLT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227965">
                        <a:lnSpc>
                          <a:spcPts val="1610"/>
                        </a:lnSpc>
                      </a:pP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ait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for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e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or 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set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to oc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5196"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</a:pP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ait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0340">
                        <a:lnSpc>
                          <a:spcPct val="100000"/>
                        </a:lnSpc>
                      </a:pP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ait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219075">
                        <a:lnSpc>
                          <a:spcPts val="1620"/>
                        </a:lnSpc>
                      </a:pP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ait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835">
                          <a:latin typeface="Cambria Math"/>
                          <a:cs typeface="Cambria Math"/>
                        </a:rPr>
                        <a:t>T</a:t>
                      </a:r>
                      <a:r>
                        <a:rPr dirty="0" smtClean="0" baseline="11904" sz="2100" spc="-262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11904" sz="2100" spc="-31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400" spc="-785">
                          <a:latin typeface="Cambria Math"/>
                          <a:cs typeface="Cambria Math"/>
                        </a:rPr>
                        <a:t>E</a:t>
                      </a:r>
                      <a:r>
                        <a:rPr dirty="0" smtClean="0" baseline="11904" sz="2100" spc="-262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11904" sz="2100" spc="-382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400" spc="-630">
                          <a:latin typeface="Cambria Math"/>
                          <a:cs typeface="Cambria Math"/>
                        </a:rPr>
                        <a:t>S</a:t>
                      </a:r>
                      <a:r>
                        <a:rPr dirty="0" smtClean="0" baseline="11904" sz="2100" spc="-262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11904" sz="2100" spc="-61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400" spc="-610">
                          <a:latin typeface="Cambria Math"/>
                          <a:cs typeface="Cambria Math"/>
                        </a:rPr>
                        <a:t>T</a:t>
                      </a:r>
                      <a:r>
                        <a:rPr dirty="0" smtClean="0" baseline="11904" sz="2100" spc="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11904" sz="2100" spc="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11904" sz="2100" spc="0">
                          <a:latin typeface="Cambria Math"/>
                          <a:cs typeface="Cambria Math"/>
                        </a:rPr>
                        <a:t>    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go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2918"/>
            <a:ext cx="5607685" cy="8698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200"/>
              </a:lnSpc>
            </a:pPr>
            <a:r>
              <a:rPr dirty="0" smtClean="0" sz="1400">
                <a:latin typeface="Times New Roman"/>
                <a:cs typeface="Times New Roman"/>
              </a:rPr>
              <a:t>For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50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ble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2. 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MPU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ars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IF,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(CS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P</a:t>
            </a:r>
            <a:r>
              <a:rPr dirty="0" smtClean="0" baseline="-9259" sz="1350" spc="7">
                <a:latin typeface="Times New Roman"/>
                <a:cs typeface="Times New Roman"/>
              </a:rPr>
              <a:t>5</a:t>
            </a:r>
            <a:r>
              <a:rPr dirty="0" smtClean="0" baseline="-9259" sz="1350" spc="0">
                <a:latin typeface="Times New Roman"/>
                <a:cs typeface="Times New Roman"/>
              </a:rPr>
              <a:t>0 </a:t>
            </a:r>
            <a:r>
              <a:rPr dirty="0" smtClean="0" baseline="-9259" sz="1350" spc="-127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baseline="-9259" sz="1350" spc="7">
                <a:latin typeface="Times New Roman"/>
                <a:cs typeface="Times New Roman"/>
              </a:rPr>
              <a:t>5</a:t>
            </a:r>
            <a:r>
              <a:rPr dirty="0" smtClean="0" baseline="-9259" sz="1350" spc="0">
                <a:latin typeface="Times New Roman"/>
                <a:cs typeface="Times New Roman"/>
              </a:rPr>
              <a:t>0 </a:t>
            </a:r>
            <a:r>
              <a:rPr dirty="0" smtClean="0" baseline="-9259" sz="1350" spc="-12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C8H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000CA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hem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IP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CS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baseline="-9259" sz="1350" spc="7">
                <a:latin typeface="Times New Roman"/>
                <a:cs typeface="Times New Roman"/>
              </a:rPr>
              <a:t>5</a:t>
            </a:r>
            <a:r>
              <a:rPr dirty="0" smtClean="0" baseline="-9259" sz="1350" spc="-15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P</a:t>
            </a:r>
            <a:r>
              <a:rPr dirty="0" smtClean="0" baseline="-9259" sz="1350" spc="7">
                <a:latin typeface="Times New Roman"/>
                <a:cs typeface="Times New Roman"/>
              </a:rPr>
              <a:t>50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this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w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8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469265" marR="17145" indent="-228600">
              <a:lnSpc>
                <a:spcPct val="110400"/>
              </a:lnSpc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IRET</a:t>
            </a:r>
            <a:r>
              <a:rPr dirty="0" smtClean="0" sz="1400" spc="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70" b="1" i="1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0">
                <a:latin typeface="Times New Roman"/>
                <a:cs typeface="Times New Roman"/>
              </a:rPr>
              <a:t> 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IP,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CS,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inte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MP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6"/>
              </a:spcBef>
              <a:buFont typeface="Courier New"/>
              <a:buChar char="o"/>
            </a:pPr>
            <a:endParaRPr sz="8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algn="just" marL="469265" marR="13970" indent="-228600">
              <a:lnSpc>
                <a:spcPct val="110300"/>
              </a:lnSpc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O </a:t>
            </a:r>
            <a:r>
              <a:rPr dirty="0" smtClean="0" sz="1400" spc="-1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tr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n </a:t>
            </a:r>
            <a:r>
              <a:rPr dirty="0" smtClean="0" sz="1400" spc="-6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af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etic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can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0">
                <a:latin typeface="Times New Roman"/>
                <a:cs typeface="Times New Roman"/>
              </a:rPr>
              <a:t> fl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g,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set,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"/>
              </a:spcBef>
              <a:buFont typeface="Courier New"/>
              <a:buChar char="o"/>
            </a:pPr>
            <a:endParaRPr sz="85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algn="just" marL="469265" marR="15875" indent="-228600">
              <a:lnSpc>
                <a:spcPct val="110000"/>
              </a:lnSpc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HA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14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tr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150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MPU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5"/>
              </a:spcBef>
              <a:buFont typeface="Courier New"/>
              <a:buChar char="o"/>
            </a:pPr>
            <a:endParaRPr sz="8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algn="just" marL="469265" marR="17145" indent="-228600">
              <a:lnSpc>
                <a:spcPct val="110400"/>
              </a:lnSpc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WAIT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110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MPU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te.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nly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MPU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ill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4"/>
              </a:spcBef>
            </a:pPr>
            <a:endParaRPr sz="1000"/>
          </a:p>
          <a:p>
            <a:pPr algn="just" marL="12700" marR="183388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Ex</a:t>
            </a:r>
            <a:r>
              <a:rPr dirty="0" smtClean="0" sz="1400" b="1" u="heavy">
                <a:latin typeface="Times New Roman"/>
                <a:cs typeface="Times New Roman"/>
              </a:rPr>
              <a:t>te</a:t>
            </a:r>
            <a:r>
              <a:rPr dirty="0" smtClean="0" sz="1400" spc="-10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20" b="1" u="heavy">
                <a:latin typeface="Times New Roman"/>
                <a:cs typeface="Times New Roman"/>
              </a:rPr>
              <a:t>H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r</a:t>
            </a:r>
            <a:r>
              <a:rPr dirty="0" smtClean="0" sz="1400" spc="-15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w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10" b="1" u="heavy">
                <a:latin typeface="Times New Roman"/>
                <a:cs typeface="Times New Roman"/>
              </a:rPr>
              <a:t>e</a:t>
            </a:r>
            <a:r>
              <a:rPr dirty="0" smtClean="0" sz="1400" spc="-15" b="1" u="heavy">
                <a:latin typeface="Times New Roman"/>
                <a:cs typeface="Times New Roman"/>
              </a:rPr>
              <a:t>-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nter</a:t>
            </a:r>
            <a:r>
              <a:rPr dirty="0" smtClean="0" sz="1400" spc="-10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upt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ter</a:t>
            </a:r>
            <a:r>
              <a:rPr dirty="0" smtClean="0" sz="1400" spc="-10" b="1" u="heavy">
                <a:latin typeface="Times New Roman"/>
                <a:cs typeface="Times New Roman"/>
              </a:rPr>
              <a:t>f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5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-1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Sequence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0"/>
              </a:spcBef>
            </a:pPr>
            <a:endParaRPr sz="950"/>
          </a:p>
          <a:p>
            <a:pPr algn="just" marL="12700" marR="12700">
              <a:lnSpc>
                <a:spcPct val="1102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terf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rfac</a:t>
            </a:r>
            <a:r>
              <a:rPr dirty="0" smtClean="0" sz="1400" spc="3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has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en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iz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-15" b="1" i="1">
                <a:latin typeface="Times New Roman"/>
                <a:cs typeface="Times New Roman"/>
              </a:rPr>
              <a:t>M</a:t>
            </a:r>
            <a:r>
              <a:rPr dirty="0" smtClean="0" sz="1400" spc="0" b="1" i="1">
                <a:latin typeface="Times New Roman"/>
                <a:cs typeface="Times New Roman"/>
              </a:rPr>
              <a:t>I </a:t>
            </a:r>
            <a:r>
              <a:rPr dirty="0" smtClean="0" sz="1400" spc="5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n,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</a:t>
            </a:r>
            <a:r>
              <a:rPr dirty="0" smtClean="0" sz="1400" spc="0">
                <a:latin typeface="Times New Roman"/>
                <a:cs typeface="Times New Roman"/>
              </a:rPr>
              <a:t> (C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baseline="-9259" sz="1350" spc="-1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:IP</a:t>
            </a:r>
            <a:r>
              <a:rPr dirty="0" smtClean="0" baseline="-9259" sz="1350" spc="7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MI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ked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0">
                <a:latin typeface="Times New Roman"/>
                <a:cs typeface="Times New Roman"/>
              </a:rPr>
              <a:t> 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ger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re,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237604" y="6853554"/>
            <a:ext cx="413385" cy="0"/>
          </a:xfrm>
          <a:custGeom>
            <a:avLst/>
            <a:gdLst/>
            <a:ahLst/>
            <a:cxnLst/>
            <a:rect l="l" t="t" r="r" b="b"/>
            <a:pathLst>
              <a:path w="413385" h="0">
                <a:moveTo>
                  <a:pt x="0" y="0"/>
                </a:moveTo>
                <a:lnTo>
                  <a:pt x="41338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114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2918"/>
            <a:ext cx="5608320" cy="22650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6510">
              <a:lnSpc>
                <a:spcPct val="110200"/>
              </a:lnSpc>
            </a:pPr>
            <a:r>
              <a:rPr dirty="0" smtClean="0" sz="1400">
                <a:latin typeface="Times New Roman"/>
                <a:cs typeface="Times New Roman"/>
              </a:rPr>
              <a:t>If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 </a:t>
            </a:r>
            <a:r>
              <a:rPr dirty="0" smtClean="0" sz="1400" spc="-8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1,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err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st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marL="553085" indent="-228600">
              <a:lnSpc>
                <a:spcPct val="100000"/>
              </a:lnSpc>
              <a:buFont typeface="Times New Roman"/>
              <a:buAutoNum type="arabicPeriod"/>
              <a:tabLst>
                <a:tab pos="55308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fl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k,</a:t>
            </a:r>
            <a:endParaRPr sz="1400">
              <a:latin typeface="Times New Roman"/>
              <a:cs typeface="Times New Roman"/>
            </a:endParaRPr>
          </a:p>
          <a:p>
            <a:pPr marL="553085" indent="-228600">
              <a:lnSpc>
                <a:spcPct val="100000"/>
              </a:lnSpc>
              <a:spcBef>
                <a:spcPts val="180"/>
              </a:spcBef>
              <a:buFont typeface="Times New Roman"/>
              <a:buAutoNum type="arabicPeriod"/>
              <a:tabLst>
                <a:tab pos="55308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k,</a:t>
            </a:r>
            <a:endParaRPr sz="1400">
              <a:latin typeface="Times New Roman"/>
              <a:cs typeface="Times New Roman"/>
            </a:endParaRPr>
          </a:p>
          <a:p>
            <a:pPr marL="553085" indent="-228600">
              <a:lnSpc>
                <a:spcPct val="100000"/>
              </a:lnSpc>
              <a:spcBef>
                <a:spcPts val="165"/>
              </a:spcBef>
              <a:buFont typeface="Times New Roman"/>
              <a:buAutoNum type="arabicPeriod"/>
              <a:tabLst>
                <a:tab pos="55308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clea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F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IF.</a:t>
            </a:r>
            <a:endParaRPr sz="1400">
              <a:latin typeface="Times New Roman"/>
              <a:cs typeface="Times New Roman"/>
            </a:endParaRPr>
          </a:p>
          <a:p>
            <a:pPr marL="553085" marR="12700" indent="-228600">
              <a:lnSpc>
                <a:spcPct val="111400"/>
              </a:lnSpc>
              <a:spcBef>
                <a:spcPts val="35"/>
              </a:spcBef>
              <a:buFont typeface="Times New Roman"/>
              <a:buAutoNum type="arabicPeriod"/>
              <a:tabLst>
                <a:tab pos="55308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445">
                <a:latin typeface="Cambria Math"/>
                <a:cs typeface="Cambria Math"/>
              </a:rPr>
              <a:t>I</a:t>
            </a:r>
            <a:r>
              <a:rPr dirty="0" smtClean="0" baseline="11904" sz="2100" spc="-277">
                <a:latin typeface="Cambria Math"/>
                <a:cs typeface="Cambria Math"/>
              </a:rPr>
              <a:t>̅</a:t>
            </a:r>
            <a:r>
              <a:rPr dirty="0" smtClean="0" baseline="11904" sz="2100" spc="-877">
                <a:latin typeface="Cambria Math"/>
                <a:cs typeface="Cambria Math"/>
              </a:rPr>
              <a:t>̅</a:t>
            </a:r>
            <a:r>
              <a:rPr dirty="0" smtClean="0" sz="1400" spc="-560">
                <a:latin typeface="Cambria Math"/>
                <a:cs typeface="Cambria Math"/>
              </a:rPr>
              <a:t>N</a:t>
            </a:r>
            <a:r>
              <a:rPr dirty="0" smtClean="0" baseline="11904" sz="2100" spc="-300">
                <a:latin typeface="Cambria Math"/>
                <a:cs typeface="Cambria Math"/>
              </a:rPr>
              <a:t>̅</a:t>
            </a:r>
            <a:r>
              <a:rPr dirty="0" smtClean="0" baseline="11904" sz="2100" spc="-675">
                <a:latin typeface="Cambria Math"/>
                <a:cs typeface="Cambria Math"/>
              </a:rPr>
              <a:t>̅</a:t>
            </a:r>
            <a:r>
              <a:rPr dirty="0" smtClean="0" sz="1400" spc="-570">
                <a:latin typeface="Cambria Math"/>
                <a:cs typeface="Cambria Math"/>
              </a:rPr>
              <a:t>T</a:t>
            </a:r>
            <a:r>
              <a:rPr dirty="0" smtClean="0" baseline="11904" sz="2100" spc="-277">
                <a:latin typeface="Cambria Math"/>
                <a:cs typeface="Cambria Math"/>
              </a:rPr>
              <a:t>̅</a:t>
            </a:r>
            <a:r>
              <a:rPr dirty="0" smtClean="0" baseline="11904" sz="2100" spc="-697">
                <a:latin typeface="Cambria Math"/>
                <a:cs typeface="Cambria Math"/>
              </a:rPr>
              <a:t>̅</a:t>
            </a:r>
            <a:r>
              <a:rPr dirty="0" smtClean="0" sz="1400" spc="-600">
                <a:latin typeface="Cambria Math"/>
                <a:cs typeface="Cambria Math"/>
              </a:rPr>
              <a:t>A</a:t>
            </a:r>
            <a:r>
              <a:rPr dirty="0" smtClean="0" baseline="11904" sz="2100" spc="0">
                <a:latin typeface="Cambria Math"/>
                <a:cs typeface="Cambria Math"/>
              </a:rPr>
              <a:t>̅</a:t>
            </a:r>
            <a:r>
              <a:rPr dirty="0" smtClean="0" baseline="11904" sz="21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6816725"/>
            <a:ext cx="5601970" cy="24879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2649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2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baseline="-9259" sz="1350" spc="0">
                <a:latin typeface="Times New Roman"/>
                <a:cs typeface="Times New Roman"/>
              </a:rPr>
              <a:t>1 </a:t>
            </a:r>
            <a:r>
              <a:rPr dirty="0" smtClean="0" baseline="-9259" sz="1350" spc="-3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3,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 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 0.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itry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 can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re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9"/>
              </a:spcBef>
            </a:pPr>
            <a:endParaRPr sz="950"/>
          </a:p>
          <a:p>
            <a:pPr algn="just" marL="12700" marR="13335">
              <a:lnSpc>
                <a:spcPct val="1104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CK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ode.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off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bus,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03325" y="3281171"/>
            <a:ext cx="5352542" cy="30308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414780" y="8585200"/>
            <a:ext cx="479425" cy="0"/>
          </a:xfrm>
          <a:custGeom>
            <a:avLst/>
            <a:gdLst/>
            <a:ahLst/>
            <a:cxnLst/>
            <a:rect l="l" t="t" r="r" b="b"/>
            <a:pathLst>
              <a:path w="479425" h="0">
                <a:moveTo>
                  <a:pt x="0" y="0"/>
                </a:moveTo>
                <a:lnTo>
                  <a:pt x="4794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2449195" y="8008619"/>
            <a:ext cx="381000" cy="0"/>
          </a:xfrm>
          <a:custGeom>
            <a:avLst/>
            <a:gdLst/>
            <a:ahLst/>
            <a:cxnLst/>
            <a:rect l="l" t="t" r="r" b="b"/>
            <a:pathLst>
              <a:path w="381000" h="0">
                <a:moveTo>
                  <a:pt x="0" y="0"/>
                </a:moveTo>
                <a:lnTo>
                  <a:pt x="3810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114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3345"/>
            <a:ext cx="5608955" cy="50285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3335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cle,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ilar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urs.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try</a:t>
            </a:r>
            <a:r>
              <a:rPr dirty="0" smtClean="0" sz="1400" spc="0">
                <a:latin typeface="Times New Roman"/>
                <a:cs typeface="Times New Roman"/>
              </a:rPr>
              <a:t> 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50">
                <a:latin typeface="Times New Roman"/>
                <a:cs typeface="Times New Roman"/>
              </a:rPr>
              <a:t>D</a:t>
            </a:r>
            <a:r>
              <a:rPr dirty="0" smtClean="0" baseline="-9259" sz="1350" spc="7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AD</a:t>
            </a:r>
            <a:r>
              <a:rPr dirty="0" smtClean="0" baseline="-9259" sz="1350" spc="7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baseline="-9259" sz="1350" spc="0">
                <a:latin typeface="Times New Roman"/>
                <a:cs typeface="Times New Roman"/>
              </a:rPr>
              <a:t>3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baseline="-9259" sz="1350" spc="0">
                <a:latin typeface="Times New Roman"/>
                <a:cs typeface="Times New Roman"/>
              </a:rPr>
              <a:t>4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RESE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4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h)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MPU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puter.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goes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ck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MPU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ars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gs,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IP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FFFF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SS,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0">
                <a:latin typeface="Times New Roman"/>
                <a:cs typeface="Times New Roman"/>
              </a:rPr>
              <a:t> set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ins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6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20955">
              <a:lnSpc>
                <a:spcPct val="11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2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raw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algn="just" marL="12700" marR="12700">
              <a:lnSpc>
                <a:spcPct val="110000"/>
              </a:lnSpc>
              <a:buFont typeface="Times New Roman"/>
              <a:buAutoNum type="alphaLcParenBoth"/>
              <a:tabLst>
                <a:tab pos="273050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ser</a:t>
            </a:r>
            <a:r>
              <a:rPr dirty="0" smtClean="0" sz="1400" spc="-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35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new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5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  <a:buFont typeface="Times New Roman"/>
              <a:buAutoNum type="alphaLcParenBoth"/>
            </a:pPr>
            <a:endParaRPr sz="1100"/>
          </a:p>
          <a:p>
            <a:pPr algn="just" marL="265430" marR="1542415" indent="-253365">
              <a:lnSpc>
                <a:spcPct val="100000"/>
              </a:lnSpc>
              <a:buFont typeface="Times New Roman"/>
              <a:buAutoNum type="alphaLcParenBoth"/>
              <a:tabLst>
                <a:tab pos="265430" algn="l"/>
              </a:tabLst>
            </a:pP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ISR for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 6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5"/>
              </a:spcBef>
            </a:pPr>
            <a:endParaRPr sz="1000"/>
          </a:p>
          <a:p>
            <a:pPr algn="just" marL="12700" marR="5311775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9185" y="6041135"/>
            <a:ext cx="5945632" cy="3547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114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898905"/>
            <a:ext cx="5608955" cy="7792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rea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on,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bly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le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el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ch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C.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ss</a:t>
            </a:r>
            <a:r>
              <a:rPr dirty="0" smtClean="0" sz="1400" spc="-25" b="1" i="1">
                <a:latin typeface="Times New Roman"/>
                <a:cs typeface="Times New Roman"/>
              </a:rPr>
              <a:t>e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y </a:t>
            </a:r>
            <a:r>
              <a:rPr dirty="0" smtClean="0" sz="1400" spc="-12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ng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ag</a:t>
            </a:r>
            <a:r>
              <a:rPr dirty="0" smtClean="0" sz="1400" spc="10" b="1" i="1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sy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ead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4"/>
              </a:spcBef>
            </a:pPr>
            <a:endParaRPr sz="950"/>
          </a:p>
          <a:p>
            <a:pPr algn="just" marL="12700" marR="13970">
              <a:lnSpc>
                <a:spcPct val="958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s: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de)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s.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e </a:t>
            </a:r>
            <a:r>
              <a:rPr dirty="0" smtClean="0" sz="1400" spc="-14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35">
                <a:latin typeface="Times New Roman"/>
                <a:cs typeface="Times New Roman"/>
              </a:rPr>
              <a:t>…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ned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que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bina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ic </a:t>
            </a:r>
            <a:r>
              <a:rPr dirty="0" smtClean="0" sz="1400" spc="14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B, 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…).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pe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ds</a:t>
            </a:r>
            <a:r>
              <a:rPr dirty="0" smtClean="0" sz="1400" spc="8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ibe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ied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ode.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ide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tify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ina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data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MPU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1"/>
              </a:spcBef>
            </a:pPr>
            <a:endParaRPr sz="950"/>
          </a:p>
          <a:p>
            <a:pPr algn="just" marL="12700" marR="17780">
              <a:lnSpc>
                <a:spcPct val="96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25" b="1" i="1">
                <a:latin typeface="Times New Roman"/>
                <a:cs typeface="Times New Roman"/>
              </a:rPr>
              <a:t>e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5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bly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to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20" b="1" i="1">
                <a:latin typeface="Times New Roman"/>
                <a:cs typeface="Times New Roman"/>
              </a:rPr>
              <a:t>o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12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that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3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4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4207510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ddre</a:t>
            </a:r>
            <a:r>
              <a:rPr dirty="0" smtClean="0" sz="1400" spc="-1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g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25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des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8"/>
              </a:spcBef>
            </a:pPr>
            <a:endParaRPr sz="950"/>
          </a:p>
          <a:p>
            <a:pPr algn="just" marL="12700" marR="15875">
              <a:lnSpc>
                <a:spcPct val="959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ng </a:t>
            </a:r>
            <a:r>
              <a:rPr dirty="0" smtClean="0" sz="1400" spc="-85" b="1" i="1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2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e </a:t>
            </a:r>
            <a:r>
              <a:rPr dirty="0" smtClean="0" sz="1400" spc="-8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d.  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 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0">
                <a:latin typeface="Times New Roman"/>
                <a:cs typeface="Times New Roman"/>
              </a:rPr>
              <a:t> 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ide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s,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port.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ori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4"/>
              </a:spcBef>
            </a:pPr>
            <a:endParaRPr sz="900"/>
          </a:p>
          <a:p>
            <a:pPr algn="just" marL="12700" marR="2905760">
              <a:lnSpc>
                <a:spcPct val="100000"/>
              </a:lnSpc>
              <a:buFont typeface="Times New Roman"/>
              <a:buAutoNum type="arabicPlain"/>
              <a:tabLst>
                <a:tab pos="20574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ode.</a:t>
            </a:r>
            <a:endParaRPr sz="1400">
              <a:latin typeface="Times New Roman"/>
              <a:cs typeface="Times New Roman"/>
            </a:endParaRPr>
          </a:p>
          <a:p>
            <a:pPr marL="12700" marR="2736850">
              <a:lnSpc>
                <a:spcPct val="155000"/>
              </a:lnSpc>
              <a:spcBef>
                <a:spcPts val="10"/>
              </a:spcBef>
              <a:buFont typeface="Times New Roman"/>
              <a:buAutoNum type="arabicPlain"/>
              <a:tabLst>
                <a:tab pos="20574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36"/>
              </a:spcBef>
              <a:buFont typeface="Times New Roman"/>
              <a:buAutoNum type="arabicPlain"/>
            </a:pPr>
            <a:endParaRPr sz="900"/>
          </a:p>
          <a:p>
            <a:pPr lvl="1" marL="233045">
              <a:lnSpc>
                <a:spcPct val="100000"/>
              </a:lnSpc>
              <a:buFont typeface="Times New Roman"/>
              <a:buAutoNum type="alphaLcPeriod"/>
              <a:tabLst>
                <a:tab pos="41592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irect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ode.</a:t>
            </a:r>
            <a:endParaRPr sz="1400">
              <a:latin typeface="Times New Roman"/>
              <a:cs typeface="Times New Roman"/>
            </a:endParaRPr>
          </a:p>
          <a:p>
            <a:pPr lvl="1" marL="233045" marR="2712720">
              <a:lnSpc>
                <a:spcPts val="2620"/>
              </a:lnSpc>
              <a:spcBef>
                <a:spcPts val="229"/>
              </a:spcBef>
              <a:buFont typeface="Times New Roman"/>
              <a:buAutoNum type="alphaLcPeriod"/>
              <a:tabLst>
                <a:tab pos="42672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Reg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ode.</a:t>
            </a:r>
            <a:r>
              <a:rPr dirty="0" smtClean="0" sz="1400" spc="0">
                <a:latin typeface="Times New Roman"/>
                <a:cs typeface="Times New Roman"/>
              </a:rPr>
              <a:t> c-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Based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9"/>
              </a:spcBef>
            </a:pPr>
            <a:endParaRPr sz="650"/>
          </a:p>
          <a:p>
            <a:pPr marL="426720" indent="-193675">
              <a:lnSpc>
                <a:spcPct val="100000"/>
              </a:lnSpc>
              <a:buFont typeface="Times New Roman"/>
              <a:buAutoNum type="alphaLcPeriod" startAt="4"/>
              <a:tabLst>
                <a:tab pos="42672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36"/>
              </a:spcBef>
              <a:buFont typeface="Times New Roman"/>
              <a:buAutoNum type="alphaLcPeriod" startAt="4"/>
            </a:pPr>
            <a:endParaRPr sz="900"/>
          </a:p>
          <a:p>
            <a:pPr marL="415925" indent="-182880">
              <a:lnSpc>
                <a:spcPct val="100000"/>
              </a:lnSpc>
              <a:buFont typeface="Times New Roman"/>
              <a:buAutoNum type="alphaLcPeriod" startAt="4"/>
              <a:tabLst>
                <a:tab pos="41592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Base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120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884681"/>
            <a:ext cx="22352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(a)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1245869"/>
            <a:ext cx="91630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: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40051" y="1259077"/>
            <a:ext cx="1433195" cy="205358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664845">
              <a:lnSpc>
                <a:spcPts val="1620"/>
              </a:lnSpc>
            </a:pPr>
            <a:r>
              <a:rPr dirty="0" smtClean="0" sz="140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 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65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5000H</a:t>
            </a:r>
            <a:endParaRPr sz="1400">
              <a:latin typeface="Times New Roman"/>
              <a:cs typeface="Times New Roman"/>
            </a:endParaRPr>
          </a:p>
          <a:p>
            <a:pPr marL="12700" marR="12700">
              <a:lnSpc>
                <a:spcPts val="1610"/>
              </a:lnSpc>
              <a:spcBef>
                <a:spcPts val="40"/>
              </a:spcBef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  <a:p>
            <a:pPr marL="12700" marR="1270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[010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X,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  <a:p>
            <a:pPr marL="12700" marR="793115">
              <a:lnSpc>
                <a:spcPts val="1610"/>
              </a:lnSpc>
              <a:spcBef>
                <a:spcPts val="10"/>
              </a:spcBef>
            </a:pPr>
            <a:r>
              <a:rPr dirty="0" smtClean="0" sz="140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 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ts val="1570"/>
              </a:lnSpc>
            </a:pPr>
            <a:r>
              <a:rPr dirty="0" smtClean="0" sz="1400">
                <a:latin typeface="Times New Roman"/>
                <a:cs typeface="Times New Roman"/>
              </a:rPr>
              <a:t>IR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20" y="3699890"/>
            <a:ext cx="5608955" cy="57296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538734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 marL="12700" marR="2343150">
              <a:lnSpc>
                <a:spcPct val="170000"/>
              </a:lnSpc>
            </a:pPr>
            <a:r>
              <a:rPr dirty="0" smtClean="0" sz="140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 6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×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marL="12700" marR="1397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hen  IP</a:t>
            </a:r>
            <a:r>
              <a:rPr dirty="0" smtClean="0" baseline="-9259" sz="1350" spc="-15">
                <a:latin typeface="Times New Roman"/>
                <a:cs typeface="Times New Roman"/>
              </a:rPr>
              <a:t>6</a:t>
            </a:r>
            <a:r>
              <a:rPr dirty="0" smtClean="0" baseline="-9259" sz="1350" spc="0">
                <a:latin typeface="Times New Roman"/>
                <a:cs typeface="Times New Roman"/>
              </a:rPr>
              <a:t>0  </a:t>
            </a:r>
            <a:r>
              <a:rPr dirty="0" smtClean="0" baseline="-9259" sz="1350" spc="52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0H 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1H 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35">
                <a:latin typeface="Times New Roman"/>
                <a:cs typeface="Times New Roman"/>
              </a:rPr>
              <a:t>S</a:t>
            </a:r>
            <a:r>
              <a:rPr dirty="0" smtClean="0" baseline="-9259" sz="1350" spc="-15">
                <a:latin typeface="Times New Roman"/>
                <a:cs typeface="Times New Roman"/>
              </a:rPr>
              <a:t>60</a:t>
            </a:r>
            <a:r>
              <a:rPr dirty="0" smtClean="0" baseline="-9259" sz="135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2H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00183H.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58"/>
              </a:spcBef>
            </a:pPr>
            <a:endParaRPr sz="1000"/>
          </a:p>
          <a:p>
            <a:pPr algn="just" marL="12700" marR="341249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I</a:t>
            </a:r>
            <a:r>
              <a:rPr dirty="0" smtClean="0" sz="1400" b="1" u="heavy">
                <a:latin typeface="Times New Roman"/>
                <a:cs typeface="Times New Roman"/>
              </a:rPr>
              <a:t>nter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errupt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5" b="1" u="heavy">
                <a:latin typeface="Times New Roman"/>
                <a:cs typeface="Times New Roman"/>
              </a:rPr>
              <a:t>F</a:t>
            </a:r>
            <a:r>
              <a:rPr dirty="0" smtClean="0" sz="1400" spc="0" b="1" u="heavy">
                <a:latin typeface="Times New Roman"/>
                <a:cs typeface="Times New Roman"/>
              </a:rPr>
              <a:t>unct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8"/>
              </a:spcBef>
            </a:pPr>
            <a:endParaRPr sz="950"/>
          </a:p>
          <a:p>
            <a:pPr algn="just" marL="12700" marR="18415">
              <a:lnSpc>
                <a:spcPct val="110200"/>
              </a:lnSpc>
            </a:pPr>
            <a:r>
              <a:rPr dirty="0" smtClean="0" sz="140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af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err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 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nce.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 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inte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469265" marR="13335" indent="-228600">
              <a:lnSpc>
                <a:spcPct val="110200"/>
              </a:lnSpc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iv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de </a:t>
            </a:r>
            <a:r>
              <a:rPr dirty="0" smtClean="0" sz="1400" spc="15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r </a:t>
            </a:r>
            <a:r>
              <a:rPr dirty="0" smtClean="0" sz="1400" spc="15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3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la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ger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atic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 0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0"/>
              </a:spcBef>
              <a:buFont typeface="Courier New"/>
              <a:buChar char="o"/>
            </a:pPr>
            <a:endParaRPr sz="8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algn="just" marL="469265" marR="12700" indent="-228600">
              <a:lnSpc>
                <a:spcPct val="110700"/>
              </a:lnSpc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Sin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le</a:t>
            </a:r>
            <a:r>
              <a:rPr dirty="0" smtClean="0" sz="1400" spc="14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14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ag</a:t>
            </a:r>
            <a:r>
              <a:rPr dirty="0" smtClean="0" sz="1400" spc="0">
                <a:latin typeface="Times New Roman"/>
                <a:cs typeface="Times New Roman"/>
              </a:rPr>
              <a:t> (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F)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tep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MPU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120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96669" y="863345"/>
            <a:ext cx="5379720" cy="40468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marR="19050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of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ser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6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241300" marR="17780" indent="-228600">
              <a:lnSpc>
                <a:spcPct val="1103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Br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k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oi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t </a:t>
            </a:r>
            <a:r>
              <a:rPr dirty="0" smtClean="0" sz="1400" spc="-7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that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ged 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 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bre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per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ers 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low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pti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ram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do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8"/>
              </a:spcBef>
              <a:buFont typeface="Courier New"/>
              <a:buChar char="o"/>
            </a:pPr>
            <a:endParaRPr sz="8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algn="just" marL="241300" marR="12700" indent="-228600">
              <a:lnSpc>
                <a:spcPct val="1102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ve</a:t>
            </a:r>
            <a:r>
              <a:rPr dirty="0" smtClean="0" sz="1400" spc="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f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ow  </a:t>
            </a:r>
            <a:r>
              <a:rPr dirty="0" smtClean="0" sz="1400" spc="-155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r  </a:t>
            </a:r>
            <a:r>
              <a:rPr dirty="0" smtClean="0" sz="1400" spc="-15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 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etic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atic 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 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 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 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  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 4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 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8955" cy="1760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397637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The</a:t>
            </a:r>
            <a:r>
              <a:rPr dirty="0" smtClean="0" sz="140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8</a:t>
            </a:r>
            <a:r>
              <a:rPr dirty="0" smtClean="0" sz="1400" spc="0" b="1" u="heavy">
                <a:latin typeface="Times New Roman"/>
                <a:cs typeface="Times New Roman"/>
              </a:rPr>
              <a:t>0</a:t>
            </a:r>
            <a:r>
              <a:rPr dirty="0" smtClean="0" sz="1400" spc="-10" b="1" u="heavy">
                <a:latin typeface="Times New Roman"/>
                <a:cs typeface="Times New Roman"/>
              </a:rPr>
              <a:t>8</a:t>
            </a:r>
            <a:r>
              <a:rPr dirty="0" smtClean="0" sz="1400" spc="0" b="1" u="heavy">
                <a:latin typeface="Times New Roman"/>
                <a:cs typeface="Times New Roman"/>
              </a:rPr>
              <a:t>5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-1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cr</a:t>
            </a:r>
            <a:r>
              <a:rPr dirty="0" smtClean="0" sz="1400" spc="5" b="1" u="heavy">
                <a:latin typeface="Times New Roman"/>
                <a:cs typeface="Times New Roman"/>
              </a:rPr>
              <a:t>i</a:t>
            </a:r>
            <a:r>
              <a:rPr dirty="0" smtClean="0" sz="1400" spc="-15" b="1" u="heavy">
                <a:latin typeface="Times New Roman"/>
                <a:cs typeface="Times New Roman"/>
              </a:rPr>
              <a:t>p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6"/>
              </a:spcBef>
            </a:pPr>
            <a:endParaRPr sz="950"/>
          </a:p>
          <a:p>
            <a:pPr algn="just" marL="12700" marR="12700">
              <a:lnSpc>
                <a:spcPct val="1103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5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arc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sy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ly 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+5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2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 </a:t>
            </a:r>
            <a:r>
              <a:rPr dirty="0" smtClean="0" sz="1400" spc="2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has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access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lp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16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2</a:t>
            </a:r>
            <a:r>
              <a:rPr dirty="0" smtClean="0" baseline="30864" sz="1350" spc="-15">
                <a:latin typeface="Times New Roman"/>
                <a:cs typeface="Times New Roman"/>
              </a:rPr>
              <a:t>1</a:t>
            </a:r>
            <a:r>
              <a:rPr dirty="0" smtClean="0" baseline="30864" sz="1350" spc="0">
                <a:latin typeface="Times New Roman"/>
                <a:cs typeface="Times New Roman"/>
              </a:rPr>
              <a:t>6 </a:t>
            </a:r>
            <a:r>
              <a:rPr dirty="0" smtClean="0" baseline="30864" sz="135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36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4K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3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  <a:hlinkClick r:id="rId2"/>
              </a:rPr>
              <a:t>da</a:t>
            </a:r>
            <a:r>
              <a:rPr dirty="0" smtClean="0" sz="1400" spc="-10">
                <a:latin typeface="Times New Roman"/>
                <a:cs typeface="Times New Roman"/>
                <a:hlinkClick r:id="rId2"/>
              </a:rPr>
              <a:t>t</a:t>
            </a:r>
            <a:r>
              <a:rPr dirty="0" smtClean="0" sz="1400" spc="0">
                <a:latin typeface="Times New Roman"/>
                <a:cs typeface="Times New Roman"/>
                <a:hlinkClick r:id="rId2"/>
              </a:rPr>
              <a:t>a </a:t>
            </a:r>
            <a:r>
              <a:rPr dirty="0" smtClean="0" sz="1400" spc="-165">
                <a:latin typeface="Times New Roman"/>
                <a:cs typeface="Times New Roman"/>
                <a:hlinkClick r:id="rId2"/>
              </a:rPr>
              <a:t> </a:t>
            </a:r>
            <a:r>
              <a:rPr dirty="0" smtClean="0" sz="1400" spc="-10">
                <a:latin typeface="Times New Roman"/>
                <a:cs typeface="Times New Roman"/>
                <a:hlinkClick r:id="rId2"/>
              </a:rPr>
              <a:t>b</a:t>
            </a:r>
            <a:r>
              <a:rPr dirty="0" smtClean="0" sz="1400" spc="-10">
                <a:latin typeface="Times New Roman"/>
                <a:cs typeface="Times New Roman"/>
                <a:hlinkClick r:id="rId2"/>
              </a:rPr>
              <a:t>u</a:t>
            </a:r>
            <a:r>
              <a:rPr dirty="0" smtClean="0" sz="1400" spc="0">
                <a:latin typeface="Times New Roman"/>
                <a:cs typeface="Times New Roman"/>
                <a:hlinkClick r:id="rId2"/>
              </a:rPr>
              <a:t>s </a:t>
            </a:r>
            <a:r>
              <a:rPr dirty="0" smtClean="0" sz="1400" spc="-155">
                <a:latin typeface="Times New Roman"/>
                <a:cs typeface="Times New Roman"/>
                <a:hlinkClick r:id="rId2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3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  <a:hlinkClick r:id="rId3"/>
              </a:rPr>
              <a:t>a</a:t>
            </a:r>
            <a:r>
              <a:rPr dirty="0" smtClean="0" sz="1400" spc="0">
                <a:latin typeface="Times New Roman"/>
                <a:cs typeface="Times New Roman"/>
                <a:hlinkClick r:id="rId3"/>
              </a:rPr>
              <a:t>dd</a:t>
            </a:r>
            <a:r>
              <a:rPr dirty="0" smtClean="0" sz="1400" spc="-15">
                <a:latin typeface="Times New Roman"/>
                <a:cs typeface="Times New Roman"/>
                <a:hlinkClick r:id="rId3"/>
              </a:rPr>
              <a:t>r</a:t>
            </a:r>
            <a:r>
              <a:rPr dirty="0" smtClean="0" sz="1400" spc="0">
                <a:latin typeface="Times New Roman"/>
                <a:cs typeface="Times New Roman"/>
                <a:hlinkClick r:id="rId3"/>
              </a:rPr>
              <a:t>e</a:t>
            </a:r>
            <a:r>
              <a:rPr dirty="0" smtClean="0" sz="1400" spc="-10">
                <a:latin typeface="Times New Roman"/>
                <a:cs typeface="Times New Roman"/>
                <a:hlinkClick r:id="rId3"/>
              </a:rPr>
              <a:t>s</a:t>
            </a:r>
            <a:r>
              <a:rPr dirty="0" smtClean="0" sz="1400" spc="0">
                <a:latin typeface="Times New Roman"/>
                <a:cs typeface="Times New Roman"/>
                <a:hlinkClick r:id="rId3"/>
              </a:rPr>
              <a:t>s </a:t>
            </a:r>
            <a:r>
              <a:rPr dirty="0" smtClean="0" sz="1400" spc="-170">
                <a:latin typeface="Times New Roman"/>
                <a:cs typeface="Times New Roman"/>
                <a:hlinkClick r:id="rId3"/>
              </a:rPr>
              <a:t> </a:t>
            </a:r>
            <a:r>
              <a:rPr dirty="0" smtClean="0" sz="1400" spc="0">
                <a:latin typeface="Times New Roman"/>
                <a:cs typeface="Times New Roman"/>
                <a:hlinkClick r:id="rId3"/>
              </a:rPr>
              <a:t>b</a:t>
            </a:r>
            <a:r>
              <a:rPr dirty="0" smtClean="0" sz="1400" spc="-10">
                <a:latin typeface="Times New Roman"/>
                <a:cs typeface="Times New Roman"/>
                <a:hlinkClick r:id="rId3"/>
              </a:rPr>
              <a:t>u</a:t>
            </a:r>
            <a:r>
              <a:rPr dirty="0" smtClean="0" sz="1400" spc="0">
                <a:latin typeface="Times New Roman"/>
                <a:cs typeface="Times New Roman"/>
                <a:hlinkClick r:id="rId3"/>
              </a:rPr>
              <a:t>s </a:t>
            </a:r>
            <a:r>
              <a:rPr dirty="0" smtClean="0" sz="1400" spc="-160">
                <a:latin typeface="Times New Roman"/>
                <a:cs typeface="Times New Roman"/>
                <a:hlinkClick r:id="rId3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 li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 of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2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6585077"/>
            <a:ext cx="5607050" cy="31934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943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ram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22"/>
              </a:spcBef>
            </a:pPr>
            <a:endParaRPr sz="1000"/>
          </a:p>
          <a:p>
            <a:pPr algn="just" marL="12700" marR="257873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g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4"/>
              </a:spcBef>
            </a:pPr>
            <a:endParaRPr sz="1000"/>
          </a:p>
          <a:p>
            <a:pPr algn="just" marL="12700" marR="12700">
              <a:lnSpc>
                <a:spcPct val="1102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-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s </a:t>
            </a:r>
            <a:r>
              <a:rPr dirty="0" smtClean="0" sz="1400" spc="-1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Bus</a:t>
            </a:r>
            <a:r>
              <a:rPr dirty="0" smtClean="0" sz="1400" spc="16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s)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16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FFF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s,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baseline="-9259" sz="1350" spc="0">
                <a:latin typeface="Times New Roman"/>
                <a:cs typeface="Times New Roman"/>
              </a:rPr>
              <a:t>0 </a:t>
            </a:r>
            <a:r>
              <a:rPr dirty="0" smtClean="0" baseline="-9259" sz="1350" spc="15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–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AD</a:t>
            </a:r>
            <a:r>
              <a:rPr dirty="0" smtClean="0" baseline="-9259" sz="1350" spc="0">
                <a:latin typeface="Times New Roman"/>
                <a:cs typeface="Times New Roman"/>
              </a:rPr>
              <a:t>7 </a:t>
            </a:r>
            <a:r>
              <a:rPr dirty="0" smtClean="0" baseline="-9259" sz="1350" spc="15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baseline="-9259" sz="1350" spc="0">
                <a:latin typeface="Times New Roman"/>
                <a:cs typeface="Times New Roman"/>
              </a:rPr>
              <a:t>8 </a:t>
            </a:r>
            <a:r>
              <a:rPr dirty="0" smtClean="0" baseline="-9259" sz="1350" spc="15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–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baseline="-9259" sz="1350" spc="-15">
                <a:latin typeface="Times New Roman"/>
                <a:cs typeface="Times New Roman"/>
              </a:rPr>
              <a:t>15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baseline="-9259" sz="1350" spc="0">
                <a:latin typeface="Times New Roman"/>
                <a:cs typeface="Times New Roman"/>
              </a:rPr>
              <a:t>8 </a:t>
            </a:r>
            <a:r>
              <a:rPr dirty="0" smtClean="0" baseline="-9259" sz="1350" spc="15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–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baseline="-9259" sz="1350" spc="7">
                <a:latin typeface="Times New Roman"/>
                <a:cs typeface="Times New Roman"/>
              </a:rPr>
              <a:t>15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0">
                <a:latin typeface="Times New Roman"/>
                <a:cs typeface="Times New Roman"/>
              </a:rPr>
              <a:t> 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AD</a:t>
            </a:r>
            <a:r>
              <a:rPr dirty="0" smtClean="0" baseline="-9259" sz="1350" spc="0">
                <a:latin typeface="Times New Roman"/>
                <a:cs typeface="Times New Roman"/>
              </a:rPr>
              <a:t>0 </a:t>
            </a:r>
            <a:r>
              <a:rPr dirty="0" smtClean="0" baseline="-9259" sz="1350" spc="10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–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AD</a:t>
            </a:r>
            <a:r>
              <a:rPr dirty="0" smtClean="0" baseline="-9259" sz="1350" spc="0">
                <a:latin typeface="Times New Roman"/>
                <a:cs typeface="Times New Roman"/>
              </a:rPr>
              <a:t>7 </a:t>
            </a:r>
            <a:r>
              <a:rPr dirty="0" smtClean="0" baseline="-9259" sz="1350" spc="10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ual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e;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al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s. 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baseline="-9259" sz="1350" spc="0">
                <a:latin typeface="Times New Roman"/>
                <a:cs typeface="Times New Roman"/>
              </a:rPr>
              <a:t>0 </a:t>
            </a:r>
            <a:r>
              <a:rPr dirty="0" smtClean="0" baseline="-9259" sz="1350" spc="-22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–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AD</a:t>
            </a:r>
            <a:r>
              <a:rPr dirty="0" smtClean="0" baseline="-9259" sz="1350" spc="0">
                <a:latin typeface="Times New Roman"/>
                <a:cs typeface="Times New Roman"/>
              </a:rPr>
              <a:t>7 </a:t>
            </a:r>
            <a:r>
              <a:rPr dirty="0" smtClean="0" baseline="-9259" sz="1350" spc="-22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nal.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oes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h,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28620" y="2800251"/>
            <a:ext cx="2896321" cy="364225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120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4681"/>
            <a:ext cx="5608955" cy="87337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60655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Ques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tes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8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200"/>
              </a:lnSpc>
              <a:buFont typeface="Times New Roman"/>
              <a:buAutoNum type="arabicPlain" startAt="2"/>
              <a:tabLst>
                <a:tab pos="217804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10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Bus</a:t>
            </a:r>
            <a:r>
              <a:rPr dirty="0" smtClean="0" sz="1400" spc="100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s)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baseline="-9259" sz="1350" spc="0">
                <a:latin typeface="Times New Roman"/>
                <a:cs typeface="Times New Roman"/>
              </a:rPr>
              <a:t>0  </a:t>
            </a:r>
            <a:r>
              <a:rPr dirty="0" smtClean="0" sz="1400" spc="0">
                <a:latin typeface="Times New Roman"/>
                <a:cs typeface="Times New Roman"/>
              </a:rPr>
              <a:t>–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AD</a:t>
            </a:r>
            <a:r>
              <a:rPr dirty="0" smtClean="0" baseline="-9259" sz="1350" spc="0">
                <a:latin typeface="Times New Roman"/>
                <a:cs typeface="Times New Roman"/>
              </a:rPr>
              <a:t>7 </a:t>
            </a:r>
            <a:r>
              <a:rPr dirty="0" smtClean="0" baseline="-9259" sz="1350" spc="-22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ey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0">
                <a:latin typeface="Times New Roman"/>
                <a:cs typeface="Times New Roman"/>
              </a:rPr>
              <a:t> 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-o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ell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I</a:t>
            </a:r>
            <a:r>
              <a:rPr dirty="0" smtClean="0" sz="1400" spc="5">
                <a:latin typeface="Times New Roman"/>
                <a:cs typeface="Times New Roman"/>
              </a:rPr>
              <a:t>/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8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8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1"/>
              </a:spcBef>
              <a:buFont typeface="Times New Roman"/>
              <a:buAutoNum type="arabicPlain" startAt="2"/>
            </a:pPr>
            <a:endParaRPr sz="600"/>
          </a:p>
          <a:p>
            <a:pPr>
              <a:lnSpc>
                <a:spcPts val="1000"/>
              </a:lnSpc>
              <a:buFont typeface="Times New Roman"/>
              <a:buAutoNum type="arabicPlain" startAt="2"/>
            </a:pPr>
            <a:endParaRPr sz="1000"/>
          </a:p>
          <a:p>
            <a:pPr>
              <a:lnSpc>
                <a:spcPts val="1000"/>
              </a:lnSpc>
              <a:buFont typeface="Times New Roman"/>
              <a:buAutoNum type="arabicPlain" startAt="2"/>
            </a:pPr>
            <a:endParaRPr sz="1000"/>
          </a:p>
          <a:p>
            <a:pPr>
              <a:lnSpc>
                <a:spcPts val="1000"/>
              </a:lnSpc>
              <a:buFont typeface="Times New Roman"/>
              <a:buAutoNum type="arabicPlain" startAt="2"/>
            </a:pPr>
            <a:endParaRPr sz="1000"/>
          </a:p>
          <a:p>
            <a:pPr algn="just" marL="12700" marR="16510">
              <a:lnSpc>
                <a:spcPct val="110200"/>
              </a:lnSpc>
              <a:buFont typeface="Times New Roman"/>
              <a:buAutoNum type="arabicPlain" startAt="2"/>
              <a:tabLst>
                <a:tab pos="212090" algn="l"/>
              </a:tabLst>
            </a:pP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ol</a:t>
            </a:r>
            <a:r>
              <a:rPr dirty="0" smtClean="0" sz="1400" spc="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&amp;</a:t>
            </a:r>
            <a:r>
              <a:rPr dirty="0" smtClean="0" sz="1400" spc="55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Bus</a:t>
            </a:r>
            <a:r>
              <a:rPr dirty="0" smtClean="0" sz="1400" spc="6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ns)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up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ify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na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iz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RD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R),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/M,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S</a:t>
            </a:r>
            <a:r>
              <a:rPr dirty="0" smtClean="0" baseline="-9259" sz="1350" spc="0">
                <a:latin typeface="Times New Roman"/>
                <a:cs typeface="Times New Roman"/>
              </a:rPr>
              <a:t>0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baseline="-9259" sz="1350" spc="7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ial 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6"/>
              </a:spcBef>
              <a:buFont typeface="Times New Roman"/>
              <a:buAutoNum type="arabicPlain" startAt="2"/>
            </a:pPr>
            <a:endParaRPr sz="600"/>
          </a:p>
          <a:p>
            <a:pPr>
              <a:lnSpc>
                <a:spcPts val="1000"/>
              </a:lnSpc>
              <a:buFont typeface="Times New Roman"/>
              <a:buAutoNum type="arabicPlain" startAt="2"/>
            </a:pPr>
            <a:endParaRPr sz="1000"/>
          </a:p>
          <a:p>
            <a:pPr>
              <a:lnSpc>
                <a:spcPts val="1000"/>
              </a:lnSpc>
              <a:buFont typeface="Times New Roman"/>
              <a:buAutoNum type="arabicPlain" startAt="2"/>
            </a:pPr>
            <a:endParaRPr sz="1000"/>
          </a:p>
          <a:p>
            <a:pPr>
              <a:lnSpc>
                <a:spcPts val="1000"/>
              </a:lnSpc>
              <a:buFont typeface="Times New Roman"/>
              <a:buAutoNum type="arabicPlain" startAt="2"/>
            </a:pPr>
            <a:endParaRPr sz="1000"/>
          </a:p>
          <a:p>
            <a:pPr algn="just" marL="12700" marR="15875">
              <a:lnSpc>
                <a:spcPct val="110300"/>
              </a:lnSpc>
              <a:buFont typeface="Times New Roman"/>
              <a:buAutoNum type="arabicPlain" startAt="2"/>
              <a:tabLst>
                <a:tab pos="217804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w</a:t>
            </a:r>
            <a:r>
              <a:rPr dirty="0" smtClean="0" sz="1400" spc="0" b="1" i="1">
                <a:latin typeface="Times New Roman"/>
                <a:cs typeface="Times New Roman"/>
              </a:rPr>
              <a:t>er</a:t>
            </a:r>
            <a:r>
              <a:rPr dirty="0" smtClean="0" sz="1400" spc="1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ply</a:t>
            </a:r>
            <a:r>
              <a:rPr dirty="0" smtClean="0" sz="1400" spc="10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&amp;</a:t>
            </a:r>
            <a:r>
              <a:rPr dirty="0" smtClean="0" sz="1400" spc="9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Fr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quen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y</a:t>
            </a:r>
            <a:r>
              <a:rPr dirty="0" smtClean="0" sz="1400" spc="12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(5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s)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cc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(+5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ss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nce),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X</a:t>
            </a:r>
            <a:r>
              <a:rPr dirty="0" smtClean="0" baseline="-9259" sz="1350" spc="7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X</a:t>
            </a:r>
            <a:r>
              <a:rPr dirty="0" smtClean="0" baseline="-9259" sz="1350" spc="0">
                <a:latin typeface="Times New Roman"/>
                <a:cs typeface="Times New Roman"/>
              </a:rPr>
              <a:t>2 </a:t>
            </a:r>
            <a:r>
              <a:rPr dirty="0" smtClean="0" baseline="-9259" sz="135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(A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stal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RC,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ns,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Cl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ck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t).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s</a:t>
            </a:r>
            <a:r>
              <a:rPr dirty="0" smtClean="0" sz="1400" spc="-1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42"/>
              </a:spcBef>
              <a:buFont typeface="Times New Roman"/>
              <a:buAutoNum type="arabicPlain" startAt="2"/>
            </a:pPr>
            <a:endParaRPr sz="850"/>
          </a:p>
          <a:p>
            <a:pPr>
              <a:lnSpc>
                <a:spcPts val="1000"/>
              </a:lnSpc>
              <a:buFont typeface="Times New Roman"/>
              <a:buAutoNum type="arabicPlain" startAt="2"/>
            </a:pPr>
            <a:endParaRPr sz="1000"/>
          </a:p>
          <a:p>
            <a:pPr>
              <a:lnSpc>
                <a:spcPts val="1000"/>
              </a:lnSpc>
              <a:buFont typeface="Times New Roman"/>
              <a:buAutoNum type="arabicPlain" startAt="2"/>
            </a:pPr>
            <a:endParaRPr sz="1000"/>
          </a:p>
          <a:p>
            <a:pPr>
              <a:lnSpc>
                <a:spcPts val="1000"/>
              </a:lnSpc>
              <a:buFont typeface="Times New Roman"/>
              <a:buAutoNum type="arabicPlain" startAt="2"/>
            </a:pPr>
            <a:endParaRPr sz="1000"/>
          </a:p>
          <a:p>
            <a:pPr algn="just" marL="12700" marR="16510">
              <a:lnSpc>
                <a:spcPts val="1610"/>
              </a:lnSpc>
              <a:buFont typeface="Times New Roman"/>
              <a:buAutoNum type="arabicPlain" startAt="2"/>
              <a:tabLst>
                <a:tab pos="216535" algn="l"/>
              </a:tabLst>
            </a:pP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x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r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lly</a:t>
            </a:r>
            <a:r>
              <a:rPr dirty="0" smtClean="0" sz="1400" spc="8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ed</a:t>
            </a:r>
            <a:r>
              <a:rPr dirty="0" smtClean="0" sz="1400" spc="9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&amp;</a:t>
            </a:r>
            <a:r>
              <a:rPr dirty="0" smtClean="0" sz="1400" spc="9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k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w</a:t>
            </a:r>
            <a:r>
              <a:rPr dirty="0" smtClean="0" sz="1400" spc="0" b="1" i="1">
                <a:latin typeface="Times New Roman"/>
                <a:cs typeface="Times New Roman"/>
              </a:rPr>
              <a:t>le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-2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ment</a:t>
            </a:r>
            <a:r>
              <a:rPr dirty="0" smtClean="0" sz="1400" spc="95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ig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ls</a:t>
            </a:r>
            <a:r>
              <a:rPr dirty="0" smtClean="0" sz="1400" spc="10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s)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5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am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R,</a:t>
            </a:r>
            <a:r>
              <a:rPr dirty="0" smtClean="0" sz="1400" spc="0">
                <a:latin typeface="Times New Roman"/>
                <a:cs typeface="Times New Roman"/>
              </a:rPr>
              <a:t> RS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7.5,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RST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6.5,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5.5,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P).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Resta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(RS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.5,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RST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6.5,</a:t>
            </a:r>
            <a:endParaRPr sz="1400">
              <a:latin typeface="Times New Roman"/>
              <a:cs typeface="Times New Roman"/>
            </a:endParaRPr>
          </a:p>
          <a:p>
            <a:pPr algn="just" marL="12700" marR="1905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RST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7.5)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am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 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 algn="just" marL="12700" marR="15875">
              <a:lnSpc>
                <a:spcPts val="1610"/>
              </a:lnSpc>
              <a:spcBef>
                <a:spcPts val="10"/>
              </a:spcBef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-20" u="sng">
                <a:latin typeface="Times New Roman"/>
                <a:cs typeface="Times New Roman"/>
              </a:rPr>
              <a:t>.</a:t>
            </a:r>
            <a:r>
              <a:rPr dirty="0" smtClean="0" sz="1400" spc="0" u="sng">
                <a:latin typeface="Times New Roman"/>
                <a:cs typeface="Times New Roman"/>
              </a:rPr>
              <a:t>5</a:t>
            </a:r>
            <a:r>
              <a:rPr dirty="0" smtClean="0" sz="1400" spc="0" u="sng">
                <a:latin typeface="Times New Roman"/>
                <a:cs typeface="Times New Roman"/>
              </a:rPr>
              <a:t>,</a:t>
            </a:r>
            <a:r>
              <a:rPr dirty="0" smtClean="0" sz="1400" spc="40" u="sng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6</a:t>
            </a:r>
            <a:r>
              <a:rPr dirty="0" smtClean="0" sz="1400" spc="-20" u="sng">
                <a:latin typeface="Times New Roman"/>
                <a:cs typeface="Times New Roman"/>
              </a:rPr>
              <a:t>.</a:t>
            </a:r>
            <a:r>
              <a:rPr dirty="0" smtClean="0" sz="1400" spc="0" u="sng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5.5.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ka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st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 algn="just" marL="12700" marR="18415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pt.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 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ay 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5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 </a:t>
            </a:r>
            <a:r>
              <a:rPr dirty="0" smtClean="0" sz="1400" spc="-80" u="sng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c</a:t>
            </a:r>
            <a:r>
              <a:rPr dirty="0" smtClean="0" sz="1400" spc="-20" u="sng">
                <a:latin typeface="Times New Roman"/>
                <a:cs typeface="Times New Roman"/>
              </a:rPr>
              <a:t>y</a:t>
            </a:r>
            <a:r>
              <a:rPr dirty="0" smtClean="0" sz="1400" spc="0" u="sng">
                <a:latin typeface="Times New Roman"/>
                <a:cs typeface="Times New Roman"/>
              </a:rPr>
              <a:t>cl</a:t>
            </a:r>
            <a:r>
              <a:rPr dirty="0" smtClean="0" sz="1400" spc="0" u="sng">
                <a:latin typeface="Times New Roman"/>
                <a:cs typeface="Times New Roman"/>
              </a:rPr>
              <a:t>es</a:t>
            </a:r>
            <a:r>
              <a:rPr dirty="0" smtClean="0" sz="1400" spc="0" u="sng">
                <a:latin typeface="Times New Roman"/>
                <a:cs typeface="Times New Roman"/>
              </a:rPr>
              <a:t> </a:t>
            </a:r>
            <a:r>
              <a:rPr dirty="0" smtClean="0" sz="1400" spc="130" u="sng">
                <a:latin typeface="Times New Roman"/>
                <a:cs typeface="Times New Roman"/>
              </a:rPr>
              <a:t> </a:t>
            </a:r>
            <a:r>
              <a:rPr dirty="0" smtClean="0" sz="1400" spc="-10" u="sng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il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w 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algn="just" marL="12700" marR="19685">
              <a:lnSpc>
                <a:spcPts val="1610"/>
              </a:lnSpc>
              <a:spcBef>
                <a:spcPts val="10"/>
              </a:spcBef>
            </a:pPr>
            <a:r>
              <a:rPr dirty="0" smtClean="0" sz="140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be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set.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28"/>
              </a:spcBef>
            </a:pPr>
            <a:endParaRPr sz="1300"/>
          </a:p>
          <a:p>
            <a:pPr algn="just" marL="12700" marR="13970">
              <a:lnSpc>
                <a:spcPct val="110100"/>
              </a:lnSpc>
              <a:buFont typeface="Times New Roman"/>
              <a:buAutoNum type="arabicPlain" startAt="6"/>
              <a:tabLst>
                <a:tab pos="21526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8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/O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ts</a:t>
            </a:r>
            <a:r>
              <a:rPr dirty="0" smtClean="0" sz="1400" spc="9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ns)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ta)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(Ser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ata).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 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line,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675629" y="3490594"/>
            <a:ext cx="252095" cy="0"/>
          </a:xfrm>
          <a:custGeom>
            <a:avLst/>
            <a:gdLst/>
            <a:ahLst/>
            <a:cxnLst/>
            <a:rect l="l" t="t" r="r" b="b"/>
            <a:pathLst>
              <a:path w="252095" h="0">
                <a:moveTo>
                  <a:pt x="0" y="0"/>
                </a:moveTo>
                <a:lnTo>
                  <a:pt x="25209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2806700" y="3722369"/>
            <a:ext cx="146685" cy="0"/>
          </a:xfrm>
          <a:custGeom>
            <a:avLst/>
            <a:gdLst/>
            <a:ahLst/>
            <a:cxnLst/>
            <a:rect l="l" t="t" r="r" b="b"/>
            <a:pathLst>
              <a:path w="146685" h="0">
                <a:moveTo>
                  <a:pt x="0" y="0"/>
                </a:moveTo>
                <a:lnTo>
                  <a:pt x="14668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6306820" y="3490594"/>
            <a:ext cx="252095" cy="0"/>
          </a:xfrm>
          <a:custGeom>
            <a:avLst/>
            <a:gdLst/>
            <a:ahLst/>
            <a:cxnLst/>
            <a:rect l="l" t="t" r="r" b="b"/>
            <a:pathLst>
              <a:path w="252095" h="0">
                <a:moveTo>
                  <a:pt x="0" y="0"/>
                </a:moveTo>
                <a:lnTo>
                  <a:pt x="25209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123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3926840" cy="5835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I</a:t>
            </a:r>
            <a:r>
              <a:rPr dirty="0" smtClean="0" sz="1400" b="1" u="heavy">
                <a:latin typeface="Times New Roman"/>
                <a:cs typeface="Times New Roman"/>
              </a:rPr>
              <a:t>nter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g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m</a:t>
            </a:r>
            <a:r>
              <a:rPr dirty="0" smtClean="0" sz="1400" spc="-2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of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5" b="1" u="heavy">
                <a:latin typeface="Times New Roman"/>
                <a:cs typeface="Times New Roman"/>
              </a:rPr>
              <a:t>8</a:t>
            </a:r>
            <a:r>
              <a:rPr dirty="0" smtClean="0" sz="1400" spc="-10" b="1" u="heavy">
                <a:latin typeface="Times New Roman"/>
                <a:cs typeface="Times New Roman"/>
              </a:rPr>
              <a:t>0</a:t>
            </a:r>
            <a:r>
              <a:rPr dirty="0" smtClean="0" sz="1400" spc="0" b="1" u="heavy">
                <a:latin typeface="Times New Roman"/>
                <a:cs typeface="Times New Roman"/>
              </a:rPr>
              <a:t>8</a:t>
            </a:r>
            <a:r>
              <a:rPr dirty="0" smtClean="0" sz="1400" spc="0" b="1" u="heavy"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40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6669" y="5338444"/>
            <a:ext cx="5378450" cy="43180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931544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sor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1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241300" marR="12700" indent="-228600">
              <a:lnSpc>
                <a:spcPct val="110400"/>
              </a:lnSpc>
              <a:tabLst>
                <a:tab pos="2406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b="1" i="1">
                <a:latin typeface="Times New Roman"/>
                <a:cs typeface="Times New Roman"/>
              </a:rPr>
              <a:t>Ar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30" b="1" i="1">
                <a:latin typeface="Times New Roman"/>
                <a:cs typeface="Times New Roman"/>
              </a:rPr>
              <a:t>h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ic</a:t>
            </a:r>
            <a:r>
              <a:rPr dirty="0" smtClean="0" sz="1400" spc="15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16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16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1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U</a:t>
            </a:r>
            <a:r>
              <a:rPr dirty="0" smtClean="0" sz="1400" spc="15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ve 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etic 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 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  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so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shif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ate,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4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241300" marR="13970" indent="-228600">
              <a:lnSpc>
                <a:spcPct val="110400"/>
              </a:lnSpc>
              <a:tabLst>
                <a:tab pos="2406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20" b="1" i="1">
                <a:latin typeface="Times New Roman"/>
                <a:cs typeface="Times New Roman"/>
              </a:rPr>
              <a:t>i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15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 </a:t>
            </a:r>
            <a:r>
              <a:rPr dirty="0" smtClean="0" sz="1400" spc="-17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ol</a:t>
            </a:r>
            <a:r>
              <a:rPr dirty="0" smtClean="0" sz="1400" spc="15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nit</a:t>
            </a:r>
            <a:r>
              <a:rPr dirty="0" smtClean="0" sz="1400" spc="16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or,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traf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2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1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241300" marR="12700" indent="-228600">
              <a:lnSpc>
                <a:spcPct val="110400"/>
              </a:lnSpc>
              <a:tabLst>
                <a:tab pos="2406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uc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ter</a:t>
            </a:r>
            <a:r>
              <a:rPr dirty="0" smtClean="0" sz="1400" spc="2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and</a:t>
            </a:r>
            <a:r>
              <a:rPr dirty="0" smtClean="0" sz="1400" spc="3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ec</a:t>
            </a:r>
            <a:r>
              <a:rPr dirty="0" smtClean="0" sz="1400" spc="-5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  </a:t>
            </a:r>
            <a:r>
              <a:rPr dirty="0" smtClean="0" sz="1400" spc="-9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fe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er.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 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0135" y="1732787"/>
            <a:ext cx="6190615" cy="34626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123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6669" y="1131569"/>
            <a:ext cx="139446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406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  </a:t>
            </a:r>
            <a:r>
              <a:rPr dirty="0" smtClean="0" sz="1400" spc="-17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Ar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37814" y="1131569"/>
            <a:ext cx="383794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1367789"/>
            <a:ext cx="5379085" cy="23672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porary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37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 algn="just" marL="241300" marR="12700" indent="-228600">
              <a:lnSpc>
                <a:spcPct val="110400"/>
              </a:lnSpc>
              <a:tabLst>
                <a:tab pos="28511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	</a:t>
            </a:r>
            <a:r>
              <a:rPr dirty="0" smtClean="0" sz="1400" b="1" i="1">
                <a:latin typeface="Times New Roman"/>
                <a:cs typeface="Times New Roman"/>
              </a:rPr>
              <a:t>Int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13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ol</a:t>
            </a:r>
            <a:r>
              <a:rPr dirty="0" smtClean="0" sz="1400" spc="12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ts.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ler</a:t>
            </a:r>
            <a:r>
              <a:rPr dirty="0" smtClean="0" sz="1400" spc="0">
                <a:latin typeface="Times New Roman"/>
                <a:cs typeface="Times New Roman"/>
              </a:rPr>
              <a:t> receiv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rity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0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 algn="just" marL="241300" marR="12700" indent="-228600">
              <a:lnSpc>
                <a:spcPct val="110300"/>
              </a:lnSpc>
              <a:tabLst>
                <a:tab pos="28511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	</a:t>
            </a:r>
            <a:r>
              <a:rPr dirty="0" smtClean="0" sz="1400" b="1" i="1">
                <a:latin typeface="Times New Roman"/>
                <a:cs typeface="Times New Roman"/>
              </a:rPr>
              <a:t>Ser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 </a:t>
            </a:r>
            <a:r>
              <a:rPr dirty="0" smtClean="0" sz="1400" spc="1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/O  C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l 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el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par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al.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Mic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4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ial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I/O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erfa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25">
                <a:latin typeface="Times New Roman"/>
                <a:cs typeface="Times New Roman"/>
              </a:rPr>
              <a:t>/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20" y="4472558"/>
            <a:ext cx="5608955" cy="8185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P</a:t>
            </a:r>
            <a:r>
              <a:rPr dirty="0" smtClean="0" sz="1400" spc="0" b="1" u="heavy">
                <a:latin typeface="Times New Roman"/>
                <a:cs typeface="Times New Roman"/>
              </a:rPr>
              <a:t>r</a:t>
            </a:r>
            <a:r>
              <a:rPr dirty="0" smtClean="0" sz="1400" spc="5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g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ng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d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21"/>
              </a:spcBef>
            </a:pPr>
            <a:endParaRPr sz="950"/>
          </a:p>
          <a:p>
            <a:pPr marL="12700" marR="1270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5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odel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ix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or,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fl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pointer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8120" y="8371585"/>
            <a:ext cx="5607050" cy="14204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53797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2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5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4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5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ix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2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ene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5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-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se </a:t>
            </a:r>
            <a:r>
              <a:rPr dirty="0" smtClean="0" sz="1400" spc="-145" b="1" i="1">
                <a:latin typeface="Times New Roman"/>
                <a:cs typeface="Times New Roman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s </a:t>
            </a:r>
            <a:r>
              <a:rPr dirty="0" smtClean="0" sz="1400" spc="-15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;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0">
                <a:latin typeface="Times New Roman"/>
                <a:cs typeface="Times New Roman"/>
              </a:rPr>
              <a:t> id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7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0">
                <a:latin typeface="Times New Roman"/>
                <a:cs typeface="Times New Roman"/>
              </a:rPr>
              <a:t> (BC,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L)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rm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72539" y="5443727"/>
            <a:ext cx="4214495" cy="27851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123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123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863345"/>
            <a:ext cx="5607685" cy="38119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use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data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py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5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3335">
              <a:lnSpc>
                <a:spcPct val="1104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cc</a:t>
            </a:r>
            <a:r>
              <a:rPr dirty="0" smtClean="0" sz="1400" spc="-25" b="1" i="1">
                <a:latin typeface="Times New Roman"/>
                <a:cs typeface="Times New Roman"/>
              </a:rPr>
              <a:t>u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r </a:t>
            </a:r>
            <a:r>
              <a:rPr dirty="0" smtClean="0" sz="1400" spc="-13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gic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).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etic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2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des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5" b="1" i="1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ch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acc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tor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s.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ero  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ag  (</a:t>
            </a:r>
            <a:r>
              <a:rPr dirty="0" smtClean="0" sz="1400" spc="-10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),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ry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(C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),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(S),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rity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(P),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iary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Carry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C)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sor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port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4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0">
                <a:latin typeface="Times New Roman"/>
                <a:cs typeface="Times New Roman"/>
              </a:rPr>
              <a:t> fl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5911041"/>
            <a:ext cx="5608320" cy="3086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2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2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m </a:t>
            </a:r>
            <a:r>
              <a:rPr dirty="0" smtClean="0" sz="1400" spc="-6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ou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er </a:t>
            </a:r>
            <a:r>
              <a:rPr dirty="0" smtClean="0" sz="1400" spc="-7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(PC)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ns. 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r. 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ter.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am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ter.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fe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 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ce,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fe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PC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k</a:t>
            </a:r>
            <a:r>
              <a:rPr dirty="0" smtClean="0" sz="1400" spc="11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oi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10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P)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er.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0">
                <a:latin typeface="Times New Roman"/>
                <a:cs typeface="Times New Roman"/>
              </a:rPr>
              <a:t> 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b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s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er.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2055495" y="4934711"/>
          <a:ext cx="3636137" cy="652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53009"/>
                <a:gridCol w="452627"/>
                <a:gridCol w="452628"/>
                <a:gridCol w="452627"/>
                <a:gridCol w="454405"/>
                <a:gridCol w="452627"/>
                <a:gridCol w="454152"/>
                <a:gridCol w="453008"/>
              </a:tblGrid>
              <a:tr h="323088"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Z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AC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P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FF66FF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CY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FF66FF"/>
                    </a:solidFill>
                  </a:tcPr>
                </a:tc>
              </a:tr>
              <a:tr h="321817"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dirty="0" smtClean="0" baseline="3968" sz="2100" spc="-7" b="1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900" spc="0" b="1">
                          <a:latin typeface="Times New Roman"/>
                          <a:cs typeface="Times New Roman"/>
                        </a:rPr>
                        <a:t>7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dirty="0" smtClean="0" baseline="3968" sz="2100" spc="-7" b="1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900" spc="0" b="1">
                          <a:latin typeface="Times New Roman"/>
                          <a:cs typeface="Times New Roman"/>
                        </a:rPr>
                        <a:t>6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dirty="0" smtClean="0" baseline="3968" sz="2100" spc="-7" b="1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900" spc="0" b="1">
                          <a:latin typeface="Times New Roman"/>
                          <a:cs typeface="Times New Roman"/>
                        </a:rPr>
                        <a:t>5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dirty="0" smtClean="0" baseline="3968" sz="2100" spc="-7" b="1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900" spc="0" b="1">
                          <a:latin typeface="Times New Roman"/>
                          <a:cs typeface="Times New Roman"/>
                        </a:rPr>
                        <a:t>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dirty="0" smtClean="0" baseline="3968" sz="2100" spc="-7" b="1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900" spc="0" b="1">
                          <a:latin typeface="Times New Roman"/>
                          <a:cs typeface="Times New Roman"/>
                        </a:rPr>
                        <a:t>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dirty="0" smtClean="0" baseline="3968" sz="2100" spc="-7" b="1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900" spc="0" b="1">
                          <a:latin typeface="Times New Roman"/>
                          <a:cs typeface="Times New Roman"/>
                        </a:rPr>
                        <a:t>2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44145">
                        <a:lnSpc>
                          <a:spcPct val="100000"/>
                        </a:lnSpc>
                      </a:pPr>
                      <a:r>
                        <a:rPr dirty="0" smtClean="0" baseline="3968" sz="2100" spc="-7" b="1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900" spc="0" b="1">
                          <a:latin typeface="Times New Roman"/>
                          <a:cs typeface="Times New Roman"/>
                        </a:rPr>
                        <a:t>1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dirty="0" smtClean="0" baseline="3968" sz="2100" spc="-7" b="1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900" spc="0" b="1">
                          <a:latin typeface="Times New Roman"/>
                          <a:cs typeface="Times New Roman"/>
                        </a:rPr>
                        <a:t>0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CCFF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123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887729"/>
            <a:ext cx="5608955" cy="88652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412877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I</a:t>
            </a:r>
            <a:r>
              <a:rPr dirty="0" smtClean="0" sz="1400" b="1" u="heavy">
                <a:latin typeface="Times New Roman"/>
                <a:cs typeface="Times New Roman"/>
              </a:rPr>
              <a:t>ns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ruc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25" b="1" u="heavy">
                <a:latin typeface="Times New Roman"/>
                <a:cs typeface="Times New Roman"/>
              </a:rPr>
              <a:t>F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r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8"/>
              </a:spcBef>
            </a:pPr>
            <a:endParaRPr sz="950"/>
          </a:p>
          <a:p>
            <a:pPr algn="just" marL="12700" marR="12700">
              <a:lnSpc>
                <a:spcPct val="1102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e)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6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(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it)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55"/>
              </a:spcBef>
            </a:pPr>
            <a:endParaRPr sz="1000"/>
          </a:p>
          <a:p>
            <a:pPr algn="just" marL="12700" marR="4187190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ddre</a:t>
            </a:r>
            <a:r>
              <a:rPr dirty="0" smtClean="0" sz="1400" spc="-1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g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15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es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8"/>
              </a:spcBef>
            </a:pPr>
            <a:endParaRPr sz="950"/>
          </a:p>
          <a:p>
            <a:pPr algn="just" marL="12700" marR="18415">
              <a:lnSpc>
                <a:spcPct val="1104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very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ata.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ethod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cif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0" i="1">
                <a:latin typeface="Times New Roman"/>
                <a:cs typeface="Times New Roman"/>
              </a:rPr>
              <a:t>.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80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iffe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g:</a:t>
            </a:r>
            <a:endParaRPr sz="1400">
              <a:latin typeface="Times New Roman"/>
              <a:cs typeface="Times New Roman"/>
            </a:endParaRPr>
          </a:p>
          <a:p>
            <a:pPr marL="12700" marR="2384425">
              <a:lnSpc>
                <a:spcPts val="2860"/>
              </a:lnSpc>
              <a:spcBef>
                <a:spcPts val="275"/>
              </a:spcBef>
            </a:pP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 B,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3EH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endParaRPr sz="1400">
              <a:latin typeface="Times New Roman"/>
              <a:cs typeface="Times New Roman"/>
            </a:endParaRPr>
          </a:p>
          <a:p>
            <a:pPr marL="12700" marR="2682240">
              <a:lnSpc>
                <a:spcPts val="2840"/>
              </a:lnSpc>
              <a:spcBef>
                <a:spcPts val="10"/>
              </a:spcBef>
            </a:pP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39"/>
              </a:spcBef>
            </a:pPr>
            <a:endParaRPr sz="850"/>
          </a:p>
          <a:p>
            <a:pPr algn="just" marL="12700" marR="3110230">
              <a:lnSpc>
                <a:spcPct val="1000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ode.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CMA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3"/>
              </a:spcBef>
            </a:pPr>
            <a:endParaRPr sz="1000"/>
          </a:p>
          <a:p>
            <a:pPr algn="just" marL="12700" marR="446405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I</a:t>
            </a:r>
            <a:r>
              <a:rPr dirty="0" smtClean="0" sz="1400" b="1" u="heavy">
                <a:latin typeface="Times New Roman"/>
                <a:cs typeface="Times New Roman"/>
              </a:rPr>
              <a:t>ns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ruc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2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et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4"/>
              </a:spcBef>
            </a:pPr>
            <a:endParaRPr sz="950"/>
          </a:p>
          <a:p>
            <a:pPr marL="12700" marR="24892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func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he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7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469265" marR="17145" indent="-228600">
              <a:lnSpc>
                <a:spcPct val="110200"/>
              </a:lnSpc>
              <a:tabLst>
                <a:tab pos="4692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12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nsf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12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uct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14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 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0">
                <a:latin typeface="Times New Roman"/>
                <a:cs typeface="Times New Roman"/>
              </a:rPr>
              <a:t> all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sfer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ster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For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ple: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              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H              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LD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420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"/>
              </a:spcBef>
            </a:pPr>
            <a:endParaRPr sz="9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469265" marR="13335" indent="-228600">
              <a:lnSpc>
                <a:spcPct val="110300"/>
              </a:lnSpc>
              <a:tabLst>
                <a:tab pos="4692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b="1" i="1">
                <a:latin typeface="Times New Roman"/>
                <a:cs typeface="Times New Roman"/>
              </a:rPr>
              <a:t>Ar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30" b="1" i="1">
                <a:latin typeface="Times New Roman"/>
                <a:cs typeface="Times New Roman"/>
              </a:rPr>
              <a:t>h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ic </a:t>
            </a:r>
            <a:r>
              <a:rPr dirty="0" smtClean="0" sz="1400" spc="-4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uc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10" b="1" i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 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 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 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af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4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p.</a:t>
            </a:r>
            <a:r>
              <a:rPr dirty="0" smtClean="0" sz="1400" spc="0">
                <a:latin typeface="Times New Roman"/>
                <a:cs typeface="Times New Roman"/>
              </a:rPr>
              <a:t> For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ple: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              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 C               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R D              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123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96669" y="875111"/>
            <a:ext cx="5375910" cy="953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200"/>
              </a:lnSpc>
              <a:tabLst>
                <a:tab pos="2406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al </a:t>
            </a:r>
            <a:r>
              <a:rPr dirty="0" smtClean="0" sz="1400" spc="-9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5" b="1" i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 </a:t>
            </a:r>
            <a:r>
              <a:rPr dirty="0" smtClean="0" sz="1400" spc="-8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perf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ve-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ag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af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p.</a:t>
            </a:r>
            <a:r>
              <a:rPr dirty="0" smtClean="0" sz="1400" spc="0">
                <a:latin typeface="Times New Roman"/>
                <a:cs typeface="Times New Roman"/>
              </a:rPr>
              <a:t> For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ple: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                 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               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6669" y="2320289"/>
            <a:ext cx="252412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240665" algn="l"/>
                <a:tab pos="1164590" algn="l"/>
                <a:tab pos="2184400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b="1" i="1">
                <a:latin typeface="Times New Roman"/>
                <a:cs typeface="Times New Roman"/>
              </a:rPr>
              <a:t>Br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nch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ng	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5" b="1" i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	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25041" y="2297459"/>
            <a:ext cx="2749550" cy="7194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85725" marR="12700" indent="-73660">
              <a:lnSpc>
                <a:spcPct val="110700"/>
              </a:lnSpc>
              <a:tabLst>
                <a:tab pos="281940" algn="l"/>
                <a:tab pos="381000" algn="l"/>
                <a:tab pos="726440" algn="l"/>
                <a:tab pos="1073785" algn="l"/>
                <a:tab pos="1687830" algn="l"/>
                <a:tab pos="1854835" algn="l"/>
                <a:tab pos="208280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	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ter	</a:t>
            </a:r>
            <a:r>
              <a:rPr dirty="0" smtClean="0" sz="1400" spc="0">
                <a:latin typeface="Times New Roman"/>
                <a:cs typeface="Times New Roman"/>
              </a:rPr>
              <a:t>the	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nce	</a:t>
            </a:r>
            <a:r>
              <a:rPr dirty="0" smtClean="0" sz="1400" spc="0">
                <a:latin typeface="Times New Roman"/>
                <a:cs typeface="Times New Roman"/>
              </a:rPr>
              <a:t>of	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4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am</a:t>
            </a:r>
            <a:r>
              <a:rPr dirty="0" smtClean="0" sz="1400" spc="0">
                <a:latin typeface="Times New Roman"/>
                <a:cs typeface="Times New Roman"/>
              </a:rPr>
              <a:t> or		</a:t>
            </a:r>
            <a:r>
              <a:rPr dirty="0" smtClean="0" sz="1400" spc="0">
                <a:latin typeface="Times New Roman"/>
                <a:cs typeface="Times New Roman"/>
              </a:rPr>
              <a:t>un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	</a:t>
            </a:r>
            <a:r>
              <a:rPr dirty="0" smtClean="0" sz="1400" spc="0">
                <a:latin typeface="Times New Roman"/>
                <a:cs typeface="Times New Roman"/>
              </a:rPr>
              <a:t>For	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287655">
              <a:lnSpc>
                <a:spcPct val="100000"/>
              </a:lnSpc>
              <a:spcBef>
                <a:spcPts val="165"/>
              </a:spcBef>
            </a:pPr>
            <a:r>
              <a:rPr dirty="0" smtClean="0" sz="140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25269" y="2535173"/>
            <a:ext cx="1269365" cy="481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  <a:tabLst>
                <a:tab pos="851535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	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0">
                <a:latin typeface="Times New Roman"/>
                <a:cs typeface="Times New Roman"/>
              </a:rPr>
              <a:t> JZ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917063" y="2535173"/>
            <a:ext cx="963294" cy="481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82550" marR="12700" indent="-70485">
              <a:lnSpc>
                <a:spcPct val="110000"/>
              </a:lnSpc>
            </a:pP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0">
                <a:latin typeface="Times New Roman"/>
                <a:cs typeface="Times New Roman"/>
              </a:rPr>
              <a:t> RST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6669" y="3505489"/>
            <a:ext cx="5380355" cy="7188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400"/>
              </a:lnSpc>
              <a:tabLst>
                <a:tab pos="2406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b="1" i="1">
                <a:latin typeface="Times New Roman"/>
                <a:cs typeface="Times New Roman"/>
              </a:rPr>
              <a:t>Mac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ine </a:t>
            </a:r>
            <a:r>
              <a:rPr dirty="0" smtClean="0" sz="1400" spc="135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ol </a:t>
            </a:r>
            <a:r>
              <a:rPr dirty="0" smtClean="0" sz="1400" spc="16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ns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s </a:t>
            </a:r>
            <a:r>
              <a:rPr dirty="0" smtClean="0" sz="1400" spc="170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des 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sed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am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M                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RI</a:t>
            </a:r>
            <a:r>
              <a:rPr dirty="0" smtClean="0" sz="1400" spc="0">
                <a:latin typeface="Times New Roman"/>
                <a:cs typeface="Times New Roman"/>
              </a:rPr>
              <a:t>M                 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HLT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8120" y="5088254"/>
            <a:ext cx="5608320" cy="15424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480314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I</a:t>
            </a:r>
            <a:r>
              <a:rPr dirty="0" smtClean="0" sz="1400" b="1" u="heavy">
                <a:latin typeface="Times New Roman"/>
                <a:cs typeface="Times New Roman"/>
              </a:rPr>
              <a:t>nter</a:t>
            </a:r>
            <a:r>
              <a:rPr dirty="0" smtClean="0" sz="1400" spc="-10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upt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35"/>
              </a:spcBef>
            </a:pPr>
            <a:endParaRPr sz="900"/>
          </a:p>
          <a:p>
            <a:pPr algn="just" marL="12700" marR="12700">
              <a:lnSpc>
                <a:spcPct val="112300"/>
              </a:lnSpc>
            </a:pPr>
            <a:r>
              <a:rPr dirty="0" smtClean="0" sz="140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sor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rm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sk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7.5,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5,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5,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8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oft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(RS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0,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1,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MS Mincho"/>
                <a:cs typeface="MS Mincho"/>
              </a:rPr>
              <a:t>……</a:t>
            </a:r>
            <a:r>
              <a:rPr dirty="0" smtClean="0" sz="1400" spc="-355">
                <a:latin typeface="MS Mincho"/>
                <a:cs typeface="MS Mincho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7).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8120" y="7144384"/>
            <a:ext cx="5608955" cy="22313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356997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The</a:t>
            </a:r>
            <a:r>
              <a:rPr dirty="0" smtClean="0" sz="140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8</a:t>
            </a:r>
            <a:r>
              <a:rPr dirty="0" smtClean="0" sz="1400" spc="5" b="1" u="heavy">
                <a:latin typeface="Times New Roman"/>
                <a:cs typeface="Times New Roman"/>
              </a:rPr>
              <a:t>0</a:t>
            </a:r>
            <a:r>
              <a:rPr dirty="0" smtClean="0" sz="1400" spc="-10" b="1" u="heavy">
                <a:latin typeface="Times New Roman"/>
                <a:cs typeface="Times New Roman"/>
              </a:rPr>
              <a:t>2</a:t>
            </a:r>
            <a:r>
              <a:rPr dirty="0" smtClean="0" sz="1400" spc="-10" b="1" u="heavy">
                <a:latin typeface="Times New Roman"/>
                <a:cs typeface="Times New Roman"/>
              </a:rPr>
              <a:t>8</a:t>
            </a:r>
            <a:r>
              <a:rPr dirty="0" smtClean="0" sz="1400" spc="0" b="1" u="heavy">
                <a:latin typeface="Times New Roman"/>
                <a:cs typeface="Times New Roman"/>
              </a:rPr>
              <a:t>6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c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p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c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-1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3"/>
              </a:spcBef>
            </a:pPr>
            <a:endParaRPr sz="950"/>
          </a:p>
          <a:p>
            <a:pPr algn="just" marL="12700" marR="12700">
              <a:lnSpc>
                <a:spcPct val="1102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bus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15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up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MB.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nal.  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86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6,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ew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5M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0">
                <a:latin typeface="Times New Roman"/>
                <a:cs typeface="Times New Roman"/>
              </a:rPr>
              <a:t> so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50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8.0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86  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 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 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 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  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 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s,   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un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-ti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pr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s</a:t>
            </a:r>
            <a:r>
              <a:rPr dirty="0" smtClean="0" sz="1400" spc="-1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8320" cy="26752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356997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The</a:t>
            </a:r>
            <a:r>
              <a:rPr dirty="0" smtClean="0" sz="140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8</a:t>
            </a:r>
            <a:r>
              <a:rPr dirty="0" smtClean="0" sz="1400" spc="0" b="1" u="heavy">
                <a:latin typeface="Times New Roman"/>
                <a:cs typeface="Times New Roman"/>
              </a:rPr>
              <a:t>0</a:t>
            </a:r>
            <a:r>
              <a:rPr dirty="0" smtClean="0" sz="1400" spc="-10" b="1" u="heavy">
                <a:latin typeface="Times New Roman"/>
                <a:cs typeface="Times New Roman"/>
              </a:rPr>
              <a:t>3</a:t>
            </a:r>
            <a:r>
              <a:rPr dirty="0" smtClean="0" sz="1400" spc="-10" b="1" u="heavy">
                <a:latin typeface="Times New Roman"/>
                <a:cs typeface="Times New Roman"/>
              </a:rPr>
              <a:t>8</a:t>
            </a:r>
            <a:r>
              <a:rPr dirty="0" smtClean="0" sz="1400" spc="0" b="1" u="heavy">
                <a:latin typeface="Times New Roman"/>
                <a:cs typeface="Times New Roman"/>
              </a:rPr>
              <a:t>6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c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p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c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-1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8"/>
              </a:spcBef>
            </a:pPr>
            <a:endParaRPr sz="950"/>
          </a:p>
          <a:p>
            <a:pPr algn="just" marL="12700" marR="12700">
              <a:lnSpc>
                <a:spcPct val="1102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3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32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25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up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4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B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up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3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ea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80286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87"/>
              </a:spcBef>
            </a:pPr>
            <a:endParaRPr sz="1200"/>
          </a:p>
          <a:p>
            <a:pPr algn="just" marL="12700" marR="20320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ree</a:t>
            </a:r>
            <a:r>
              <a:rPr dirty="0" smtClean="0" sz="1400" spc="0">
                <a:latin typeface="Times New Roman"/>
                <a:cs typeface="Times New Roman"/>
              </a:rPr>
              <a:t> 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6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marL="469265" marR="14604" indent="-228600">
              <a:lnSpc>
                <a:spcPct val="1443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ene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al</a:t>
            </a:r>
            <a:r>
              <a:rPr dirty="0" smtClean="0" sz="1400" spc="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7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pu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pri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6669" y="6586539"/>
            <a:ext cx="5376545" cy="6248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marR="12700" indent="-228600">
              <a:lnSpc>
                <a:spcPct val="1436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Se</a:t>
            </a:r>
            <a:r>
              <a:rPr dirty="0" smtClean="0" sz="1400" spc="-20" b="1" i="1">
                <a:latin typeface="Times New Roman"/>
                <a:cs typeface="Times New Roman"/>
              </a:rPr>
              <a:t>g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nt </a:t>
            </a:r>
            <a:r>
              <a:rPr dirty="0" smtClean="0" sz="1400" spc="-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s </a:t>
            </a:r>
            <a:r>
              <a:rPr dirty="0" smtClean="0" sz="1400" spc="-2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1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ine,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 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ad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80782" y="3659123"/>
            <a:ext cx="5379084" cy="26259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384425" y="7307592"/>
            <a:ext cx="2971673" cy="21399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123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98905"/>
            <a:ext cx="5605780" cy="16910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69265" marR="12700" indent="-228600">
              <a:lnSpc>
                <a:spcPts val="161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 </a:t>
            </a:r>
            <a:r>
              <a:rPr dirty="0" smtClean="0" sz="1400" spc="9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 </a:t>
            </a:r>
            <a:r>
              <a:rPr dirty="0" smtClean="0" sz="1400" spc="8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g </a:t>
            </a:r>
            <a:r>
              <a:rPr dirty="0" smtClean="0" sz="1400" spc="70" b="1" i="1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de </a:t>
            </a:r>
            <a:r>
              <a:rPr dirty="0" smtClean="0" sz="1400" spc="10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31"/>
              </a:spcBef>
            </a:pPr>
            <a:endParaRPr sz="850"/>
          </a:p>
          <a:p>
            <a:pPr algn="ctr" marL="63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BX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48"/>
              </a:spcBef>
            </a:pPr>
            <a:endParaRPr sz="1000"/>
          </a:p>
          <a:p>
            <a:pPr algn="just" marL="12700" marR="12700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“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BX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nd)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”.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6684" y="2699257"/>
            <a:ext cx="52514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A</a:t>
            </a:r>
            <a:r>
              <a:rPr dirty="0" smtClean="0" sz="1200" spc="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dr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47057" y="2580020"/>
            <a:ext cx="1439545" cy="6165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5240" marR="12700" indent="-3175">
              <a:lnSpc>
                <a:spcPct val="165200"/>
              </a:lnSpc>
              <a:tabLst>
                <a:tab pos="766445" algn="l"/>
              </a:tabLst>
            </a:pPr>
            <a:r>
              <a:rPr dirty="0" smtClean="0" sz="120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	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nst</a:t>
            </a:r>
            <a:r>
              <a:rPr dirty="0" smtClean="0" sz="1200" spc="1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20" y="5447156"/>
            <a:ext cx="5601335" cy="415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X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(the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BC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 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912234" y="7628889"/>
            <a:ext cx="52578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Ad</a:t>
            </a:r>
            <a:r>
              <a:rPr dirty="0" smtClean="0" sz="1200" spc="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02860" y="7508554"/>
            <a:ext cx="553085" cy="618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9690" marR="12700" indent="-47625">
              <a:lnSpc>
                <a:spcPct val="165800"/>
              </a:lnSpc>
            </a:pPr>
            <a:r>
              <a:rPr dirty="0" smtClean="0" sz="120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57240" y="7628889"/>
            <a:ext cx="68516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nstr</a:t>
            </a:r>
            <a:r>
              <a:rPr dirty="0" smtClean="0" sz="1200" spc="10">
                <a:latin typeface="Times New Roman"/>
                <a:cs typeface="Times New Roman"/>
              </a:rPr>
              <a:t>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41475" y="3317747"/>
            <a:ext cx="4466717" cy="20040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6669" y="791656"/>
            <a:ext cx="5379085" cy="6248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marR="12700" indent="-228600">
              <a:lnSpc>
                <a:spcPct val="1436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St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s 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nd 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s 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0">
                <a:latin typeface="Times New Roman"/>
                <a:cs typeface="Times New Roman"/>
              </a:rPr>
              <a:t> 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cer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ate.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2959227"/>
            <a:ext cx="5609590" cy="64623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86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few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ch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-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6S</a:t>
            </a:r>
            <a:r>
              <a:rPr dirty="0" smtClean="0" sz="1400" spc="-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0"/>
              </a:spcBef>
            </a:pPr>
            <a:endParaRPr sz="1100"/>
          </a:p>
          <a:p>
            <a:pPr algn="just" marL="469265" marR="13970" indent="-228600">
              <a:lnSpc>
                <a:spcPct val="110200"/>
              </a:lnSpc>
              <a:tabLst>
                <a:tab pos="51371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	</a:t>
            </a:r>
            <a:r>
              <a:rPr dirty="0" smtClean="0" sz="1400" b="1" i="1">
                <a:latin typeface="Times New Roman"/>
                <a:cs typeface="Times New Roman"/>
              </a:rPr>
              <a:t>8</a:t>
            </a:r>
            <a:r>
              <a:rPr dirty="0" smtClean="0" sz="1400" spc="-10" b="1" i="1">
                <a:latin typeface="Times New Roman"/>
                <a:cs typeface="Times New Roman"/>
              </a:rPr>
              <a:t>0</a:t>
            </a:r>
            <a:r>
              <a:rPr dirty="0" smtClean="0" sz="1400" spc="0" b="1" i="1">
                <a:latin typeface="Times New Roman"/>
                <a:cs typeface="Times New Roman"/>
              </a:rPr>
              <a:t>3</a:t>
            </a:r>
            <a:r>
              <a:rPr dirty="0" smtClean="0" sz="1400" spc="-10" b="1" i="1">
                <a:latin typeface="Times New Roman"/>
                <a:cs typeface="Times New Roman"/>
              </a:rPr>
              <a:t>8</a:t>
            </a:r>
            <a:r>
              <a:rPr dirty="0" smtClean="0" sz="1400" spc="5" b="1" i="1">
                <a:latin typeface="Times New Roman"/>
                <a:cs typeface="Times New Roman"/>
              </a:rPr>
              <a:t>6</a:t>
            </a:r>
            <a:r>
              <a:rPr dirty="0" smtClean="0" sz="1400" spc="-5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X</a:t>
            </a:r>
            <a:r>
              <a:rPr dirty="0" smtClean="0" sz="1400" spc="10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 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plify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oa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tal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st.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de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ly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MB.</a:t>
            </a:r>
            <a:endParaRPr sz="1400">
              <a:latin typeface="Times New Roman"/>
              <a:cs typeface="Times New Roman"/>
            </a:endParaRPr>
          </a:p>
          <a:p>
            <a:pPr algn="just" marL="469265" marR="12700" indent="-228600">
              <a:lnSpc>
                <a:spcPct val="110500"/>
              </a:lnSpc>
              <a:spcBef>
                <a:spcPts val="85"/>
              </a:spcBef>
              <a:tabLst>
                <a:tab pos="4692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spc="5" b="1" i="1">
                <a:latin typeface="Times New Roman"/>
                <a:cs typeface="Times New Roman"/>
              </a:rPr>
              <a:t>8</a:t>
            </a:r>
            <a:r>
              <a:rPr dirty="0" smtClean="0" sz="1400" spc="-10" b="1" i="1">
                <a:latin typeface="Times New Roman"/>
                <a:cs typeface="Times New Roman"/>
              </a:rPr>
              <a:t>0</a:t>
            </a:r>
            <a:r>
              <a:rPr dirty="0" smtClean="0" sz="1400" spc="-10" b="1" i="1">
                <a:latin typeface="Times New Roman"/>
                <a:cs typeface="Times New Roman"/>
              </a:rPr>
              <a:t>3</a:t>
            </a:r>
            <a:r>
              <a:rPr dirty="0" smtClean="0" sz="1400" spc="0" b="1" i="1">
                <a:latin typeface="Times New Roman"/>
                <a:cs typeface="Times New Roman"/>
              </a:rPr>
              <a:t>86SL </a:t>
            </a:r>
            <a:r>
              <a:rPr dirty="0" smtClean="0" sz="1400" spc="16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ced 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4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as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"sle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p"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odes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tery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ort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e</a:t>
            </a:r>
            <a:r>
              <a:rPr dirty="0" smtClean="0" sz="1400" spc="-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16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-5">
                <a:latin typeface="Times New Roman"/>
                <a:cs typeface="Times New Roman"/>
              </a:rPr>
              <a:t>B.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3"/>
              </a:spcBef>
            </a:pPr>
            <a:endParaRPr sz="1000"/>
          </a:p>
          <a:p>
            <a:pPr algn="just" marL="12700" marR="357124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The</a:t>
            </a:r>
            <a:r>
              <a:rPr dirty="0" smtClean="0" sz="140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8</a:t>
            </a:r>
            <a:r>
              <a:rPr dirty="0" smtClean="0" sz="1400" spc="0" b="1" u="heavy">
                <a:latin typeface="Times New Roman"/>
                <a:cs typeface="Times New Roman"/>
              </a:rPr>
              <a:t>0</a:t>
            </a:r>
            <a:r>
              <a:rPr dirty="0" smtClean="0" sz="1400" spc="-10" b="1" u="heavy">
                <a:latin typeface="Times New Roman"/>
                <a:cs typeface="Times New Roman"/>
              </a:rPr>
              <a:t>4</a:t>
            </a:r>
            <a:r>
              <a:rPr dirty="0" smtClean="0" sz="1400" spc="-10" b="1" u="heavy">
                <a:latin typeface="Times New Roman"/>
                <a:cs typeface="Times New Roman"/>
              </a:rPr>
              <a:t>8</a:t>
            </a:r>
            <a:r>
              <a:rPr dirty="0" smtClean="0" sz="1400" spc="0" b="1" u="heavy">
                <a:latin typeface="Times New Roman"/>
                <a:cs typeface="Times New Roman"/>
              </a:rPr>
              <a:t>6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c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p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c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-1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8"/>
              </a:spcBef>
            </a:pPr>
            <a:endParaRPr sz="950"/>
          </a:p>
          <a:p>
            <a:pPr algn="just" marL="12700" marR="13970">
              <a:lnSpc>
                <a:spcPct val="1102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5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15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tly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3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8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0"/>
              </a:spcBef>
            </a:pPr>
            <a:endParaRPr sz="1000"/>
          </a:p>
          <a:p>
            <a:pPr algn="just" marL="12700" marR="22225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56"/>
              </a:spcBef>
            </a:pPr>
            <a:endParaRPr sz="1000"/>
          </a:p>
          <a:p>
            <a:pPr algn="just" marL="12700" marR="3372485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The</a:t>
            </a:r>
            <a:r>
              <a:rPr dirty="0" smtClean="0" sz="140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P</a:t>
            </a:r>
            <a:r>
              <a:rPr dirty="0" smtClean="0" sz="1400" spc="0" b="1" u="heavy">
                <a:latin typeface="Times New Roman"/>
                <a:cs typeface="Times New Roman"/>
              </a:rPr>
              <a:t>enti</a:t>
            </a:r>
            <a:r>
              <a:rPr dirty="0" smtClean="0" sz="1400" spc="0" b="1" u="heavy">
                <a:latin typeface="Times New Roman"/>
                <a:cs typeface="Times New Roman"/>
              </a:rPr>
              <a:t>um</a:t>
            </a:r>
            <a:r>
              <a:rPr dirty="0" smtClean="0" sz="1400" spc="-2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cr</a:t>
            </a:r>
            <a:r>
              <a:rPr dirty="0" smtClean="0" sz="1400" spc="-5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pro</a:t>
            </a:r>
            <a:r>
              <a:rPr dirty="0" smtClean="0" sz="1400" spc="0" b="1" u="heavy">
                <a:latin typeface="Times New Roman"/>
                <a:cs typeface="Times New Roman"/>
              </a:rPr>
              <a:t>c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-1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algn="just" marL="12700" marR="13970">
              <a:lnSpc>
                <a:spcPct val="1107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um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9</a:t>
            </a:r>
            <a:r>
              <a:rPr dirty="0" smtClean="0" sz="1400" spc="-10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3,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ium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4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-b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ty 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164272" y="1513839"/>
            <a:ext cx="5410072" cy="9626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130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130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863345"/>
            <a:ext cx="5607685" cy="89338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3335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64-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1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16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algn="just" marL="12700" marR="13335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um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ploy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ced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pe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5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er </a:t>
            </a:r>
            <a:r>
              <a:rPr dirty="0" smtClean="0" sz="1400" spc="-15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arc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ich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um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 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algn="just" marL="12700" marR="1270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ces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j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p </a:t>
            </a:r>
            <a:r>
              <a:rPr dirty="0" smtClean="0" sz="1400" spc="-17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 </a:t>
            </a:r>
            <a:r>
              <a:rPr dirty="0" smtClean="0" sz="1400" spc="-14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gy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7"/>
              </a:spcBef>
            </a:pPr>
            <a:endParaRPr sz="1000"/>
          </a:p>
          <a:p>
            <a:pPr algn="just" marL="12700" marR="4768850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5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de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0"/>
              </a:spcBef>
            </a:pPr>
            <a:endParaRPr sz="950"/>
          </a:p>
          <a:p>
            <a:pPr algn="just" marL="12700" marR="13335">
              <a:lnSpc>
                <a:spcPct val="1102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re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11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te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d</a:t>
            </a:r>
            <a:r>
              <a:rPr dirty="0" smtClean="0" sz="1400" spc="114" i="1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nly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vely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3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de.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Real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nly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ry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space.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es 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real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oft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6,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1M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e.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defa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ver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3"/>
              </a:spcBef>
            </a:pPr>
            <a:endParaRPr sz="1000"/>
          </a:p>
          <a:p>
            <a:pPr algn="just" marL="12700" marR="4383405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P</a:t>
            </a:r>
            <a:r>
              <a:rPr dirty="0" smtClean="0" sz="1400" spc="0" b="1" u="heavy">
                <a:latin typeface="Times New Roman"/>
                <a:cs typeface="Times New Roman"/>
              </a:rPr>
              <a:t>r</a:t>
            </a:r>
            <a:r>
              <a:rPr dirty="0" smtClean="0" sz="1400" spc="5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tec</a:t>
            </a:r>
            <a:r>
              <a:rPr dirty="0" smtClean="0" sz="1400" spc="-10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ed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de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27"/>
              </a:spcBef>
            </a:pPr>
            <a:endParaRPr sz="950"/>
          </a:p>
          <a:p>
            <a:pPr algn="just" marL="12700" marR="16510">
              <a:lnSpc>
                <a:spcPct val="1104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 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oft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arc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ke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0">
                <a:latin typeface="Times New Roman"/>
                <a:cs typeface="Times New Roman"/>
              </a:rPr>
              <a:t> 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86).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7"/>
              </a:spcBef>
            </a:pPr>
            <a:endParaRPr sz="1000"/>
          </a:p>
          <a:p>
            <a:pPr algn="just" marL="12700" marR="4160520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V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rtu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-1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8</a:t>
            </a:r>
            <a:r>
              <a:rPr dirty="0" smtClean="0" sz="1400" spc="-10" b="1" u="heavy">
                <a:latin typeface="Times New Roman"/>
                <a:cs typeface="Times New Roman"/>
              </a:rPr>
              <a:t>0</a:t>
            </a:r>
            <a:r>
              <a:rPr dirty="0" smtClean="0" sz="1400" spc="-10" b="1" u="heavy">
                <a:latin typeface="Times New Roman"/>
                <a:cs typeface="Times New Roman"/>
              </a:rPr>
              <a:t>8</a:t>
            </a:r>
            <a:r>
              <a:rPr dirty="0" smtClean="0" sz="1400" spc="0" b="1" u="heavy">
                <a:latin typeface="Times New Roman"/>
                <a:cs typeface="Times New Roman"/>
              </a:rPr>
              <a:t>6</a:t>
            </a:r>
            <a:r>
              <a:rPr dirty="0" smtClean="0" sz="1400" spc="5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de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6"/>
              </a:spcBef>
            </a:pPr>
            <a:endParaRPr sz="950"/>
          </a:p>
          <a:p>
            <a:pPr algn="just" marL="12700" marR="12700">
              <a:lnSpc>
                <a:spcPct val="1103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ial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5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soft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ute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ual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sh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users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each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0">
                <a:latin typeface="Times New Roman"/>
                <a:cs typeface="Times New Roman"/>
              </a:rPr>
              <a:t> 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ritten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3964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130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886714"/>
            <a:ext cx="3365500" cy="2559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00" spc="-15" b="1" u="heavy">
                <a:latin typeface="Times New Roman"/>
                <a:cs typeface="Times New Roman"/>
              </a:rPr>
              <a:t>M</a:t>
            </a:r>
            <a:r>
              <a:rPr dirty="0" smtClean="0" sz="1600" spc="-10" b="1" u="heavy">
                <a:latin typeface="Times New Roman"/>
                <a:cs typeface="Times New Roman"/>
              </a:rPr>
              <a:t>icro</a:t>
            </a:r>
            <a:r>
              <a:rPr dirty="0" smtClean="0" sz="1600" spc="-10" b="1" u="heavy">
                <a:latin typeface="Times New Roman"/>
                <a:cs typeface="Times New Roman"/>
              </a:rPr>
              <a:t>pro</a:t>
            </a:r>
            <a:r>
              <a:rPr dirty="0" smtClean="0" sz="1600" spc="-10" b="1" u="heavy">
                <a:latin typeface="Times New Roman"/>
                <a:cs typeface="Times New Roman"/>
              </a:rPr>
              <a:t>cess</a:t>
            </a:r>
            <a:r>
              <a:rPr dirty="0" smtClean="0" sz="1600" spc="-10" b="1" u="heavy">
                <a:latin typeface="Times New Roman"/>
                <a:cs typeface="Times New Roman"/>
              </a:rPr>
              <a:t>o</a:t>
            </a:r>
            <a:r>
              <a:rPr dirty="0" smtClean="0" sz="1600" spc="-10" b="1" u="heavy">
                <a:latin typeface="Times New Roman"/>
                <a:cs typeface="Times New Roman"/>
              </a:rPr>
              <a:t>rs</a:t>
            </a:r>
            <a:r>
              <a:rPr dirty="0" smtClean="0" sz="1600" spc="5" b="1" u="heavy">
                <a:latin typeface="Times New Roman"/>
                <a:cs typeface="Times New Roman"/>
              </a:rPr>
              <a:t> </a:t>
            </a:r>
            <a:r>
              <a:rPr dirty="0" smtClean="0" sz="1600" spc="-10" b="1" u="heavy">
                <a:latin typeface="Times New Roman"/>
                <a:cs typeface="Times New Roman"/>
              </a:rPr>
              <a:t>a</a:t>
            </a:r>
            <a:r>
              <a:rPr dirty="0" smtClean="0" sz="1600" spc="-10" b="1" u="heavy">
                <a:latin typeface="Times New Roman"/>
                <a:cs typeface="Times New Roman"/>
              </a:rPr>
              <a:t>nd</a:t>
            </a:r>
            <a:r>
              <a:rPr dirty="0" smtClean="0" sz="1600" spc="-10" b="1" u="heavy">
                <a:latin typeface="Times New Roman"/>
                <a:cs typeface="Times New Roman"/>
              </a:rPr>
              <a:t> </a:t>
            </a:r>
            <a:r>
              <a:rPr dirty="0" smtClean="0" sz="1600" spc="-15" b="1" u="heavy">
                <a:latin typeface="Times New Roman"/>
                <a:cs typeface="Times New Roman"/>
              </a:rPr>
              <a:t>M</a:t>
            </a:r>
            <a:r>
              <a:rPr dirty="0" smtClean="0" sz="1600" spc="-10" b="1" u="heavy">
                <a:latin typeface="Times New Roman"/>
                <a:cs typeface="Times New Roman"/>
              </a:rPr>
              <a:t>icro</a:t>
            </a:r>
            <a:r>
              <a:rPr dirty="0" smtClean="0" sz="1600" spc="-10" b="1" u="heavy">
                <a:latin typeface="Times New Roman"/>
                <a:cs typeface="Times New Roman"/>
              </a:rPr>
              <a:t>co</a:t>
            </a:r>
            <a:r>
              <a:rPr dirty="0" smtClean="0" sz="1600" spc="-10" b="1" u="heavy">
                <a:latin typeface="Times New Roman"/>
                <a:cs typeface="Times New Roman"/>
              </a:rPr>
              <a:t>ntro</a:t>
            </a:r>
            <a:r>
              <a:rPr dirty="0" smtClean="0" sz="1600" spc="5" b="1" u="heavy">
                <a:latin typeface="Times New Roman"/>
                <a:cs typeface="Times New Roman"/>
              </a:rPr>
              <a:t>l</a:t>
            </a:r>
            <a:r>
              <a:rPr dirty="0" smtClean="0" sz="1600" spc="-10" b="1" u="heavy">
                <a:latin typeface="Times New Roman"/>
                <a:cs typeface="Times New Roman"/>
              </a:rPr>
              <a:t>lers</a:t>
            </a:r>
            <a:endParaRPr sz="16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08557" y="1295018"/>
          <a:ext cx="5730061" cy="827023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59354"/>
                <a:gridCol w="2859658"/>
              </a:tblGrid>
              <a:tr h="242315">
                <a:tc>
                  <a:txBody>
                    <a:bodyPr/>
                    <a:lstStyle/>
                    <a:p>
                      <a:pPr marL="828040">
                        <a:lnSpc>
                          <a:spcPct val="100000"/>
                        </a:lnSpc>
                      </a:pP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ic</a:t>
                      </a:r>
                      <a:r>
                        <a:rPr dirty="0" smtClean="0" sz="1400" spc="-15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op</a:t>
                      </a:r>
                      <a:r>
                        <a:rPr dirty="0" smtClean="0" sz="1400" spc="-15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oc</a:t>
                      </a:r>
                      <a:r>
                        <a:rPr dirty="0" smtClean="0" sz="1400" spc="-15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17880">
                        <a:lnSpc>
                          <a:spcPct val="100000"/>
                        </a:lnSpc>
                      </a:pP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ic</a:t>
                      </a:r>
                      <a:r>
                        <a:rPr dirty="0" smtClean="0" sz="1400" spc="-15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oc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dirty="0" smtClean="0" sz="1400" spc="-15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ler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358008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dw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dirty="0" smtClean="0" sz="1400" spc="-1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re: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  <a:spcBef>
                          <a:spcPts val="28"/>
                        </a:spcBef>
                      </a:pPr>
                      <a:endParaRPr sz="1000"/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Mic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e-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CPU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4769" marR="1083310">
                        <a:lnSpc>
                          <a:spcPct val="100000"/>
                        </a:lnSpc>
                      </a:pP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dw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dirty="0" smtClean="0" sz="1400" spc="-1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re: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850"/>
                        </a:lnSpc>
                        <a:spcBef>
                          <a:spcPts val="6"/>
                        </a:spcBef>
                      </a:pPr>
                      <a:endParaRPr sz="85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algn="just" marL="64769" marR="62865">
                        <a:lnSpc>
                          <a:spcPct val="1102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Mic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dirty="0" smtClean="0" sz="14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n, </a:t>
                      </a:r>
                      <a:r>
                        <a:rPr dirty="0" smtClean="0" sz="14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dirty="0" smtClean="0" sz="1400" spc="-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mtClean="0" sz="14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IC, </a:t>
                      </a:r>
                      <a:r>
                        <a:rPr dirty="0" smtClean="0" sz="14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mtClean="0" sz="14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CPU 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dirty="0" smtClean="0" sz="14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uch </a:t>
                      </a:r>
                      <a:r>
                        <a:rPr dirty="0" smtClean="0" sz="14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mtClean="0" sz="14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ain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cir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try        </a:t>
                      </a:r>
                      <a:r>
                        <a:rPr dirty="0" smtClean="0" sz="14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of        </a:t>
                      </a:r>
                      <a:r>
                        <a:rPr dirty="0" smtClean="0" sz="14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        </a:t>
                      </a:r>
                      <a:r>
                        <a:rPr dirty="0" smtClean="0" sz="1400" spc="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plete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icr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puter  </a:t>
                      </a:r>
                      <a:r>
                        <a:rPr dirty="0" smtClean="0" sz="1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  </a:t>
                      </a:r>
                      <a:r>
                        <a:rPr dirty="0" smtClean="0" sz="1400" spc="-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like  </a:t>
                      </a:r>
                      <a:r>
                        <a:rPr dirty="0" smtClean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2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M, </a:t>
                      </a:r>
                      <a:r>
                        <a:rPr dirty="0" smtClean="0" sz="14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mtClean="0" sz="14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ser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al </a:t>
                      </a:r>
                      <a:r>
                        <a:rPr dirty="0" smtClean="0" sz="14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face, </a:t>
                      </a:r>
                      <a:r>
                        <a:rPr dirty="0" smtClean="0" sz="14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mtClean="0" sz="14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par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ace,     </a:t>
                      </a:r>
                      <a:r>
                        <a:rPr dirty="0" smtClean="0" sz="1400" spc="-10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er,     </a:t>
                      </a:r>
                      <a:r>
                        <a:rPr dirty="0" smtClean="0" sz="14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     </a:t>
                      </a:r>
                      <a:r>
                        <a:rPr dirty="0" smtClean="0" sz="1400" spc="-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sc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 </a:t>
                      </a:r>
                      <a:r>
                        <a:rPr dirty="0" smtClean="0" sz="14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try </a:t>
                      </a:r>
                      <a:r>
                        <a:rPr dirty="0" smtClean="0" sz="1400" spc="-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all </a:t>
                      </a:r>
                      <a:r>
                        <a:rPr dirty="0" smtClean="0" sz="14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dirty="0" smtClean="0" sz="14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dirty="0" smtClean="0" sz="14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sa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 IC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063494">
                <a:tc>
                  <a:txBody>
                    <a:bodyPr/>
                    <a:lstStyle/>
                    <a:p>
                      <a:pPr algn="just" marL="64769" marR="1087755">
                        <a:lnSpc>
                          <a:spcPct val="100000"/>
                        </a:lnSpc>
                      </a:pPr>
                      <a:r>
                        <a:rPr dirty="0" smtClean="0" sz="140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5" i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ru</a:t>
                      </a:r>
                      <a:r>
                        <a:rPr dirty="0" smtClean="0" sz="1400" spc="-15" i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dirty="0" smtClean="0" sz="1400" spc="-1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fe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5" i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850"/>
                        </a:lnSpc>
                        <a:spcBef>
                          <a:spcPts val="6"/>
                        </a:spcBef>
                      </a:pPr>
                      <a:endParaRPr sz="85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algn="just" marL="64769" marR="136525">
                        <a:lnSpc>
                          <a:spcPct val="1102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    </a:t>
                      </a:r>
                      <a:r>
                        <a:rPr dirty="0" smtClean="0" sz="1400" spc="-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    </a:t>
                      </a:r>
                      <a:r>
                        <a:rPr dirty="0" smtClean="0" sz="14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re    </a:t>
                      </a:r>
                      <a:r>
                        <a:rPr dirty="0" smtClean="0" sz="1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oc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ve    </a:t>
                      </a:r>
                      <a:r>
                        <a:rPr dirty="0" smtClean="0" sz="14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pl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ing    </a:t>
                      </a:r>
                      <a:r>
                        <a:rPr dirty="0" smtClean="0" sz="14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they    </a:t>
                      </a:r>
                      <a:r>
                        <a:rPr dirty="0" smtClean="0" sz="1400" spc="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ha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po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   </a:t>
                      </a:r>
                      <a:r>
                        <a:rPr dirty="0" smtClean="0" sz="1400" spc="-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   </a:t>
                      </a:r>
                      <a:r>
                        <a:rPr dirty="0" smtClean="0" sz="1400" spc="-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odes   </a:t>
                      </a:r>
                      <a:r>
                        <a:rPr dirty="0" smtClean="0" sz="1400" spc="-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ns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la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ge    </a:t>
                      </a:r>
                      <a:r>
                        <a:rPr dirty="0" smtClean="0" sz="1400" spc="-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es    </a:t>
                      </a:r>
                      <a:r>
                        <a:rPr dirty="0" smtClean="0" sz="1400" spc="-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of    </a:t>
                      </a:r>
                      <a:r>
                        <a:rPr dirty="0" smtClean="0" sz="1400" spc="-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data.    </a:t>
                      </a:r>
                      <a:r>
                        <a:rPr dirty="0" smtClean="0" sz="1400" spc="-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eir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 </a:t>
                      </a:r>
                      <a:r>
                        <a:rPr dirty="0" smtClean="0" sz="1400" spc="-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mtClean="0" sz="14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    </a:t>
                      </a:r>
                      <a:r>
                        <a:rPr dirty="0" smtClean="0" sz="1400" spc="-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ble    </a:t>
                      </a:r>
                      <a:r>
                        <a:rPr dirty="0" smtClean="0" sz="1400" spc="-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s.    </a:t>
                      </a:r>
                      <a:r>
                        <a:rPr dirty="0" smtClean="0" sz="14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odes</a:t>
                      </a:r>
                      <a:r>
                        <a:rPr dirty="0" smtClean="0" sz="14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dirty="0" smtClean="0" sz="14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acc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ge</a:t>
                      </a:r>
                      <a:r>
                        <a:rPr dirty="0" smtClean="0" sz="14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of </a:t>
                      </a:r>
                      <a:r>
                        <a:rPr dirty="0" smtClean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ta, </a:t>
                      </a:r>
                      <a:r>
                        <a:rPr dirty="0" smtClean="0" sz="1400" spc="-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 </a:t>
                      </a:r>
                      <a:r>
                        <a:rPr dirty="0" smtClean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ss </a:t>
                      </a:r>
                      <a:r>
                        <a:rPr dirty="0" smtClean="0" sz="14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nte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dirty="0" smtClean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of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set.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4769" marR="1087755">
                        <a:lnSpc>
                          <a:spcPct val="100000"/>
                        </a:lnSpc>
                      </a:pPr>
                      <a:r>
                        <a:rPr dirty="0" smtClean="0" sz="140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5" i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ru</a:t>
                      </a:r>
                      <a:r>
                        <a:rPr dirty="0" smtClean="0" sz="1400" spc="-15" i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dirty="0" smtClean="0" sz="1400" spc="-15" i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fe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5" i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850"/>
                        </a:lnSpc>
                        <a:spcBef>
                          <a:spcPts val="8"/>
                        </a:spcBef>
                      </a:pPr>
                      <a:endParaRPr sz="85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algn="just" marL="64769" marR="64769">
                        <a:lnSpc>
                          <a:spcPct val="1101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Mic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mtClean="0" sz="14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ca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 </a:t>
                      </a:r>
                      <a:r>
                        <a:rPr dirty="0" smtClean="0" sz="14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mtClean="0" sz="14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mtClean="0" sz="14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ol </a:t>
                      </a:r>
                      <a:r>
                        <a:rPr dirty="0" smtClean="0" sz="1400" spc="-1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mtClean="0" sz="1400" spc="-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ts </a:t>
                      </a:r>
                      <a:r>
                        <a:rPr dirty="0" smtClean="0" sz="1400" spc="-1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ts.</a:t>
                      </a:r>
                      <a:r>
                        <a:rPr dirty="0" smtClean="0" sz="14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hey</a:t>
                      </a:r>
                      <a:r>
                        <a:rPr dirty="0" smtClean="0" sz="14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dirty="0" smtClean="0" sz="14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ear</a:t>
                      </a:r>
                      <a:r>
                        <a:rPr dirty="0" smtClean="0" sz="14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ts</a:t>
                      </a:r>
                      <a:r>
                        <a:rPr dirty="0" smtClean="0" sz="14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her </a:t>
                      </a:r>
                      <a:r>
                        <a:rPr dirty="0" smtClean="0" sz="1400" spc="-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dirty="0" smtClean="0" sz="14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era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dirty="0" smtClean="0" sz="14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 </a:t>
                      </a:r>
                      <a:r>
                        <a:rPr dirty="0" smtClean="0" sz="1400" spc="-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l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lly</a:t>
                      </a:r>
                      <a:r>
                        <a:rPr dirty="0" smtClean="0" sz="14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ing,</a:t>
                      </a:r>
                      <a:r>
                        <a:rPr dirty="0" smtClean="0" sz="14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mtClean="0" sz="14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b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ts.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just" marL="64769" marR="138430">
                        <a:lnSpc>
                          <a:spcPct val="110000"/>
                        </a:lnSpc>
                        <a:spcBef>
                          <a:spcPts val="10"/>
                        </a:spcBef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dirty="0" smtClean="0" sz="14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ns</a:t>
                      </a:r>
                      <a:r>
                        <a:rPr dirty="0" smtClean="0" sz="14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hly</a:t>
                      </a:r>
                      <a:r>
                        <a:rPr dirty="0" smtClean="0" sz="14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pac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he  </a:t>
                      </a:r>
                      <a:r>
                        <a:rPr dirty="0" smtClean="0" sz="14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ority  </a:t>
                      </a:r>
                      <a:r>
                        <a:rPr dirty="0" smtClean="0" sz="14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dirty="0" smtClean="0" sz="14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  </a:t>
                      </a:r>
                      <a:r>
                        <a:rPr dirty="0" smtClean="0" sz="14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i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ple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ted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gle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87092">
                <a:tc>
                  <a:txBody>
                    <a:bodyPr/>
                    <a:lstStyle/>
                    <a:p>
                      <a:pPr algn="just" marL="64769" marR="1827530">
                        <a:lnSpc>
                          <a:spcPct val="100000"/>
                        </a:lnSpc>
                      </a:pP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dirty="0" smtClean="0" sz="1400" spc="-15" i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ns: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800"/>
                        </a:lnSpc>
                        <a:spcBef>
                          <a:spcPts val="44"/>
                        </a:spcBef>
                      </a:pPr>
                      <a:endParaRPr sz="8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algn="just" marL="64769" marR="66040">
                        <a:lnSpc>
                          <a:spcPct val="1104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Mic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ors </a:t>
                      </a:r>
                      <a:r>
                        <a:rPr dirty="0" smtClean="0" sz="1400" spc="-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dirty="0" smtClean="0" sz="1400" spc="-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ost </a:t>
                      </a:r>
                      <a:r>
                        <a:rPr dirty="0" smtClean="0" sz="1400" spc="-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only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us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dirty="0" smtClean="0" sz="14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dirty="0" smtClean="0" sz="14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dirty="0" smtClean="0" sz="1400" spc="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CPU 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mtClean="0" sz="14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icr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s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ste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s.    </a:t>
                      </a:r>
                      <a:r>
                        <a:rPr dirty="0" smtClean="0" sz="1400" spc="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hey    </a:t>
                      </a:r>
                      <a:r>
                        <a:rPr dirty="0" smtClean="0" sz="1400" spc="1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re    </a:t>
                      </a:r>
                      <a:r>
                        <a:rPr dirty="0" smtClean="0" sz="14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    </a:t>
                      </a:r>
                      <a:r>
                        <a:rPr dirty="0" smtClean="0" sz="14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pr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 </a:t>
                      </a:r>
                      <a:r>
                        <a:rPr dirty="0" smtClean="0" sz="14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dirty="0" smtClean="0" sz="14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in </a:t>
                      </a:r>
                      <a:r>
                        <a:rPr dirty="0" smtClean="0" sz="14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puter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s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ste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4769" marR="1828164">
                        <a:lnSpc>
                          <a:spcPct val="100000"/>
                        </a:lnSpc>
                      </a:pP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li</a:t>
                      </a:r>
                      <a:r>
                        <a:rPr dirty="0" smtClean="0" sz="1400" spc="-15" i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ns: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800"/>
                        </a:lnSpc>
                        <a:spcBef>
                          <a:spcPts val="45"/>
                        </a:spcBef>
                      </a:pPr>
                      <a:endParaRPr sz="800"/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 algn="just" marL="64769" marR="62865">
                        <a:lnSpc>
                          <a:spcPct val="1103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Mic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dirty="0" smtClean="0" sz="14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are </a:t>
                      </a:r>
                      <a:r>
                        <a:rPr dirty="0" smtClean="0" sz="1400" spc="-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dirty="0" smtClean="0" sz="14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dirty="0" smtClean="0" sz="1400" spc="-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all,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mtClean="0" sz="1400" spc="1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15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-c</a:t>
                      </a:r>
                      <a:r>
                        <a:rPr dirty="0" smtClean="0" sz="1400" spc="1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              </a:t>
                      </a:r>
                      <a:r>
                        <a:rPr dirty="0" smtClean="0" sz="1400" spc="-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ing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-o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s.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hey  </a:t>
                      </a:r>
                      <a:r>
                        <a:rPr dirty="0" smtClean="0" sz="1400" spc="-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are  </a:t>
                      </a:r>
                      <a:r>
                        <a:rPr dirty="0" smtClean="0" sz="1400" spc="-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mtClean="0" sz="1400" spc="-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  </a:t>
                      </a:r>
                      <a:r>
                        <a:rPr dirty="0" smtClean="0" sz="1400" spc="-1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ol  </a:t>
                      </a:r>
                      <a:r>
                        <a:rPr dirty="0" smtClean="0" sz="1400" spc="-1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of  </a:t>
                      </a:r>
                      <a:r>
                        <a:rPr dirty="0" smtClean="0" sz="1400" spc="-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I/O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d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vi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es     </a:t>
                      </a:r>
                      <a:r>
                        <a:rPr dirty="0" smtClean="0" sz="1400" spc="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in     </a:t>
                      </a:r>
                      <a:r>
                        <a:rPr dirty="0" smtClean="0" sz="1400" spc="1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     </a:t>
                      </a:r>
                      <a:r>
                        <a:rPr dirty="0" smtClean="0" sz="1400" spc="1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mtClean="0" sz="1400" spc="1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15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pon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cou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11962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400" spc="5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le: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  <a:spcBef>
                          <a:spcPts val="27"/>
                        </a:spcBef>
                      </a:pPr>
                      <a:endParaRPr sz="1000"/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6,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400" spc="5" i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-10" i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 i="1">
                          <a:latin typeface="Times New Roman"/>
                          <a:cs typeface="Times New Roman"/>
                        </a:rPr>
                        <a:t>le: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ts val="1000"/>
                        </a:lnSpc>
                      </a:pPr>
                      <a:endParaRPr sz="1000"/>
                    </a:p>
                    <a:p>
                      <a:pPr>
                        <a:lnSpc>
                          <a:spcPts val="1000"/>
                        </a:lnSpc>
                        <a:spcBef>
                          <a:spcPts val="27"/>
                        </a:spcBef>
                      </a:pPr>
                      <a:endParaRPr sz="1000"/>
                    </a:p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8,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.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6669" y="3622675"/>
            <a:ext cx="5377815" cy="11563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ts val="161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20" b="1" i="1">
                <a:latin typeface="Times New Roman"/>
                <a:cs typeface="Times New Roman"/>
              </a:rPr>
              <a:t>I</a:t>
            </a:r>
            <a:r>
              <a:rPr dirty="0" smtClean="0" sz="1400" spc="5" b="1" i="1">
                <a:latin typeface="Times New Roman"/>
                <a:cs typeface="Times New Roman"/>
              </a:rPr>
              <a:t>m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te 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op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and </a:t>
            </a:r>
            <a:r>
              <a:rPr dirty="0" smtClean="0" sz="1400" spc="-7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ing </a:t>
            </a:r>
            <a:r>
              <a:rPr dirty="0" smtClean="0" sz="1400" spc="-85" b="1" i="1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e </a:t>
            </a:r>
            <a:r>
              <a:rPr dirty="0" smtClean="0" sz="1400" spc="-5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44"/>
              </a:spcBef>
            </a:pPr>
            <a:endParaRPr sz="850"/>
          </a:p>
          <a:p>
            <a:pPr algn="ctr" marR="22542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15H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868039" y="4886578"/>
            <a:ext cx="52578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Addr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58665" y="4765878"/>
            <a:ext cx="1439545" cy="6191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7940" marR="12700" indent="-15240">
              <a:lnSpc>
                <a:spcPct val="166000"/>
              </a:lnSpc>
              <a:tabLst>
                <a:tab pos="766445" algn="l"/>
              </a:tabLst>
            </a:pPr>
            <a:r>
              <a:rPr dirty="0" smtClean="0" sz="120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	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nstru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20" y="7850885"/>
            <a:ext cx="5607050" cy="415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lt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iate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 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b</a:t>
            </a:r>
            <a:r>
              <a:rPr dirty="0" smtClean="0" sz="1400" spc="-1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ac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 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823842" y="9037065"/>
            <a:ext cx="52578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Addr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514469" y="8916730"/>
            <a:ext cx="553085" cy="618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71755" marR="12700" indent="-59690">
              <a:lnSpc>
                <a:spcPct val="165800"/>
              </a:lnSpc>
            </a:pPr>
            <a:r>
              <a:rPr dirty="0" smtClean="0" sz="120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68848" y="9037065"/>
            <a:ext cx="68516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nstru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695450" y="900683"/>
            <a:ext cx="4368800" cy="1933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536700" y="5504687"/>
            <a:ext cx="4676775" cy="22193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3475252"/>
            <a:ext cx="5607050" cy="31019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469265" marR="12700" indent="-228600">
              <a:lnSpc>
                <a:spcPct val="960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-25" b="1" i="1">
                <a:latin typeface="Times New Roman"/>
                <a:cs typeface="Times New Roman"/>
              </a:rPr>
              <a:t>e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ry  </a:t>
            </a:r>
            <a:r>
              <a:rPr dirty="0" smtClean="0" sz="1400" spc="-9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nd  </a:t>
            </a:r>
            <a:r>
              <a:rPr dirty="0" smtClean="0" sz="1400" spc="-9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g  </a:t>
            </a:r>
            <a:r>
              <a:rPr dirty="0" smtClean="0" sz="1400" spc="-100" b="1" i="1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s  </a:t>
            </a:r>
            <a:r>
              <a:rPr dirty="0" smtClean="0" sz="1400" spc="-6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nce 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ite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ad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1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4604" indent="220345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a-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irect</a:t>
            </a:r>
            <a:r>
              <a:rPr dirty="0" smtClean="0" sz="1400" spc="2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ng</a:t>
            </a:r>
            <a:r>
              <a:rPr dirty="0" smtClean="0" sz="1400" spc="10" b="1" i="1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de</a:t>
            </a:r>
            <a:r>
              <a:rPr dirty="0" smtClean="0" sz="1400" spc="5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effect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33"/>
              </a:spcBef>
            </a:pPr>
            <a:endParaRPr sz="850"/>
          </a:p>
          <a:p>
            <a:pPr algn="ctr" marR="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5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5875">
              <a:lnSpc>
                <a:spcPct val="961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“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ff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4H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”.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ues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instru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9730" y="9337243"/>
            <a:ext cx="52705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Ad</a:t>
            </a:r>
            <a:r>
              <a:rPr dirty="0" smtClean="0" sz="1200" spc="5">
                <a:latin typeface="Times New Roman"/>
                <a:cs typeface="Times New Roman"/>
              </a:rPr>
              <a:t>d</a:t>
            </a:r>
            <a:r>
              <a:rPr dirty="0" smtClean="0" sz="1200" spc="0">
                <a:latin typeface="Times New Roman"/>
                <a:cs typeface="Times New Roman"/>
              </a:rPr>
              <a:t>r</a:t>
            </a:r>
            <a:r>
              <a:rPr dirty="0" smtClean="0" sz="1200" spc="-10">
                <a:latin typeface="Times New Roman"/>
                <a:cs typeface="Times New Roman"/>
              </a:rPr>
              <a:t>e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1880" y="9337243"/>
            <a:ext cx="55118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136260" y="9337243"/>
            <a:ext cx="68516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nstru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698625" y="900683"/>
            <a:ext cx="4362450" cy="212382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83404" y="887221"/>
            <a:ext cx="473709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4419726"/>
            <a:ext cx="5600065" cy="619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4H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00H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ph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(B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register.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735451" y="5148960"/>
            <a:ext cx="52578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Add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421504" y="5030089"/>
            <a:ext cx="1443990" cy="615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4445">
              <a:lnSpc>
                <a:spcPct val="165000"/>
              </a:lnSpc>
              <a:tabLst>
                <a:tab pos="771525" algn="l"/>
              </a:tabLst>
            </a:pPr>
            <a:r>
              <a:rPr dirty="0" smtClean="0" sz="120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	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nstru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10">
                <a:latin typeface="Times New Roman"/>
                <a:cs typeface="Times New Roman"/>
              </a:rPr>
              <a:t>t</a:t>
            </a:r>
            <a:r>
              <a:rPr dirty="0" smtClean="0" sz="1200" spc="0">
                <a:latin typeface="Times New Roman"/>
                <a:cs typeface="Times New Roman"/>
              </a:rPr>
              <a:t>ion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8120" y="9254489"/>
            <a:ext cx="5605145" cy="415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610"/>
              </a:lnSpc>
            </a:pP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er</a:t>
            </a:r>
            <a:r>
              <a:rPr dirty="0" smtClean="0" sz="1400" spc="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8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ing</a:t>
            </a:r>
            <a:r>
              <a:rPr dirty="0" smtClean="0" sz="1400" spc="60" b="1" i="1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(BX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BP) or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dex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(SI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I).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70201" y="1202689"/>
            <a:ext cx="4018915" cy="3091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846960" y="5765672"/>
            <a:ext cx="4065904" cy="336219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4681"/>
            <a:ext cx="5601335" cy="7607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508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[S</a:t>
            </a:r>
            <a:r>
              <a:rPr dirty="0" smtClean="0" sz="1400" spc="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35"/>
              </a:spcBef>
            </a:pPr>
            <a:endParaRPr sz="1000"/>
          </a:p>
          <a:p>
            <a:pPr marL="12700" marR="12700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oves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ose</a:t>
            </a:r>
            <a:r>
              <a:rPr dirty="0" smtClean="0" sz="1400" spc="0">
                <a:latin typeface="Times New Roman"/>
                <a:cs typeface="Times New Roman"/>
              </a:rPr>
              <a:t> of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set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SI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97351" y="1754377"/>
            <a:ext cx="52578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Add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15">
                <a:latin typeface="Times New Roman"/>
                <a:cs typeface="Times New Roman"/>
              </a:rPr>
              <a:t>s</a:t>
            </a:r>
            <a:r>
              <a:rPr dirty="0" smtClean="0" sz="1200" spc="0">
                <a:latin typeface="Times New Roman"/>
                <a:cs typeface="Times New Roman"/>
              </a:rPr>
              <a:t>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87977" y="1635505"/>
            <a:ext cx="1439545" cy="615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5720" marR="12700" indent="-33655">
              <a:lnSpc>
                <a:spcPct val="165000"/>
              </a:lnSpc>
              <a:tabLst>
                <a:tab pos="766445" algn="l"/>
              </a:tabLst>
            </a:pPr>
            <a:r>
              <a:rPr dirty="0" smtClean="0" sz="120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	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nstru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</a:t>
            </a:r>
            <a:r>
              <a:rPr dirty="0" smtClean="0" sz="1200" spc="15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on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773551" y="5347080"/>
            <a:ext cx="52578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Addr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459604" y="5228208"/>
            <a:ext cx="557530" cy="615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4445">
              <a:lnSpc>
                <a:spcPct val="165000"/>
              </a:lnSpc>
            </a:pPr>
            <a:r>
              <a:rPr dirty="0" smtClean="0" sz="120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20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218557" y="5347080"/>
            <a:ext cx="68516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nstru</a:t>
            </a:r>
            <a:r>
              <a:rPr dirty="0" smtClean="0" sz="1200" spc="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8120" y="9076374"/>
            <a:ext cx="5607050" cy="6273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96100"/>
              </a:lnSpc>
            </a:pPr>
            <a:r>
              <a:rPr dirty="0" smtClean="0" sz="1400">
                <a:latin typeface="Times New Roman"/>
                <a:cs typeface="Times New Roman"/>
              </a:rPr>
              <a:t>c-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B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4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ing</a:t>
            </a:r>
            <a:r>
              <a:rPr dirty="0" smtClean="0" sz="1400" spc="35" b="1" i="1">
                <a:latin typeface="Times New Roman"/>
                <a:cs typeface="Times New Roman"/>
              </a:rPr>
              <a:t> </a:t>
            </a:r>
            <a:r>
              <a:rPr dirty="0" smtClean="0" sz="1400" spc="5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6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ace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BX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917826" y="2372867"/>
            <a:ext cx="3917188" cy="2860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827529" y="5964935"/>
            <a:ext cx="4104259" cy="2991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17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4681"/>
            <a:ext cx="5603240" cy="96646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63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1234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9"/>
              </a:spcBef>
            </a:pPr>
            <a:endParaRPr sz="950"/>
          </a:p>
          <a:p>
            <a:pPr algn="just" marL="12700" marR="12700">
              <a:lnSpc>
                <a:spcPct val="961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0">
                <a:latin typeface="Times New Roman"/>
                <a:cs typeface="Times New Roman"/>
              </a:rPr>
              <a:t> 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21151" y="1958593"/>
            <a:ext cx="52387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Add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07204" y="1839721"/>
            <a:ext cx="1443990" cy="615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4445">
              <a:lnSpc>
                <a:spcPct val="165000"/>
              </a:lnSpc>
              <a:tabLst>
                <a:tab pos="771525" algn="l"/>
              </a:tabLst>
            </a:pPr>
            <a:r>
              <a:rPr dirty="0" smtClean="0" sz="120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	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nstru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20" y="5854064"/>
            <a:ext cx="5601970" cy="619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If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BP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ad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621151" y="8902953"/>
            <a:ext cx="52387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Add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307204" y="8784081"/>
            <a:ext cx="555625" cy="615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4445">
              <a:lnSpc>
                <a:spcPct val="165000"/>
              </a:lnSpc>
            </a:pPr>
            <a:r>
              <a:rPr dirty="0" smtClean="0" sz="120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066157" y="8902953"/>
            <a:ext cx="68516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nstru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79751" y="2577083"/>
            <a:ext cx="3599179" cy="28187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17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4237039"/>
            <a:ext cx="5602605" cy="9582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961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x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10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95" b="1" i="1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12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cal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0">
                <a:latin typeface="Times New Roman"/>
                <a:cs typeface="Times New Roman"/>
              </a:rPr>
              <a:t> in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SI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I),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4"/>
              </a:spcBef>
            </a:pPr>
            <a:endParaRPr sz="900"/>
          </a:p>
          <a:p>
            <a:pPr algn="ctr" marL="317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[S</a:t>
            </a:r>
            <a:r>
              <a:rPr dirty="0" smtClean="0" sz="1400" spc="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4H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21151" y="5304408"/>
            <a:ext cx="52387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Add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07204" y="5185536"/>
            <a:ext cx="1443990" cy="615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4445">
              <a:lnSpc>
                <a:spcPct val="165000"/>
              </a:lnSpc>
              <a:tabLst>
                <a:tab pos="771525" algn="l"/>
              </a:tabLst>
            </a:pPr>
            <a:r>
              <a:rPr dirty="0" smtClean="0" sz="120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	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nstru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20" y="9109019"/>
            <a:ext cx="5603875" cy="625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95800"/>
              </a:lnSpc>
            </a:pPr>
            <a:r>
              <a:rPr dirty="0" smtClean="0" sz="1400">
                <a:latin typeface="Times New Roman"/>
                <a:cs typeface="Times New Roman"/>
              </a:rPr>
              <a:t>Fir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S,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SI,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lace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984501" y="900683"/>
            <a:ext cx="3783329" cy="28856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724914" y="5921247"/>
            <a:ext cx="4309745" cy="30667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17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31076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887729"/>
            <a:ext cx="5608955" cy="3496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Ba</a:t>
            </a:r>
            <a:r>
              <a:rPr dirty="0" smtClean="0" sz="1400" spc="-1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-15" b="1" u="heavy">
                <a:latin typeface="Times New Roman"/>
                <a:cs typeface="Times New Roman"/>
              </a:rPr>
              <a:t>f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5"/>
              </a:spcBef>
            </a:pPr>
            <a:endParaRPr sz="950"/>
          </a:p>
          <a:p>
            <a:pPr algn="just" marL="469265" marR="18415" indent="-228600">
              <a:lnSpc>
                <a:spcPct val="96100"/>
              </a:lnSpc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Bit </a:t>
            </a:r>
            <a:r>
              <a:rPr dirty="0" smtClean="0" sz="1400" spc="-14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ary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te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unic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ount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red</a:t>
            </a:r>
            <a:r>
              <a:rPr dirty="0" smtClean="0" sz="1400" spc="0">
                <a:latin typeface="Times New Roman"/>
                <a:cs typeface="Times New Roman"/>
              </a:rPr>
              <a:t> 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2"/>
              </a:spcBef>
              <a:buFont typeface="Courier New"/>
              <a:buChar char="o"/>
            </a:pPr>
            <a:endParaRPr sz="6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algn="just" marL="469265" marR="17145" indent="-228600">
              <a:lnSpc>
                <a:spcPct val="95700"/>
              </a:lnSpc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Byte </a:t>
            </a:r>
            <a:r>
              <a:rPr dirty="0" smtClean="0" sz="1400" spc="-7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s,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tes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nary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 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size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har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t,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odern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ard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ts,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2.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st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 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 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ize 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49"/>
              </a:spcBef>
              <a:buFont typeface="Courier New"/>
              <a:buChar char="o"/>
            </a:pPr>
            <a:endParaRPr sz="85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algn="just" marL="469265" marR="12700" indent="-228600">
              <a:lnSpc>
                <a:spcPts val="1610"/>
              </a:lnSpc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W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rd </a:t>
            </a:r>
            <a:r>
              <a:rPr dirty="0" smtClean="0" sz="1400" spc="3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um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ry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e,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4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5028818"/>
            <a:ext cx="5609590" cy="40805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3522979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Hi</a:t>
            </a:r>
            <a:r>
              <a:rPr dirty="0" smtClean="0" sz="1400" spc="-1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5" b="1" u="heavy">
                <a:latin typeface="Times New Roman"/>
                <a:cs typeface="Times New Roman"/>
              </a:rPr>
              <a:t>o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y</a:t>
            </a:r>
            <a:r>
              <a:rPr dirty="0" smtClean="0" sz="1400" spc="-1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f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c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p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ce</a:t>
            </a:r>
            <a:r>
              <a:rPr dirty="0" smtClean="0" sz="1400" spc="-5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26"/>
              </a:spcBef>
            </a:pPr>
            <a:endParaRPr sz="1000"/>
          </a:p>
          <a:p>
            <a:pPr algn="just" marL="12700" marR="1270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Mic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ors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ir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ord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 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 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 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ufa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Mic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ors, 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ly 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 be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tel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5" i="1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(f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s)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7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7780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2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1M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9"/>
              </a:spcBef>
            </a:pPr>
            <a:endParaRPr sz="900"/>
          </a:p>
          <a:p>
            <a:pPr algn="just" marL="12700" marR="12700">
              <a:lnSpc>
                <a:spcPct val="96000"/>
              </a:lnSpc>
            </a:pPr>
            <a:r>
              <a:rPr dirty="0" smtClean="0" sz="1400">
                <a:latin typeface="Times New Roman"/>
                <a:cs typeface="Times New Roman"/>
              </a:rPr>
              <a:t>It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6,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86,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6,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iu</a:t>
            </a:r>
            <a:r>
              <a:rPr dirty="0" smtClean="0" sz="1400" spc="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-Pen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up</a:t>
            </a:r>
            <a:r>
              <a:rPr dirty="0" smtClean="0" sz="1400" spc="-15" b="1" i="1">
                <a:latin typeface="Times New Roman"/>
                <a:cs typeface="Times New Roman"/>
              </a:rPr>
              <a:t>w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d </a:t>
            </a:r>
            <a:r>
              <a:rPr dirty="0" smtClean="0" sz="1400" spc="1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-20" b="1" i="1">
                <a:latin typeface="Times New Roman"/>
                <a:cs typeface="Times New Roman"/>
              </a:rPr>
              <a:t>o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le 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1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e.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6,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86,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6,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4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 Proc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new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2"/>
              </a:spcBef>
            </a:pPr>
            <a:endParaRPr sz="950"/>
          </a:p>
          <a:p>
            <a:pPr algn="just" marL="12700" marR="15875">
              <a:lnSpc>
                <a:spcPct val="95900"/>
              </a:lnSpc>
            </a:pPr>
            <a:r>
              <a:rPr dirty="0" smtClean="0" sz="140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ide 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gen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10" b="1" i="1">
                <a:latin typeface="Times New Roman"/>
                <a:cs typeface="Times New Roman"/>
              </a:rPr>
              <a:t>l</a:t>
            </a:r>
            <a:r>
              <a:rPr dirty="0" smtClean="0" sz="1400" spc="-15" b="1" i="1">
                <a:latin typeface="Times New Roman"/>
                <a:cs typeface="Times New Roman"/>
              </a:rPr>
              <a:t>-</a:t>
            </a:r>
            <a:r>
              <a:rPr dirty="0" smtClean="0" sz="1400" spc="0" b="1" i="1">
                <a:latin typeface="Times New Roman"/>
                <a:cs typeface="Times New Roman"/>
              </a:rPr>
              <a:t>pu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ose  </a:t>
            </a:r>
            <a:r>
              <a:rPr dirty="0" smtClean="0" sz="1400" spc="-75" b="1" i="1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s, 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 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led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pe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5" b="1" i="1">
                <a:latin typeface="Times New Roman"/>
                <a:cs typeface="Times New Roman"/>
              </a:rPr>
              <a:t>l</a:t>
            </a:r>
            <a:r>
              <a:rPr dirty="0" smtClean="0" sz="1400" spc="-15" b="1" i="1">
                <a:latin typeface="Times New Roman"/>
                <a:cs typeface="Times New Roman"/>
              </a:rPr>
              <a:t>-</a:t>
            </a:r>
            <a:r>
              <a:rPr dirty="0" smtClean="0" sz="1400" spc="0" b="1" i="1">
                <a:latin typeface="Times New Roman"/>
                <a:cs typeface="Times New Roman"/>
              </a:rPr>
              <a:t>pu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e </a:t>
            </a:r>
            <a:r>
              <a:rPr dirty="0" smtClean="0" sz="1400" spc="-160" b="1" i="1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 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 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 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ded 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ors 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5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10" b="1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.  </a:t>
            </a:r>
            <a:r>
              <a:rPr dirty="0" smtClean="0" sz="1400" spc="-4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80, 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1, 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8, 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6, 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0C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L 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621151" y="887221"/>
            <a:ext cx="52387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Add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307204" y="768349"/>
            <a:ext cx="555625" cy="615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4445">
              <a:lnSpc>
                <a:spcPct val="165000"/>
              </a:lnSpc>
            </a:pPr>
            <a:r>
              <a:rPr dirty="0" smtClean="0" sz="120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066157" y="887221"/>
            <a:ext cx="68516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nstru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20" y="4546218"/>
            <a:ext cx="4912360" cy="7480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610"/>
              </a:lnSpc>
              <a:tabLst>
                <a:tab pos="281940" algn="l"/>
                <a:tab pos="1490980" algn="l"/>
                <a:tab pos="2412365" algn="l"/>
                <a:tab pos="2945130" algn="l"/>
                <a:tab pos="3757929" algn="l"/>
                <a:tab pos="4106545" algn="l"/>
                <a:tab pos="4640580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e-	</a:t>
            </a:r>
            <a:r>
              <a:rPr dirty="0" smtClean="0" sz="1400" b="1" i="1">
                <a:latin typeface="Times New Roman"/>
                <a:cs typeface="Times New Roman"/>
              </a:rPr>
              <a:t>B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se</a:t>
            </a:r>
            <a:r>
              <a:rPr dirty="0" smtClean="0" sz="1400" spc="-5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-i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x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d	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ing	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e	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	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	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	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exa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43"/>
              </a:spcBef>
            </a:pPr>
            <a:endParaRPr sz="850"/>
          </a:p>
          <a:p>
            <a:pPr marL="171958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[BX]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[S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+ 12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4H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084588" y="4531994"/>
            <a:ext cx="58801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621151" y="5401944"/>
            <a:ext cx="52387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Add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07204" y="5281609"/>
            <a:ext cx="1443990" cy="6184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4445">
              <a:lnSpc>
                <a:spcPct val="165800"/>
              </a:lnSpc>
              <a:tabLst>
                <a:tab pos="771525" algn="l"/>
              </a:tabLst>
            </a:pPr>
            <a:r>
              <a:rPr dirty="0" smtClean="0" sz="120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	</a:t>
            </a: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nstru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</a:t>
            </a:r>
            <a:r>
              <a:rPr dirty="0" smtClean="0" sz="1200" spc="10">
                <a:latin typeface="Times New Roman"/>
                <a:cs typeface="Times New Roman"/>
              </a:rPr>
              <a:t>o</a:t>
            </a:r>
            <a:r>
              <a:rPr dirty="0" smtClean="0" sz="1200" spc="0">
                <a:latin typeface="Times New Roman"/>
                <a:cs typeface="Times New Roman"/>
              </a:rPr>
              <a:t>n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68120" y="9117329"/>
            <a:ext cx="5605145" cy="4152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rce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ted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S, 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SI, 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ace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 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12950" y="1504949"/>
            <a:ext cx="3723894" cy="25844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612646" y="6019799"/>
            <a:ext cx="4534535" cy="297129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068120" y="9513315"/>
            <a:ext cx="496506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value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87266" y="9894315"/>
            <a:ext cx="168910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20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544951" y="887221"/>
            <a:ext cx="52387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Add</a:t>
            </a:r>
            <a:r>
              <a:rPr dirty="0" smtClean="0" sz="1200" spc="-10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ss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4231004" y="768349"/>
            <a:ext cx="555625" cy="615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4445">
              <a:lnSpc>
                <a:spcPct val="165000"/>
              </a:lnSpc>
            </a:pPr>
            <a:r>
              <a:rPr dirty="0" smtClean="0" sz="120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e</a:t>
            </a:r>
            <a:r>
              <a:rPr dirty="0" smtClean="0" sz="1200" spc="0">
                <a:latin typeface="Times New Roman"/>
                <a:cs typeface="Times New Roman"/>
              </a:rPr>
              <a:t>mo</a:t>
            </a:r>
            <a:r>
              <a:rPr dirty="0" smtClean="0" sz="1200" spc="5">
                <a:latin typeface="Times New Roman"/>
                <a:cs typeface="Times New Roman"/>
              </a:rPr>
              <a:t>r</a:t>
            </a:r>
            <a:r>
              <a:rPr dirty="0" smtClean="0" sz="1200" spc="0">
                <a:latin typeface="Times New Roman"/>
                <a:cs typeface="Times New Roman"/>
              </a:rPr>
              <a:t>y</a:t>
            </a:r>
            <a:r>
              <a:rPr dirty="0" smtClean="0" sz="1200" spc="0">
                <a:latin typeface="Times New Roman"/>
                <a:cs typeface="Times New Roman"/>
              </a:rPr>
              <a:t> 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ontent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89957" y="887221"/>
            <a:ext cx="683895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 spc="-20">
                <a:latin typeface="Times New Roman"/>
                <a:cs typeface="Times New Roman"/>
              </a:rPr>
              <a:t>I</a:t>
            </a:r>
            <a:r>
              <a:rPr dirty="0" smtClean="0" sz="1200" spc="0">
                <a:latin typeface="Times New Roman"/>
                <a:cs typeface="Times New Roman"/>
              </a:rPr>
              <a:t>nstru</a:t>
            </a:r>
            <a:r>
              <a:rPr dirty="0" smtClean="0" sz="1200" spc="-5">
                <a:latin typeface="Times New Roman"/>
                <a:cs typeface="Times New Roman"/>
              </a:rPr>
              <a:t>c</a:t>
            </a:r>
            <a:r>
              <a:rPr dirty="0" smtClean="0" sz="1200" spc="0">
                <a:latin typeface="Times New Roman"/>
                <a:cs typeface="Times New Roman"/>
              </a:rPr>
              <a:t>tion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20" y="8842502"/>
            <a:ext cx="5602605" cy="7575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The</a:t>
            </a:r>
            <a:r>
              <a:rPr dirty="0" smtClean="0" sz="140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8</a:t>
            </a:r>
            <a:r>
              <a:rPr dirty="0" smtClean="0" sz="1400" spc="0" b="1" u="heavy">
                <a:latin typeface="Times New Roman"/>
                <a:cs typeface="Times New Roman"/>
              </a:rPr>
              <a:t>0</a:t>
            </a:r>
            <a:r>
              <a:rPr dirty="0" smtClean="0" sz="1400" spc="-10" b="1" u="heavy">
                <a:latin typeface="Times New Roman"/>
                <a:cs typeface="Times New Roman"/>
              </a:rPr>
              <a:t>8</a:t>
            </a:r>
            <a:r>
              <a:rPr dirty="0" smtClean="0" sz="1400" spc="0" b="1" u="heavy">
                <a:latin typeface="Times New Roman"/>
                <a:cs typeface="Times New Roman"/>
              </a:rPr>
              <a:t>6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ns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uc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5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et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1"/>
              </a:spcBef>
            </a:pPr>
            <a:endParaRPr sz="1000"/>
          </a:p>
          <a:p>
            <a:pPr marL="12700" marR="12700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fy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724279" y="1504949"/>
            <a:ext cx="4311015" cy="28764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98905"/>
            <a:ext cx="5601335" cy="10814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iz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22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388745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8086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In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truc</a:t>
            </a:r>
            <a:r>
              <a:rPr dirty="0" smtClean="0" sz="1400" spc="-10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 </a:t>
            </a:r>
            <a:r>
              <a:rPr dirty="0" smtClean="0" sz="1400" spc="-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et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2414777"/>
            <a:ext cx="2017395" cy="200596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i="1" u="sng">
                <a:latin typeface="Times New Roman"/>
                <a:cs typeface="Times New Roman"/>
              </a:rPr>
              <a:t>I</a:t>
            </a:r>
            <a:r>
              <a:rPr dirty="0" smtClean="0" sz="1400" spc="5" i="1" u="sng">
                <a:latin typeface="Times New Roman"/>
                <a:cs typeface="Times New Roman"/>
              </a:rPr>
              <a:t>n</a:t>
            </a:r>
            <a:r>
              <a:rPr dirty="0" smtClean="0" sz="1400" spc="-10" i="1" u="sng">
                <a:latin typeface="Times New Roman"/>
                <a:cs typeface="Times New Roman"/>
              </a:rPr>
              <a:t>t</a:t>
            </a:r>
            <a:r>
              <a:rPr dirty="0" smtClean="0" sz="1400" spc="0" i="1" u="sng">
                <a:latin typeface="Times New Roman"/>
                <a:cs typeface="Times New Roman"/>
              </a:rPr>
              <a:t>e</a:t>
            </a:r>
            <a:r>
              <a:rPr dirty="0" smtClean="0" sz="1400" spc="5" i="1" u="sng">
                <a:latin typeface="Times New Roman"/>
                <a:cs typeface="Times New Roman"/>
              </a:rPr>
              <a:t>g</a:t>
            </a:r>
            <a:r>
              <a:rPr dirty="0" smtClean="0" sz="1400" spc="-15" i="1" u="sng">
                <a:latin typeface="Times New Roman"/>
                <a:cs typeface="Times New Roman"/>
              </a:rPr>
              <a:t>e</a:t>
            </a:r>
            <a:r>
              <a:rPr dirty="0" smtClean="0" sz="1400" spc="0" i="1" u="sng">
                <a:latin typeface="Times New Roman"/>
                <a:cs typeface="Times New Roman"/>
              </a:rPr>
              <a:t>r</a:t>
            </a:r>
            <a:r>
              <a:rPr dirty="0" smtClean="0" sz="1400" spc="0" i="1" u="sng">
                <a:latin typeface="Times New Roman"/>
                <a:cs typeface="Times New Roman"/>
              </a:rPr>
              <a:t> </a:t>
            </a:r>
            <a:r>
              <a:rPr dirty="0" smtClean="0" sz="1400" spc="-10" i="1" u="sng">
                <a:latin typeface="Times New Roman"/>
                <a:cs typeface="Times New Roman"/>
              </a:rPr>
              <a:t>i</a:t>
            </a:r>
            <a:r>
              <a:rPr dirty="0" smtClean="0" sz="1400" spc="-10" i="1" u="sng">
                <a:latin typeface="Times New Roman"/>
                <a:cs typeface="Times New Roman"/>
              </a:rPr>
              <a:t>n</a:t>
            </a:r>
            <a:r>
              <a:rPr dirty="0" smtClean="0" sz="1400" spc="0" i="1" u="sng">
                <a:latin typeface="Times New Roman"/>
                <a:cs typeface="Times New Roman"/>
              </a:rPr>
              <a:t>s</a:t>
            </a:r>
            <a:r>
              <a:rPr dirty="0" smtClean="0" sz="1400" spc="-10" i="1" u="sng">
                <a:latin typeface="Times New Roman"/>
                <a:cs typeface="Times New Roman"/>
              </a:rPr>
              <a:t>t</a:t>
            </a:r>
            <a:r>
              <a:rPr dirty="0" smtClean="0" sz="1400" spc="-10" i="1" u="sng">
                <a:latin typeface="Times New Roman"/>
                <a:cs typeface="Times New Roman"/>
              </a:rPr>
              <a:t>r</a:t>
            </a:r>
            <a:r>
              <a:rPr dirty="0" smtClean="0" sz="1400" spc="0" i="1" u="sng">
                <a:latin typeface="Times New Roman"/>
                <a:cs typeface="Times New Roman"/>
              </a:rPr>
              <a:t>u</a:t>
            </a:r>
            <a:r>
              <a:rPr dirty="0" smtClean="0" sz="1400" spc="0" i="1" u="sng">
                <a:latin typeface="Times New Roman"/>
                <a:cs typeface="Times New Roman"/>
              </a:rPr>
              <a:t>c</a:t>
            </a:r>
            <a:r>
              <a:rPr dirty="0" smtClean="0" sz="1400" spc="-10" i="1" u="sng">
                <a:latin typeface="Times New Roman"/>
                <a:cs typeface="Times New Roman"/>
              </a:rPr>
              <a:t>t</a:t>
            </a:r>
            <a:r>
              <a:rPr dirty="0" smtClean="0" sz="1400" spc="-10" i="1" u="sng">
                <a:latin typeface="Times New Roman"/>
                <a:cs typeface="Times New Roman"/>
              </a:rPr>
              <a:t>i</a:t>
            </a:r>
            <a:r>
              <a:rPr dirty="0" smtClean="0" sz="1400" spc="0" i="1" u="sng">
                <a:latin typeface="Times New Roman"/>
                <a:cs typeface="Times New Roman"/>
              </a:rPr>
              <a:t>o</a:t>
            </a:r>
            <a:r>
              <a:rPr dirty="0" smtClean="0" sz="1400" spc="-10" i="1" u="sng">
                <a:latin typeface="Times New Roman"/>
                <a:cs typeface="Times New Roman"/>
              </a:rPr>
              <a:t>n</a:t>
            </a:r>
            <a:r>
              <a:rPr dirty="0" smtClean="0" sz="1400" spc="0" i="1" u="sng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marL="12700" marR="12700">
              <a:lnSpc>
                <a:spcPts val="2860"/>
              </a:lnSpc>
              <a:spcBef>
                <a:spcPts val="35"/>
              </a:spcBef>
            </a:pP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fer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33"/>
              </a:spcBef>
            </a:pPr>
            <a:endParaRPr sz="850"/>
          </a:p>
          <a:p>
            <a:pPr marL="205740" indent="-193675">
              <a:lnSpc>
                <a:spcPct val="100000"/>
              </a:lnSpc>
              <a:buFont typeface="Times New Roman"/>
              <a:buAutoNum type="arabicPlain" startAt="3"/>
              <a:tabLst>
                <a:tab pos="20574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  <a:buFont typeface="Times New Roman"/>
              <a:buAutoNum type="arabicPlain" startAt="3"/>
            </a:pPr>
            <a:endParaRPr sz="1100"/>
          </a:p>
          <a:p>
            <a:pPr marL="205740" indent="-193675">
              <a:lnSpc>
                <a:spcPct val="100000"/>
              </a:lnSpc>
              <a:buFont typeface="Times New Roman"/>
              <a:buAutoNum type="arabicPlain" startAt="3"/>
              <a:tabLst>
                <a:tab pos="20574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6"/>
              </a:spcBef>
              <a:buFont typeface="Times New Roman"/>
              <a:buAutoNum type="arabicPlain" startAt="3"/>
            </a:pPr>
            <a:endParaRPr sz="1100"/>
          </a:p>
          <a:p>
            <a:pPr marL="205740" indent="-193675">
              <a:lnSpc>
                <a:spcPct val="100000"/>
              </a:lnSpc>
              <a:buFont typeface="Times New Roman"/>
              <a:buAutoNum type="arabicPlain" startAt="3"/>
              <a:tabLst>
                <a:tab pos="20574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837559" y="2414777"/>
            <a:ext cx="2574925" cy="23672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62865">
              <a:lnSpc>
                <a:spcPct val="100000"/>
              </a:lnSpc>
            </a:pPr>
            <a:r>
              <a:rPr dirty="0" smtClean="0" sz="1400" i="1" u="sng">
                <a:latin typeface="Times New Roman"/>
                <a:cs typeface="Times New Roman"/>
              </a:rPr>
              <a:t>Co</a:t>
            </a:r>
            <a:r>
              <a:rPr dirty="0" smtClean="0" sz="1400" i="1" u="sng">
                <a:latin typeface="Times New Roman"/>
                <a:cs typeface="Times New Roman"/>
              </a:rPr>
              <a:t>n</a:t>
            </a:r>
            <a:r>
              <a:rPr dirty="0" smtClean="0" sz="1400" spc="-10" i="1" u="sng">
                <a:latin typeface="Times New Roman"/>
                <a:cs typeface="Times New Roman"/>
              </a:rPr>
              <a:t>t</a:t>
            </a:r>
            <a:r>
              <a:rPr dirty="0" smtClean="0" sz="1400" spc="-10" i="1" u="sng">
                <a:latin typeface="Times New Roman"/>
                <a:cs typeface="Times New Roman"/>
              </a:rPr>
              <a:t>r</a:t>
            </a:r>
            <a:r>
              <a:rPr dirty="0" smtClean="0" sz="1400" spc="0" i="1" u="sng">
                <a:latin typeface="Times New Roman"/>
                <a:cs typeface="Times New Roman"/>
              </a:rPr>
              <a:t>o</a:t>
            </a:r>
            <a:r>
              <a:rPr dirty="0" smtClean="0" sz="1400" spc="0" i="1" u="sng">
                <a:latin typeface="Times New Roman"/>
                <a:cs typeface="Times New Roman"/>
              </a:rPr>
              <a:t>l</a:t>
            </a:r>
            <a:r>
              <a:rPr dirty="0" smtClean="0" sz="1400" spc="-15" i="1" u="sng">
                <a:latin typeface="Times New Roman"/>
                <a:cs typeface="Times New Roman"/>
              </a:rPr>
              <a:t> </a:t>
            </a:r>
            <a:r>
              <a:rPr dirty="0" smtClean="0" sz="1400" spc="0" i="1" u="sng">
                <a:latin typeface="Times New Roman"/>
                <a:cs typeface="Times New Roman"/>
              </a:rPr>
              <a:t>f</a:t>
            </a:r>
            <a:r>
              <a:rPr dirty="0" smtClean="0" sz="1400" spc="-10" i="1" u="sng">
                <a:latin typeface="Times New Roman"/>
                <a:cs typeface="Times New Roman"/>
              </a:rPr>
              <a:t>l</a:t>
            </a:r>
            <a:r>
              <a:rPr dirty="0" smtClean="0" sz="1400" spc="0" i="1" u="sng">
                <a:latin typeface="Times New Roman"/>
                <a:cs typeface="Times New Roman"/>
              </a:rPr>
              <a:t>o</a:t>
            </a:r>
            <a:r>
              <a:rPr dirty="0" smtClean="0" sz="1400" spc="0" i="1" u="sng">
                <a:latin typeface="Times New Roman"/>
                <a:cs typeface="Times New Roman"/>
              </a:rPr>
              <a:t>w</a:t>
            </a:r>
            <a:r>
              <a:rPr dirty="0" smtClean="0" sz="1400" spc="0" i="1" u="sng">
                <a:latin typeface="Times New Roman"/>
                <a:cs typeface="Times New Roman"/>
              </a:rPr>
              <a:t> </a:t>
            </a:r>
            <a:r>
              <a:rPr dirty="0" smtClean="0" sz="1400" spc="-10" i="1" u="sng">
                <a:latin typeface="Times New Roman"/>
                <a:cs typeface="Times New Roman"/>
              </a:rPr>
              <a:t>i</a:t>
            </a:r>
            <a:r>
              <a:rPr dirty="0" smtClean="0" sz="1400" spc="-10" i="1" u="sng">
                <a:latin typeface="Times New Roman"/>
                <a:cs typeface="Times New Roman"/>
              </a:rPr>
              <a:t>n</a:t>
            </a:r>
            <a:r>
              <a:rPr dirty="0" smtClean="0" sz="1400" spc="0" i="1" u="sng">
                <a:latin typeface="Times New Roman"/>
                <a:cs typeface="Times New Roman"/>
              </a:rPr>
              <a:t>s</a:t>
            </a:r>
            <a:r>
              <a:rPr dirty="0" smtClean="0" sz="1400" spc="-10" i="1" u="sng">
                <a:latin typeface="Times New Roman"/>
                <a:cs typeface="Times New Roman"/>
              </a:rPr>
              <a:t>t</a:t>
            </a:r>
            <a:r>
              <a:rPr dirty="0" smtClean="0" sz="1400" spc="0" i="1" u="sng">
                <a:latin typeface="Times New Roman"/>
                <a:cs typeface="Times New Roman"/>
              </a:rPr>
              <a:t>r</a:t>
            </a:r>
            <a:r>
              <a:rPr dirty="0" smtClean="0" sz="1400" spc="-10" i="1" u="sng">
                <a:latin typeface="Times New Roman"/>
                <a:cs typeface="Times New Roman"/>
              </a:rPr>
              <a:t>u</a:t>
            </a:r>
            <a:r>
              <a:rPr dirty="0" smtClean="0" sz="1400" spc="0" i="1" u="sng">
                <a:latin typeface="Times New Roman"/>
                <a:cs typeface="Times New Roman"/>
              </a:rPr>
              <a:t>c</a:t>
            </a:r>
            <a:r>
              <a:rPr dirty="0" smtClean="0" sz="1400" spc="-10" i="1" u="sng">
                <a:latin typeface="Times New Roman"/>
                <a:cs typeface="Times New Roman"/>
              </a:rPr>
              <a:t>t</a:t>
            </a:r>
            <a:r>
              <a:rPr dirty="0" smtClean="0" sz="1400" spc="0" i="1" u="sng">
                <a:latin typeface="Times New Roman"/>
                <a:cs typeface="Times New Roman"/>
              </a:rPr>
              <a:t>i</a:t>
            </a:r>
            <a:r>
              <a:rPr dirty="0" smtClean="0" sz="1400" spc="-10" i="1" u="sng">
                <a:latin typeface="Times New Roman"/>
                <a:cs typeface="Times New Roman"/>
              </a:rPr>
              <a:t>o</a:t>
            </a:r>
            <a:r>
              <a:rPr dirty="0" smtClean="0" sz="1400" spc="-10" i="1" u="sng">
                <a:latin typeface="Times New Roman"/>
                <a:cs typeface="Times New Roman"/>
              </a:rPr>
              <a:t>n</a:t>
            </a:r>
            <a:r>
              <a:rPr dirty="0" smtClean="0" sz="1400" spc="0" i="1" u="sng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4"/>
              </a:spcBef>
            </a:pPr>
            <a:endParaRPr sz="900"/>
          </a:p>
          <a:p>
            <a:pPr marL="226060" indent="-194310">
              <a:lnSpc>
                <a:spcPct val="100000"/>
              </a:lnSpc>
              <a:buFont typeface="Times New Roman"/>
              <a:buAutoNum type="arabicPlain"/>
              <a:tabLst>
                <a:tab pos="22606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Fl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8"/>
              </a:spcBef>
              <a:buFont typeface="Times New Roman"/>
              <a:buAutoNum type="arabicPlain"/>
            </a:pPr>
            <a:endParaRPr sz="1100"/>
          </a:p>
          <a:p>
            <a:pPr marL="206375" indent="-194310">
              <a:lnSpc>
                <a:spcPct val="100000"/>
              </a:lnSpc>
              <a:buFont typeface="Times New Roman"/>
              <a:buAutoNum type="arabicPlain"/>
              <a:tabLst>
                <a:tab pos="20637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pare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  <a:buFont typeface="Times New Roman"/>
              <a:buAutoNum type="arabicPlain"/>
            </a:pPr>
            <a:endParaRPr sz="1100"/>
          </a:p>
          <a:p>
            <a:pPr marL="206375" indent="-194310">
              <a:lnSpc>
                <a:spcPct val="100000"/>
              </a:lnSpc>
              <a:buFont typeface="Times New Roman"/>
              <a:buAutoNum type="arabicPlain"/>
              <a:tabLst>
                <a:tab pos="20637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  <a:buFont typeface="Times New Roman"/>
              <a:buAutoNum type="arabicPlain"/>
            </a:pPr>
            <a:endParaRPr sz="1100"/>
          </a:p>
          <a:p>
            <a:pPr marL="226060" indent="-194310">
              <a:lnSpc>
                <a:spcPct val="100000"/>
              </a:lnSpc>
              <a:buFont typeface="Times New Roman"/>
              <a:buAutoNum type="arabicPlain"/>
              <a:tabLst>
                <a:tab pos="226060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Sub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6"/>
              </a:spcBef>
              <a:buFont typeface="Times New Roman"/>
              <a:buAutoNum type="arabicPlain"/>
            </a:pPr>
            <a:endParaRPr sz="1100"/>
          </a:p>
          <a:p>
            <a:pPr marL="212090" indent="-194310">
              <a:lnSpc>
                <a:spcPct val="100000"/>
              </a:lnSpc>
              <a:buFont typeface="Times New Roman"/>
              <a:buAutoNum type="arabicPlain"/>
              <a:tabLst>
                <a:tab pos="21209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  <a:buFont typeface="Times New Roman"/>
              <a:buAutoNum type="arabicPlain"/>
            </a:pPr>
            <a:endParaRPr sz="1100"/>
          </a:p>
          <a:p>
            <a:pPr marL="236854" indent="-194310">
              <a:lnSpc>
                <a:spcPct val="100000"/>
              </a:lnSpc>
              <a:buFont typeface="Times New Roman"/>
              <a:buAutoNum type="arabicPlain"/>
              <a:tabLst>
                <a:tab pos="236854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Str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20" y="5646292"/>
            <a:ext cx="5607050" cy="41503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407797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I</a:t>
            </a:r>
            <a:r>
              <a:rPr dirty="0" smtClean="0" sz="1400" b="1" u="heavy">
                <a:latin typeface="Times New Roman"/>
                <a:cs typeface="Times New Roman"/>
              </a:rPr>
              <a:t>nt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g</a:t>
            </a:r>
            <a:r>
              <a:rPr dirty="0" smtClean="0" sz="1400" spc="0" b="1" u="heavy">
                <a:latin typeface="Times New Roman"/>
                <a:cs typeface="Times New Roman"/>
              </a:rPr>
              <a:t>er</a:t>
            </a:r>
            <a:r>
              <a:rPr dirty="0" smtClean="0" sz="1400" spc="-1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ns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ruc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32"/>
              </a:spcBef>
            </a:pPr>
            <a:endParaRPr sz="1000"/>
          </a:p>
          <a:p>
            <a:pPr algn="just" marL="12700" marR="3356610">
              <a:lnSpc>
                <a:spcPct val="100000"/>
              </a:lnSpc>
            </a:pPr>
            <a:r>
              <a:rPr dirty="0" smtClean="0" sz="1400" spc="5" b="1" u="heavy">
                <a:latin typeface="Times New Roman"/>
                <a:cs typeface="Times New Roman"/>
              </a:rPr>
              <a:t>1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20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-1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fer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-1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truct</a:t>
            </a:r>
            <a:r>
              <a:rPr dirty="0" smtClean="0" sz="1400" spc="-5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5"/>
              </a:spcBef>
            </a:pPr>
            <a:endParaRPr sz="950"/>
          </a:p>
          <a:p>
            <a:pPr algn="just" marL="12700" marR="15240">
              <a:lnSpc>
                <a:spcPct val="1104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up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-t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sfer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bet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en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nal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up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469265" marR="12700" indent="-228600">
              <a:lnSpc>
                <a:spcPct val="1102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M</a:t>
            </a:r>
            <a:r>
              <a:rPr dirty="0" smtClean="0" sz="1400" spc="5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V</a:t>
            </a:r>
            <a:r>
              <a:rPr dirty="0" smtClean="0" sz="1400" spc="5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6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nd. 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de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ich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oved 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ry 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into 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 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hen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oved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ew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 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ay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71775" y="1958593"/>
            <a:ext cx="366775" cy="423291"/>
          </a:xfrm>
          <a:custGeom>
            <a:avLst/>
            <a:gdLst/>
            <a:ahLst/>
            <a:cxnLst/>
            <a:rect l="l" t="t" r="r" b="b"/>
            <a:pathLst>
              <a:path w="366775" h="423291">
                <a:moveTo>
                  <a:pt x="20955" y="340741"/>
                </a:moveTo>
                <a:lnTo>
                  <a:pt x="0" y="423291"/>
                </a:lnTo>
                <a:lnTo>
                  <a:pt x="78612" y="390525"/>
                </a:lnTo>
                <a:lnTo>
                  <a:pt x="65669" y="379349"/>
                </a:lnTo>
                <a:lnTo>
                  <a:pt x="46355" y="379349"/>
                </a:lnTo>
                <a:lnTo>
                  <a:pt x="36702" y="371094"/>
                </a:lnTo>
                <a:lnTo>
                  <a:pt x="44991" y="361494"/>
                </a:lnTo>
                <a:lnTo>
                  <a:pt x="20955" y="340741"/>
                </a:lnTo>
                <a:close/>
              </a:path>
              <a:path w="366775" h="423291">
                <a:moveTo>
                  <a:pt x="44991" y="361494"/>
                </a:moveTo>
                <a:lnTo>
                  <a:pt x="36702" y="371094"/>
                </a:lnTo>
                <a:lnTo>
                  <a:pt x="46355" y="379349"/>
                </a:lnTo>
                <a:lnTo>
                  <a:pt x="54605" y="369796"/>
                </a:lnTo>
                <a:lnTo>
                  <a:pt x="44991" y="361494"/>
                </a:lnTo>
                <a:close/>
              </a:path>
              <a:path w="366775" h="423291">
                <a:moveTo>
                  <a:pt x="54605" y="369796"/>
                </a:moveTo>
                <a:lnTo>
                  <a:pt x="46355" y="379349"/>
                </a:lnTo>
                <a:lnTo>
                  <a:pt x="65669" y="379349"/>
                </a:lnTo>
                <a:lnTo>
                  <a:pt x="54605" y="369796"/>
                </a:lnTo>
                <a:close/>
              </a:path>
              <a:path w="366775" h="423291">
                <a:moveTo>
                  <a:pt x="357124" y="0"/>
                </a:moveTo>
                <a:lnTo>
                  <a:pt x="44991" y="361494"/>
                </a:lnTo>
                <a:lnTo>
                  <a:pt x="54605" y="369796"/>
                </a:lnTo>
                <a:lnTo>
                  <a:pt x="366775" y="8382"/>
                </a:lnTo>
                <a:lnTo>
                  <a:pt x="35712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128898" y="1958720"/>
            <a:ext cx="357250" cy="423163"/>
          </a:xfrm>
          <a:custGeom>
            <a:avLst/>
            <a:gdLst/>
            <a:ahLst/>
            <a:cxnLst/>
            <a:rect l="l" t="t" r="r" b="b"/>
            <a:pathLst>
              <a:path w="357250" h="423163">
                <a:moveTo>
                  <a:pt x="303380" y="368894"/>
                </a:moveTo>
                <a:lnTo>
                  <a:pt x="279018" y="389381"/>
                </a:lnTo>
                <a:lnTo>
                  <a:pt x="357250" y="423163"/>
                </a:lnTo>
                <a:lnTo>
                  <a:pt x="346516" y="378586"/>
                </a:lnTo>
                <a:lnTo>
                  <a:pt x="311530" y="378586"/>
                </a:lnTo>
                <a:lnTo>
                  <a:pt x="303380" y="368894"/>
                </a:lnTo>
                <a:close/>
              </a:path>
              <a:path w="357250" h="423163">
                <a:moveTo>
                  <a:pt x="313038" y="360773"/>
                </a:moveTo>
                <a:lnTo>
                  <a:pt x="303380" y="368894"/>
                </a:lnTo>
                <a:lnTo>
                  <a:pt x="311530" y="378586"/>
                </a:lnTo>
                <a:lnTo>
                  <a:pt x="321183" y="370458"/>
                </a:lnTo>
                <a:lnTo>
                  <a:pt x="313038" y="360773"/>
                </a:lnTo>
                <a:close/>
              </a:path>
              <a:path w="357250" h="423163">
                <a:moveTo>
                  <a:pt x="337312" y="340359"/>
                </a:moveTo>
                <a:lnTo>
                  <a:pt x="313038" y="360773"/>
                </a:lnTo>
                <a:lnTo>
                  <a:pt x="321183" y="370458"/>
                </a:lnTo>
                <a:lnTo>
                  <a:pt x="311530" y="378586"/>
                </a:lnTo>
                <a:lnTo>
                  <a:pt x="346516" y="378586"/>
                </a:lnTo>
                <a:lnTo>
                  <a:pt x="337312" y="340359"/>
                </a:lnTo>
                <a:close/>
              </a:path>
              <a:path w="357250" h="423163">
                <a:moveTo>
                  <a:pt x="9651" y="0"/>
                </a:moveTo>
                <a:lnTo>
                  <a:pt x="0" y="8127"/>
                </a:lnTo>
                <a:lnTo>
                  <a:pt x="303380" y="368894"/>
                </a:lnTo>
                <a:lnTo>
                  <a:pt x="313038" y="360773"/>
                </a:lnTo>
                <a:lnTo>
                  <a:pt x="965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68120" y="1291590"/>
            <a:ext cx="5601335" cy="844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iate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tly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er;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be 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2634233"/>
            <a:ext cx="104711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933579" y="2634233"/>
            <a:ext cx="341312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“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CS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”.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89630" y="2846450"/>
            <a:ext cx="3568700" cy="737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3970" marR="12700" indent="-1905">
              <a:lnSpc>
                <a:spcPct val="17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ssu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CS=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= CS=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8120" y="4082414"/>
            <a:ext cx="143319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[121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874024" y="4082414"/>
            <a:ext cx="378777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“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ove 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845435" y="4296414"/>
            <a:ext cx="3804920" cy="1098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69700"/>
              </a:lnSpc>
            </a:pPr>
            <a:r>
              <a:rPr dirty="0" smtClean="0" sz="1400">
                <a:latin typeface="Times New Roman"/>
                <a:cs typeface="Times New Roman"/>
              </a:rPr>
              <a:t>loca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set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from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cu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 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t”.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S=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020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effe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45435" y="5531992"/>
            <a:ext cx="38100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01460" y="5531992"/>
            <a:ext cx="229108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(M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845435" y="5893180"/>
            <a:ext cx="40068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575427" y="5893180"/>
            <a:ext cx="1993264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68120" y="6467728"/>
            <a:ext cx="5198110" cy="737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7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ef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ect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S= 1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-2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68120" y="7707121"/>
            <a:ext cx="2129790" cy="9480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 marL="144780" marR="12700">
              <a:lnSpc>
                <a:spcPts val="2860"/>
              </a:lnSpc>
              <a:spcBef>
                <a:spcPts val="260"/>
              </a:spcBef>
              <a:tabLst>
                <a:tab pos="1771014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((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S)0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	</a:t>
            </a:r>
            <a:r>
              <a:rPr dirty="0" smtClean="0" sz="1400" spc="0">
                <a:latin typeface="Times New Roman"/>
                <a:cs typeface="Times New Roman"/>
              </a:rPr>
              <a:t>(C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 ((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S)0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3231993" y="8429497"/>
            <a:ext cx="39116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68120" y="8769350"/>
            <a:ext cx="5602605" cy="481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In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CL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20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98390" y="1194307"/>
            <a:ext cx="266700" cy="76200"/>
          </a:xfrm>
          <a:custGeom>
            <a:avLst/>
            <a:gdLst/>
            <a:ahLst/>
            <a:cxnLst/>
            <a:rect l="l" t="t" r="r" b="b"/>
            <a:pathLst>
              <a:path w="266700" h="76200">
                <a:moveTo>
                  <a:pt x="190478" y="44418"/>
                </a:moveTo>
                <a:lnTo>
                  <a:pt x="190373" y="76200"/>
                </a:lnTo>
                <a:lnTo>
                  <a:pt x="254191" y="44450"/>
                </a:lnTo>
                <a:lnTo>
                  <a:pt x="203200" y="44450"/>
                </a:lnTo>
                <a:lnTo>
                  <a:pt x="190478" y="44418"/>
                </a:lnTo>
                <a:close/>
              </a:path>
              <a:path w="266700" h="76200">
                <a:moveTo>
                  <a:pt x="190521" y="31718"/>
                </a:moveTo>
                <a:lnTo>
                  <a:pt x="190478" y="44418"/>
                </a:lnTo>
                <a:lnTo>
                  <a:pt x="203200" y="44450"/>
                </a:lnTo>
                <a:lnTo>
                  <a:pt x="203200" y="31750"/>
                </a:lnTo>
                <a:lnTo>
                  <a:pt x="190521" y="31718"/>
                </a:lnTo>
                <a:close/>
              </a:path>
              <a:path w="266700" h="76200">
                <a:moveTo>
                  <a:pt x="190626" y="0"/>
                </a:moveTo>
                <a:lnTo>
                  <a:pt x="190521" y="31718"/>
                </a:lnTo>
                <a:lnTo>
                  <a:pt x="203200" y="31750"/>
                </a:lnTo>
                <a:lnTo>
                  <a:pt x="203200" y="44450"/>
                </a:lnTo>
                <a:lnTo>
                  <a:pt x="254191" y="44450"/>
                </a:lnTo>
                <a:lnTo>
                  <a:pt x="266700" y="38226"/>
                </a:lnTo>
                <a:lnTo>
                  <a:pt x="190626" y="0"/>
                </a:lnTo>
                <a:close/>
              </a:path>
              <a:path w="266700" h="76200">
                <a:moveTo>
                  <a:pt x="0" y="31242"/>
                </a:moveTo>
                <a:lnTo>
                  <a:pt x="0" y="43942"/>
                </a:lnTo>
                <a:lnTo>
                  <a:pt x="190478" y="44418"/>
                </a:lnTo>
                <a:lnTo>
                  <a:pt x="190521" y="31718"/>
                </a:lnTo>
                <a:lnTo>
                  <a:pt x="0" y="312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3267075" y="5634989"/>
            <a:ext cx="276225" cy="76200"/>
          </a:xfrm>
          <a:custGeom>
            <a:avLst/>
            <a:gdLst/>
            <a:ahLst/>
            <a:cxnLst/>
            <a:rect l="l" t="t" r="r" b="b"/>
            <a:pathLst>
              <a:path w="276225" h="76200">
                <a:moveTo>
                  <a:pt x="200025" y="0"/>
                </a:moveTo>
                <a:lnTo>
                  <a:pt x="200025" y="76200"/>
                </a:lnTo>
                <a:lnTo>
                  <a:pt x="263525" y="44450"/>
                </a:lnTo>
                <a:lnTo>
                  <a:pt x="212725" y="44450"/>
                </a:lnTo>
                <a:lnTo>
                  <a:pt x="212725" y="31750"/>
                </a:lnTo>
                <a:lnTo>
                  <a:pt x="263525" y="31750"/>
                </a:lnTo>
                <a:lnTo>
                  <a:pt x="200025" y="0"/>
                </a:lnTo>
                <a:close/>
              </a:path>
              <a:path w="276225" h="76200">
                <a:moveTo>
                  <a:pt x="20002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200025" y="44450"/>
                </a:lnTo>
                <a:lnTo>
                  <a:pt x="200025" y="31750"/>
                </a:lnTo>
                <a:close/>
              </a:path>
              <a:path w="276225" h="76200">
                <a:moveTo>
                  <a:pt x="263525" y="31750"/>
                </a:moveTo>
                <a:lnTo>
                  <a:pt x="212725" y="31750"/>
                </a:lnTo>
                <a:lnTo>
                  <a:pt x="212725" y="44450"/>
                </a:lnTo>
                <a:lnTo>
                  <a:pt x="263525" y="44450"/>
                </a:lnTo>
                <a:lnTo>
                  <a:pt x="276225" y="38100"/>
                </a:lnTo>
                <a:lnTo>
                  <a:pt x="26352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3267075" y="5997447"/>
            <a:ext cx="276225" cy="76200"/>
          </a:xfrm>
          <a:custGeom>
            <a:avLst/>
            <a:gdLst/>
            <a:ahLst/>
            <a:cxnLst/>
            <a:rect l="l" t="t" r="r" b="b"/>
            <a:pathLst>
              <a:path w="276225" h="76200">
                <a:moveTo>
                  <a:pt x="200003" y="44419"/>
                </a:moveTo>
                <a:lnTo>
                  <a:pt x="199898" y="76200"/>
                </a:lnTo>
                <a:lnTo>
                  <a:pt x="263716" y="44450"/>
                </a:lnTo>
                <a:lnTo>
                  <a:pt x="212725" y="44450"/>
                </a:lnTo>
                <a:lnTo>
                  <a:pt x="200003" y="44419"/>
                </a:lnTo>
                <a:close/>
              </a:path>
              <a:path w="276225" h="76200">
                <a:moveTo>
                  <a:pt x="200046" y="31719"/>
                </a:moveTo>
                <a:lnTo>
                  <a:pt x="200003" y="44419"/>
                </a:lnTo>
                <a:lnTo>
                  <a:pt x="212725" y="44450"/>
                </a:lnTo>
                <a:lnTo>
                  <a:pt x="212725" y="31750"/>
                </a:lnTo>
                <a:lnTo>
                  <a:pt x="200046" y="31719"/>
                </a:lnTo>
                <a:close/>
              </a:path>
              <a:path w="276225" h="76200">
                <a:moveTo>
                  <a:pt x="200151" y="0"/>
                </a:moveTo>
                <a:lnTo>
                  <a:pt x="200046" y="31719"/>
                </a:lnTo>
                <a:lnTo>
                  <a:pt x="212725" y="31750"/>
                </a:lnTo>
                <a:lnTo>
                  <a:pt x="212725" y="44450"/>
                </a:lnTo>
                <a:lnTo>
                  <a:pt x="263716" y="44450"/>
                </a:lnTo>
                <a:lnTo>
                  <a:pt x="276225" y="38226"/>
                </a:lnTo>
                <a:lnTo>
                  <a:pt x="200151" y="0"/>
                </a:lnTo>
                <a:close/>
              </a:path>
              <a:path w="276225" h="76200">
                <a:moveTo>
                  <a:pt x="0" y="31242"/>
                </a:moveTo>
                <a:lnTo>
                  <a:pt x="0" y="43942"/>
                </a:lnTo>
                <a:lnTo>
                  <a:pt x="200003" y="44419"/>
                </a:lnTo>
                <a:lnTo>
                  <a:pt x="200046" y="31719"/>
                </a:lnTo>
                <a:lnTo>
                  <a:pt x="0" y="312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2495550" y="8152638"/>
            <a:ext cx="276225" cy="76200"/>
          </a:xfrm>
          <a:custGeom>
            <a:avLst/>
            <a:gdLst/>
            <a:ahLst/>
            <a:cxnLst/>
            <a:rect l="l" t="t" r="r" b="b"/>
            <a:pathLst>
              <a:path w="276225" h="76200">
                <a:moveTo>
                  <a:pt x="200003" y="44419"/>
                </a:moveTo>
                <a:lnTo>
                  <a:pt x="199898" y="76200"/>
                </a:lnTo>
                <a:lnTo>
                  <a:pt x="263716" y="44450"/>
                </a:lnTo>
                <a:lnTo>
                  <a:pt x="212725" y="44450"/>
                </a:lnTo>
                <a:lnTo>
                  <a:pt x="200003" y="44419"/>
                </a:lnTo>
                <a:close/>
              </a:path>
              <a:path w="276225" h="76200">
                <a:moveTo>
                  <a:pt x="200046" y="31719"/>
                </a:moveTo>
                <a:lnTo>
                  <a:pt x="200003" y="44419"/>
                </a:lnTo>
                <a:lnTo>
                  <a:pt x="212725" y="44450"/>
                </a:lnTo>
                <a:lnTo>
                  <a:pt x="212725" y="31750"/>
                </a:lnTo>
                <a:lnTo>
                  <a:pt x="200046" y="31719"/>
                </a:lnTo>
                <a:close/>
              </a:path>
              <a:path w="276225" h="76200">
                <a:moveTo>
                  <a:pt x="200151" y="0"/>
                </a:moveTo>
                <a:lnTo>
                  <a:pt x="200046" y="31719"/>
                </a:lnTo>
                <a:lnTo>
                  <a:pt x="212725" y="31750"/>
                </a:lnTo>
                <a:lnTo>
                  <a:pt x="212725" y="44450"/>
                </a:lnTo>
                <a:lnTo>
                  <a:pt x="263716" y="44450"/>
                </a:lnTo>
                <a:lnTo>
                  <a:pt x="276225" y="38227"/>
                </a:lnTo>
                <a:lnTo>
                  <a:pt x="200151" y="0"/>
                </a:lnTo>
                <a:close/>
              </a:path>
              <a:path w="276225" h="76200">
                <a:moveTo>
                  <a:pt x="0" y="31242"/>
                </a:moveTo>
                <a:lnTo>
                  <a:pt x="0" y="43942"/>
                </a:lnTo>
                <a:lnTo>
                  <a:pt x="200003" y="44419"/>
                </a:lnTo>
                <a:lnTo>
                  <a:pt x="200046" y="31719"/>
                </a:lnTo>
                <a:lnTo>
                  <a:pt x="0" y="3124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876550" y="8521572"/>
            <a:ext cx="276225" cy="76200"/>
          </a:xfrm>
          <a:custGeom>
            <a:avLst/>
            <a:gdLst/>
            <a:ahLst/>
            <a:cxnLst/>
            <a:rect l="l" t="t" r="r" b="b"/>
            <a:pathLst>
              <a:path w="276225" h="76200">
                <a:moveTo>
                  <a:pt x="200003" y="44419"/>
                </a:moveTo>
                <a:lnTo>
                  <a:pt x="199898" y="76199"/>
                </a:lnTo>
                <a:lnTo>
                  <a:pt x="263716" y="44449"/>
                </a:lnTo>
                <a:lnTo>
                  <a:pt x="212725" y="44449"/>
                </a:lnTo>
                <a:lnTo>
                  <a:pt x="200003" y="44419"/>
                </a:lnTo>
                <a:close/>
              </a:path>
              <a:path w="276225" h="76200">
                <a:moveTo>
                  <a:pt x="200046" y="31719"/>
                </a:moveTo>
                <a:lnTo>
                  <a:pt x="200003" y="44419"/>
                </a:lnTo>
                <a:lnTo>
                  <a:pt x="212725" y="44449"/>
                </a:lnTo>
                <a:lnTo>
                  <a:pt x="212725" y="31749"/>
                </a:lnTo>
                <a:lnTo>
                  <a:pt x="200046" y="31719"/>
                </a:lnTo>
                <a:close/>
              </a:path>
              <a:path w="276225" h="76200">
                <a:moveTo>
                  <a:pt x="200151" y="0"/>
                </a:moveTo>
                <a:lnTo>
                  <a:pt x="200046" y="31719"/>
                </a:lnTo>
                <a:lnTo>
                  <a:pt x="212725" y="31749"/>
                </a:lnTo>
                <a:lnTo>
                  <a:pt x="212725" y="44449"/>
                </a:lnTo>
                <a:lnTo>
                  <a:pt x="263716" y="44449"/>
                </a:lnTo>
                <a:lnTo>
                  <a:pt x="276225" y="38226"/>
                </a:lnTo>
                <a:lnTo>
                  <a:pt x="200151" y="0"/>
                </a:lnTo>
                <a:close/>
              </a:path>
              <a:path w="276225" h="76200">
                <a:moveTo>
                  <a:pt x="0" y="31241"/>
                </a:moveTo>
                <a:lnTo>
                  <a:pt x="0" y="43941"/>
                </a:lnTo>
                <a:lnTo>
                  <a:pt x="200003" y="44419"/>
                </a:lnTo>
                <a:lnTo>
                  <a:pt x="200046" y="31719"/>
                </a:lnTo>
                <a:lnTo>
                  <a:pt x="0" y="3124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21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08557" y="900048"/>
          <a:ext cx="5730061" cy="42976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949"/>
                <a:gridCol w="1143380"/>
                <a:gridCol w="1144778"/>
                <a:gridCol w="1143381"/>
                <a:gridCol w="1144523"/>
              </a:tblGrid>
              <a:tr h="210566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Mne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onic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Mea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5">
                <a:tc>
                  <a:txBody>
                    <a:bodyPr/>
                    <a:lstStyle/>
                    <a:p>
                      <a:pPr marL="36004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V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68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ve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tabLst>
                          <a:tab pos="706755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(S)	</a:t>
                      </a: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6669" y="862918"/>
            <a:ext cx="5379720" cy="953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2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XCH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5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3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ns).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ap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de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2954654"/>
            <a:ext cx="5601970" cy="24218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7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2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BX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S=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set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34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mtClean="0" sz="1400">
                <a:latin typeface="Times New Roman"/>
                <a:cs typeface="Times New Roman"/>
              </a:rPr>
              <a:t>FF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35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= 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2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4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52"/>
              </a:spcBef>
            </a:pPr>
            <a:endParaRPr sz="1100"/>
          </a:p>
          <a:p>
            <a:pPr marL="144780">
              <a:lnSpc>
                <a:spcPct val="100000"/>
              </a:lnSpc>
              <a:tabLst>
                <a:tab pos="1771014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((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S)0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	</a:t>
            </a:r>
            <a:r>
              <a:rPr dirty="0" smtClean="0" sz="1400" spc="0">
                <a:latin typeface="Times New Roman"/>
                <a:cs typeface="Times New Roman"/>
              </a:rPr>
              <a:t>(B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7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ap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00708" y="5362828"/>
            <a:ext cx="718820" cy="737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70000"/>
              </a:lnSpc>
            </a:pPr>
            <a:r>
              <a:rPr dirty="0" smtClean="0" sz="140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 (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247376" y="5512180"/>
            <a:ext cx="391160" cy="588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(B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68120" y="6236080"/>
            <a:ext cx="5608955" cy="2597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= 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FF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[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= AA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= 1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0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469265" marR="12700" indent="-228600">
              <a:lnSpc>
                <a:spcPct val="1102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X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AT </a:t>
            </a:r>
            <a:r>
              <a:rPr dirty="0" smtClean="0" sz="1400" spc="8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plify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2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BX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set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up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set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e.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ta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56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ts.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instru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64734" y="2276474"/>
            <a:ext cx="266700" cy="76200"/>
          </a:xfrm>
          <a:custGeom>
            <a:avLst/>
            <a:gdLst/>
            <a:ahLst/>
            <a:cxnLst/>
            <a:rect l="l" t="t" r="r" b="b"/>
            <a:pathLst>
              <a:path w="2667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66700" h="76200">
                <a:moveTo>
                  <a:pt x="190500" y="0"/>
                </a:moveTo>
                <a:lnTo>
                  <a:pt x="190500" y="76200"/>
                </a:lnTo>
                <a:lnTo>
                  <a:pt x="254000" y="44450"/>
                </a:lnTo>
                <a:lnTo>
                  <a:pt x="203200" y="44450"/>
                </a:lnTo>
                <a:lnTo>
                  <a:pt x="203200" y="31750"/>
                </a:lnTo>
                <a:lnTo>
                  <a:pt x="254000" y="31750"/>
                </a:lnTo>
                <a:lnTo>
                  <a:pt x="190500" y="0"/>
                </a:lnTo>
                <a:close/>
              </a:path>
              <a:path w="2667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66700" h="76200">
                <a:moveTo>
                  <a:pt x="1905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90500" y="44450"/>
                </a:lnTo>
                <a:lnTo>
                  <a:pt x="190500" y="31750"/>
                </a:lnTo>
                <a:close/>
              </a:path>
              <a:path w="266700" h="76200">
                <a:moveTo>
                  <a:pt x="254000" y="31750"/>
                </a:moveTo>
                <a:lnTo>
                  <a:pt x="203200" y="31750"/>
                </a:lnTo>
                <a:lnTo>
                  <a:pt x="203200" y="44450"/>
                </a:lnTo>
                <a:lnTo>
                  <a:pt x="254000" y="44450"/>
                </a:lnTo>
                <a:lnTo>
                  <a:pt x="266700" y="38100"/>
                </a:lnTo>
                <a:lnTo>
                  <a:pt x="2540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514600" y="4886324"/>
            <a:ext cx="266700" cy="76200"/>
          </a:xfrm>
          <a:custGeom>
            <a:avLst/>
            <a:gdLst/>
            <a:ahLst/>
            <a:cxnLst/>
            <a:rect l="l" t="t" r="r" b="b"/>
            <a:pathLst>
              <a:path w="2667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66700" h="76200">
                <a:moveTo>
                  <a:pt x="190500" y="0"/>
                </a:moveTo>
                <a:lnTo>
                  <a:pt x="190500" y="76200"/>
                </a:lnTo>
                <a:lnTo>
                  <a:pt x="254000" y="44450"/>
                </a:lnTo>
                <a:lnTo>
                  <a:pt x="203200" y="44450"/>
                </a:lnTo>
                <a:lnTo>
                  <a:pt x="203200" y="31750"/>
                </a:lnTo>
                <a:lnTo>
                  <a:pt x="254000" y="31750"/>
                </a:lnTo>
                <a:lnTo>
                  <a:pt x="190500" y="0"/>
                </a:lnTo>
                <a:close/>
              </a:path>
              <a:path w="2667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66700" h="76200">
                <a:moveTo>
                  <a:pt x="1905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90500" y="44450"/>
                </a:lnTo>
                <a:lnTo>
                  <a:pt x="190500" y="31750"/>
                </a:lnTo>
                <a:close/>
              </a:path>
              <a:path w="266700" h="76200">
                <a:moveTo>
                  <a:pt x="254000" y="31750"/>
                </a:moveTo>
                <a:lnTo>
                  <a:pt x="203200" y="31750"/>
                </a:lnTo>
                <a:lnTo>
                  <a:pt x="203200" y="44450"/>
                </a:lnTo>
                <a:lnTo>
                  <a:pt x="254000" y="44450"/>
                </a:lnTo>
                <a:lnTo>
                  <a:pt x="266700" y="38100"/>
                </a:lnTo>
                <a:lnTo>
                  <a:pt x="2540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1950085" y="5610224"/>
            <a:ext cx="266700" cy="76200"/>
          </a:xfrm>
          <a:custGeom>
            <a:avLst/>
            <a:gdLst/>
            <a:ahLst/>
            <a:cxnLst/>
            <a:rect l="l" t="t" r="r" b="b"/>
            <a:pathLst>
              <a:path w="2667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66700" h="76200">
                <a:moveTo>
                  <a:pt x="190500" y="0"/>
                </a:moveTo>
                <a:lnTo>
                  <a:pt x="190500" y="76200"/>
                </a:lnTo>
                <a:lnTo>
                  <a:pt x="254000" y="44450"/>
                </a:lnTo>
                <a:lnTo>
                  <a:pt x="203200" y="44450"/>
                </a:lnTo>
                <a:lnTo>
                  <a:pt x="203200" y="31750"/>
                </a:lnTo>
                <a:lnTo>
                  <a:pt x="254000" y="31750"/>
                </a:lnTo>
                <a:lnTo>
                  <a:pt x="190500" y="0"/>
                </a:lnTo>
                <a:close/>
              </a:path>
              <a:path w="2667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66700" h="76200">
                <a:moveTo>
                  <a:pt x="1905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90500" y="44450"/>
                </a:lnTo>
                <a:lnTo>
                  <a:pt x="190500" y="31750"/>
                </a:lnTo>
                <a:close/>
              </a:path>
              <a:path w="266700" h="76200">
                <a:moveTo>
                  <a:pt x="254000" y="31750"/>
                </a:moveTo>
                <a:lnTo>
                  <a:pt x="203200" y="31750"/>
                </a:lnTo>
                <a:lnTo>
                  <a:pt x="203200" y="44450"/>
                </a:lnTo>
                <a:lnTo>
                  <a:pt x="254000" y="44450"/>
                </a:lnTo>
                <a:lnTo>
                  <a:pt x="266700" y="38100"/>
                </a:lnTo>
                <a:lnTo>
                  <a:pt x="2540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950085" y="5981699"/>
            <a:ext cx="266700" cy="76200"/>
          </a:xfrm>
          <a:custGeom>
            <a:avLst/>
            <a:gdLst/>
            <a:ahLst/>
            <a:cxnLst/>
            <a:rect l="l" t="t" r="r" b="b"/>
            <a:pathLst>
              <a:path w="26670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66700" h="76200">
                <a:moveTo>
                  <a:pt x="190500" y="0"/>
                </a:moveTo>
                <a:lnTo>
                  <a:pt x="190500" y="76200"/>
                </a:lnTo>
                <a:lnTo>
                  <a:pt x="254000" y="44450"/>
                </a:lnTo>
                <a:lnTo>
                  <a:pt x="203200" y="44450"/>
                </a:lnTo>
                <a:lnTo>
                  <a:pt x="203200" y="31750"/>
                </a:lnTo>
                <a:lnTo>
                  <a:pt x="254000" y="31750"/>
                </a:lnTo>
                <a:lnTo>
                  <a:pt x="190500" y="0"/>
                </a:lnTo>
                <a:close/>
              </a:path>
              <a:path w="26670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66700" h="76200">
                <a:moveTo>
                  <a:pt x="19050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90500" y="44450"/>
                </a:lnTo>
                <a:lnTo>
                  <a:pt x="190500" y="31750"/>
                </a:lnTo>
                <a:close/>
              </a:path>
              <a:path w="266700" h="76200">
                <a:moveTo>
                  <a:pt x="254000" y="31750"/>
                </a:moveTo>
                <a:lnTo>
                  <a:pt x="203200" y="31750"/>
                </a:lnTo>
                <a:lnTo>
                  <a:pt x="203200" y="44450"/>
                </a:lnTo>
                <a:lnTo>
                  <a:pt x="254000" y="44450"/>
                </a:lnTo>
                <a:lnTo>
                  <a:pt x="266700" y="38100"/>
                </a:lnTo>
                <a:lnTo>
                  <a:pt x="2540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955540" y="9303765"/>
            <a:ext cx="183514" cy="76200"/>
          </a:xfrm>
          <a:custGeom>
            <a:avLst/>
            <a:gdLst/>
            <a:ahLst/>
            <a:cxnLst/>
            <a:rect l="l" t="t" r="r" b="b"/>
            <a:pathLst>
              <a:path w="183514" h="76200">
                <a:moveTo>
                  <a:pt x="107293" y="44409"/>
                </a:moveTo>
                <a:lnTo>
                  <a:pt x="107187" y="76200"/>
                </a:lnTo>
                <a:lnTo>
                  <a:pt x="171220" y="44450"/>
                </a:lnTo>
                <a:lnTo>
                  <a:pt x="120014" y="44450"/>
                </a:lnTo>
                <a:lnTo>
                  <a:pt x="107293" y="44409"/>
                </a:lnTo>
                <a:close/>
              </a:path>
              <a:path w="183514" h="76200">
                <a:moveTo>
                  <a:pt x="107336" y="31709"/>
                </a:moveTo>
                <a:lnTo>
                  <a:pt x="107293" y="44409"/>
                </a:lnTo>
                <a:lnTo>
                  <a:pt x="120014" y="44450"/>
                </a:lnTo>
                <a:lnTo>
                  <a:pt x="120014" y="31750"/>
                </a:lnTo>
                <a:lnTo>
                  <a:pt x="107336" y="31709"/>
                </a:lnTo>
                <a:close/>
              </a:path>
              <a:path w="183514" h="76200">
                <a:moveTo>
                  <a:pt x="107442" y="0"/>
                </a:moveTo>
                <a:lnTo>
                  <a:pt x="107336" y="31709"/>
                </a:lnTo>
                <a:lnTo>
                  <a:pt x="120014" y="31750"/>
                </a:lnTo>
                <a:lnTo>
                  <a:pt x="120014" y="44450"/>
                </a:lnTo>
                <a:lnTo>
                  <a:pt x="171220" y="44450"/>
                </a:lnTo>
                <a:lnTo>
                  <a:pt x="183514" y="38354"/>
                </a:lnTo>
                <a:lnTo>
                  <a:pt x="107442" y="0"/>
                </a:lnTo>
                <a:close/>
              </a:path>
              <a:path w="183514" h="76200">
                <a:moveTo>
                  <a:pt x="0" y="31369"/>
                </a:moveTo>
                <a:lnTo>
                  <a:pt x="0" y="44069"/>
                </a:lnTo>
                <a:lnTo>
                  <a:pt x="107293" y="44409"/>
                </a:lnTo>
                <a:lnTo>
                  <a:pt x="107336" y="31709"/>
                </a:lnTo>
                <a:lnTo>
                  <a:pt x="0" y="31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21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08557" y="1967102"/>
          <a:ext cx="5730061" cy="429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2949"/>
                <a:gridCol w="1143380"/>
                <a:gridCol w="1144778"/>
                <a:gridCol w="1143381"/>
                <a:gridCol w="1144523"/>
              </a:tblGrid>
              <a:tr h="211836"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Mne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onic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082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Mea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988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31432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xc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tabLst>
                          <a:tab pos="706120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(S)	</a:t>
                      </a: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1008557" y="8984615"/>
          <a:ext cx="5730061" cy="4295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8253"/>
                <a:gridCol w="780669"/>
                <a:gridCol w="650748"/>
                <a:gridCol w="2234819"/>
                <a:gridCol w="1144523"/>
              </a:tblGrid>
              <a:tr h="21183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Mne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onic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Mea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XLAT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Transla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te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XLAT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  <a:tabLst>
                          <a:tab pos="1817370" algn="l"/>
                        </a:tabLst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((AL)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300" spc="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X)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(D</a:t>
                      </a:r>
                      <a:r>
                        <a:rPr dirty="0" smtClean="0" sz="1300" spc="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)0)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(AL)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98905"/>
            <a:ext cx="5602605" cy="3742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98"/>
              </a:spcBef>
            </a:pPr>
            <a:endParaRPr sz="14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3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marL="12700" marR="1397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S=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3F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[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3F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= 6FH?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7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 marL="177165" marR="3044190">
              <a:lnSpc>
                <a:spcPct val="157400"/>
              </a:lnSpc>
              <a:spcBef>
                <a:spcPts val="260"/>
              </a:spcBef>
              <a:tabLst>
                <a:tab pos="1190625" algn="l"/>
                <a:tab pos="1917700" algn="l"/>
                <a:tab pos="2200910" algn="l"/>
              </a:tabLst>
            </a:pPr>
            <a:r>
              <a:rPr dirty="0" smtClean="0" sz="1300" spc="-10">
                <a:latin typeface="Times New Roman"/>
                <a:cs typeface="Times New Roman"/>
              </a:rPr>
              <a:t>((D</a:t>
            </a:r>
            <a:r>
              <a:rPr dirty="0" smtClean="0" sz="1300" spc="-15">
                <a:latin typeface="Times New Roman"/>
                <a:cs typeface="Times New Roman"/>
              </a:rPr>
              <a:t>S</a:t>
            </a:r>
            <a:r>
              <a:rPr dirty="0" smtClean="0" sz="1300" spc="-10">
                <a:latin typeface="Times New Roman"/>
                <a:cs typeface="Times New Roman"/>
              </a:rPr>
              <a:t>)0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+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(BX)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+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0">
                <a:latin typeface="Times New Roman"/>
                <a:cs typeface="Times New Roman"/>
              </a:rPr>
              <a:t>(</a:t>
            </a:r>
            <a:r>
              <a:rPr dirty="0" smtClean="0" sz="1300" spc="0">
                <a:latin typeface="Times New Roman"/>
                <a:cs typeface="Times New Roman"/>
              </a:rPr>
              <a:t>A</a:t>
            </a:r>
            <a:r>
              <a:rPr dirty="0" smtClean="0" sz="1300" spc="-10">
                <a:latin typeface="Times New Roman"/>
                <a:cs typeface="Times New Roman"/>
              </a:rPr>
              <a:t>L))</a:t>
            </a:r>
            <a:r>
              <a:rPr dirty="0" smtClean="0" sz="1300" spc="-10">
                <a:latin typeface="Times New Roman"/>
                <a:cs typeface="Times New Roman"/>
              </a:rPr>
              <a:t>	</a:t>
            </a:r>
            <a:r>
              <a:rPr dirty="0" smtClean="0" sz="1300" spc="-10">
                <a:latin typeface="Times New Roman"/>
                <a:cs typeface="Times New Roman"/>
              </a:rPr>
              <a:t>(AL)</a:t>
            </a:r>
            <a:r>
              <a:rPr dirty="0" smtClean="0" sz="1300" spc="-10">
                <a:latin typeface="Times New Roman"/>
                <a:cs typeface="Times New Roman"/>
              </a:rPr>
              <a:t> (0300</a:t>
            </a:r>
            <a:r>
              <a:rPr dirty="0" smtClean="0" sz="1300" spc="0">
                <a:latin typeface="Times New Roman"/>
                <a:cs typeface="Times New Roman"/>
              </a:rPr>
              <a:t>0</a:t>
            </a:r>
            <a:r>
              <a:rPr dirty="0" smtClean="0" sz="1300" spc="-10">
                <a:latin typeface="Times New Roman"/>
                <a:cs typeface="Times New Roman"/>
              </a:rPr>
              <a:t>H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+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010</a:t>
            </a:r>
            <a:r>
              <a:rPr dirty="0" smtClean="0" sz="1300" spc="0">
                <a:latin typeface="Times New Roman"/>
                <a:cs typeface="Times New Roman"/>
              </a:rPr>
              <a:t>0</a:t>
            </a:r>
            <a:r>
              <a:rPr dirty="0" smtClean="0" sz="1300" spc="-10">
                <a:latin typeface="Times New Roman"/>
                <a:cs typeface="Times New Roman"/>
              </a:rPr>
              <a:t>H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+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3FH)</a:t>
            </a:r>
            <a:r>
              <a:rPr dirty="0" smtClean="0" sz="1300" spc="-10">
                <a:latin typeface="Times New Roman"/>
                <a:cs typeface="Times New Roman"/>
              </a:rPr>
              <a:t>		</a:t>
            </a:r>
            <a:r>
              <a:rPr dirty="0" smtClean="0" sz="1400" spc="-1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 (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3F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	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36"/>
              </a:spcBef>
            </a:pPr>
            <a:endParaRPr sz="900"/>
          </a:p>
          <a:p>
            <a:pPr marL="18923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= 6FH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6669" y="5388310"/>
            <a:ext cx="5379085" cy="18935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2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EA, </a:t>
            </a:r>
            <a:r>
              <a:rPr dirty="0" smtClean="0" sz="1400" spc="-16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S, </a:t>
            </a:r>
            <a:r>
              <a:rPr dirty="0" smtClean="0" sz="1400" spc="-16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ES </a:t>
            </a:r>
            <a:r>
              <a:rPr dirty="0" smtClean="0" sz="1400" spc="-1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tr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</a:t>
            </a:r>
            <a:r>
              <a:rPr dirty="0" smtClean="0" sz="1400" spc="-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 </a:t>
            </a:r>
            <a:r>
              <a:rPr dirty="0" smtClean="0" sz="1400" spc="-17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ity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tly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are: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ster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oad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tra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).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either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bit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set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3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set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4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 or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20" y="9248962"/>
            <a:ext cx="5601335" cy="4851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9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plete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(exec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activ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 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81300" y="3523360"/>
            <a:ext cx="183514" cy="76200"/>
          </a:xfrm>
          <a:custGeom>
            <a:avLst/>
            <a:gdLst/>
            <a:ahLst/>
            <a:cxnLst/>
            <a:rect l="l" t="t" r="r" b="b"/>
            <a:pathLst>
              <a:path w="183514" h="76200">
                <a:moveTo>
                  <a:pt x="107293" y="44409"/>
                </a:moveTo>
                <a:lnTo>
                  <a:pt x="107187" y="76200"/>
                </a:lnTo>
                <a:lnTo>
                  <a:pt x="171220" y="44450"/>
                </a:lnTo>
                <a:lnTo>
                  <a:pt x="120014" y="44450"/>
                </a:lnTo>
                <a:lnTo>
                  <a:pt x="107293" y="44409"/>
                </a:lnTo>
                <a:close/>
              </a:path>
              <a:path w="183514" h="76200">
                <a:moveTo>
                  <a:pt x="107336" y="31709"/>
                </a:moveTo>
                <a:lnTo>
                  <a:pt x="107293" y="44409"/>
                </a:lnTo>
                <a:lnTo>
                  <a:pt x="120014" y="44450"/>
                </a:lnTo>
                <a:lnTo>
                  <a:pt x="120014" y="31750"/>
                </a:lnTo>
                <a:lnTo>
                  <a:pt x="107336" y="31709"/>
                </a:lnTo>
                <a:close/>
              </a:path>
              <a:path w="183514" h="76200">
                <a:moveTo>
                  <a:pt x="107442" y="0"/>
                </a:moveTo>
                <a:lnTo>
                  <a:pt x="107336" y="31709"/>
                </a:lnTo>
                <a:lnTo>
                  <a:pt x="120014" y="31750"/>
                </a:lnTo>
                <a:lnTo>
                  <a:pt x="120014" y="44450"/>
                </a:lnTo>
                <a:lnTo>
                  <a:pt x="171220" y="44450"/>
                </a:lnTo>
                <a:lnTo>
                  <a:pt x="183514" y="38353"/>
                </a:lnTo>
                <a:lnTo>
                  <a:pt x="107442" y="0"/>
                </a:lnTo>
                <a:close/>
              </a:path>
              <a:path w="183514" h="76200">
                <a:moveTo>
                  <a:pt x="0" y="31369"/>
                </a:moveTo>
                <a:lnTo>
                  <a:pt x="0" y="44069"/>
                </a:lnTo>
                <a:lnTo>
                  <a:pt x="107293" y="44409"/>
                </a:lnTo>
                <a:lnTo>
                  <a:pt x="107336" y="31709"/>
                </a:lnTo>
                <a:lnTo>
                  <a:pt x="0" y="31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053079" y="3858640"/>
            <a:ext cx="183514" cy="76200"/>
          </a:xfrm>
          <a:custGeom>
            <a:avLst/>
            <a:gdLst/>
            <a:ahLst/>
            <a:cxnLst/>
            <a:rect l="l" t="t" r="r" b="b"/>
            <a:pathLst>
              <a:path w="183514" h="76200">
                <a:moveTo>
                  <a:pt x="107293" y="44409"/>
                </a:moveTo>
                <a:lnTo>
                  <a:pt x="107187" y="76200"/>
                </a:lnTo>
                <a:lnTo>
                  <a:pt x="171220" y="44450"/>
                </a:lnTo>
                <a:lnTo>
                  <a:pt x="120014" y="44450"/>
                </a:lnTo>
                <a:lnTo>
                  <a:pt x="107293" y="44409"/>
                </a:lnTo>
                <a:close/>
              </a:path>
              <a:path w="183514" h="76200">
                <a:moveTo>
                  <a:pt x="107336" y="31709"/>
                </a:moveTo>
                <a:lnTo>
                  <a:pt x="107293" y="44409"/>
                </a:lnTo>
                <a:lnTo>
                  <a:pt x="120014" y="44450"/>
                </a:lnTo>
                <a:lnTo>
                  <a:pt x="120014" y="31750"/>
                </a:lnTo>
                <a:lnTo>
                  <a:pt x="107336" y="31709"/>
                </a:lnTo>
                <a:close/>
              </a:path>
              <a:path w="183514" h="76200">
                <a:moveTo>
                  <a:pt x="107442" y="0"/>
                </a:moveTo>
                <a:lnTo>
                  <a:pt x="107336" y="31709"/>
                </a:lnTo>
                <a:lnTo>
                  <a:pt x="120014" y="31750"/>
                </a:lnTo>
                <a:lnTo>
                  <a:pt x="120014" y="44450"/>
                </a:lnTo>
                <a:lnTo>
                  <a:pt x="171220" y="44450"/>
                </a:lnTo>
                <a:lnTo>
                  <a:pt x="183514" y="38353"/>
                </a:lnTo>
                <a:lnTo>
                  <a:pt x="107442" y="0"/>
                </a:lnTo>
                <a:close/>
              </a:path>
              <a:path w="183514" h="76200">
                <a:moveTo>
                  <a:pt x="0" y="31369"/>
                </a:moveTo>
                <a:lnTo>
                  <a:pt x="0" y="44069"/>
                </a:lnTo>
                <a:lnTo>
                  <a:pt x="107293" y="44409"/>
                </a:lnTo>
                <a:lnTo>
                  <a:pt x="107336" y="31709"/>
                </a:lnTo>
                <a:lnTo>
                  <a:pt x="0" y="31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827270" y="8014080"/>
            <a:ext cx="183514" cy="76200"/>
          </a:xfrm>
          <a:custGeom>
            <a:avLst/>
            <a:gdLst/>
            <a:ahLst/>
            <a:cxnLst/>
            <a:rect l="l" t="t" r="r" b="b"/>
            <a:pathLst>
              <a:path w="183514" h="76200">
                <a:moveTo>
                  <a:pt x="107293" y="44409"/>
                </a:moveTo>
                <a:lnTo>
                  <a:pt x="107187" y="76200"/>
                </a:lnTo>
                <a:lnTo>
                  <a:pt x="171220" y="44450"/>
                </a:lnTo>
                <a:lnTo>
                  <a:pt x="120014" y="44450"/>
                </a:lnTo>
                <a:lnTo>
                  <a:pt x="107293" y="44409"/>
                </a:lnTo>
                <a:close/>
              </a:path>
              <a:path w="183514" h="76200">
                <a:moveTo>
                  <a:pt x="107336" y="31709"/>
                </a:moveTo>
                <a:lnTo>
                  <a:pt x="107293" y="44409"/>
                </a:lnTo>
                <a:lnTo>
                  <a:pt x="120014" y="44450"/>
                </a:lnTo>
                <a:lnTo>
                  <a:pt x="120014" y="31750"/>
                </a:lnTo>
                <a:lnTo>
                  <a:pt x="107336" y="31709"/>
                </a:lnTo>
                <a:close/>
              </a:path>
              <a:path w="183514" h="76200">
                <a:moveTo>
                  <a:pt x="107441" y="0"/>
                </a:moveTo>
                <a:lnTo>
                  <a:pt x="107336" y="31709"/>
                </a:lnTo>
                <a:lnTo>
                  <a:pt x="120014" y="31750"/>
                </a:lnTo>
                <a:lnTo>
                  <a:pt x="120014" y="44450"/>
                </a:lnTo>
                <a:lnTo>
                  <a:pt x="171220" y="44450"/>
                </a:lnTo>
                <a:lnTo>
                  <a:pt x="183514" y="38353"/>
                </a:lnTo>
                <a:lnTo>
                  <a:pt x="107441" y="0"/>
                </a:lnTo>
                <a:close/>
              </a:path>
              <a:path w="183514" h="76200">
                <a:moveTo>
                  <a:pt x="0" y="31368"/>
                </a:moveTo>
                <a:lnTo>
                  <a:pt x="0" y="44068"/>
                </a:lnTo>
                <a:lnTo>
                  <a:pt x="107293" y="44409"/>
                </a:lnTo>
                <a:lnTo>
                  <a:pt x="107336" y="31709"/>
                </a:lnTo>
                <a:lnTo>
                  <a:pt x="0" y="31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832984" y="8287130"/>
            <a:ext cx="183514" cy="76200"/>
          </a:xfrm>
          <a:custGeom>
            <a:avLst/>
            <a:gdLst/>
            <a:ahLst/>
            <a:cxnLst/>
            <a:rect l="l" t="t" r="r" b="b"/>
            <a:pathLst>
              <a:path w="183514" h="76200">
                <a:moveTo>
                  <a:pt x="107293" y="44409"/>
                </a:moveTo>
                <a:lnTo>
                  <a:pt x="107187" y="76200"/>
                </a:lnTo>
                <a:lnTo>
                  <a:pt x="171220" y="44450"/>
                </a:lnTo>
                <a:lnTo>
                  <a:pt x="120014" y="44450"/>
                </a:lnTo>
                <a:lnTo>
                  <a:pt x="107293" y="44409"/>
                </a:lnTo>
                <a:close/>
              </a:path>
              <a:path w="183514" h="76200">
                <a:moveTo>
                  <a:pt x="107336" y="31709"/>
                </a:moveTo>
                <a:lnTo>
                  <a:pt x="107293" y="44409"/>
                </a:lnTo>
                <a:lnTo>
                  <a:pt x="120014" y="44450"/>
                </a:lnTo>
                <a:lnTo>
                  <a:pt x="120014" y="31750"/>
                </a:lnTo>
                <a:lnTo>
                  <a:pt x="107336" y="31709"/>
                </a:lnTo>
                <a:close/>
              </a:path>
              <a:path w="183514" h="76200">
                <a:moveTo>
                  <a:pt x="107441" y="0"/>
                </a:moveTo>
                <a:lnTo>
                  <a:pt x="107336" y="31709"/>
                </a:lnTo>
                <a:lnTo>
                  <a:pt x="120014" y="31750"/>
                </a:lnTo>
                <a:lnTo>
                  <a:pt x="120014" y="44450"/>
                </a:lnTo>
                <a:lnTo>
                  <a:pt x="171220" y="44450"/>
                </a:lnTo>
                <a:lnTo>
                  <a:pt x="183514" y="38353"/>
                </a:lnTo>
                <a:lnTo>
                  <a:pt x="107441" y="0"/>
                </a:lnTo>
                <a:close/>
              </a:path>
              <a:path w="183514" h="76200">
                <a:moveTo>
                  <a:pt x="0" y="31368"/>
                </a:moveTo>
                <a:lnTo>
                  <a:pt x="0" y="44068"/>
                </a:lnTo>
                <a:lnTo>
                  <a:pt x="107293" y="44409"/>
                </a:lnTo>
                <a:lnTo>
                  <a:pt x="107336" y="31709"/>
                </a:lnTo>
                <a:lnTo>
                  <a:pt x="0" y="31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016500" y="8430005"/>
            <a:ext cx="183514" cy="76200"/>
          </a:xfrm>
          <a:custGeom>
            <a:avLst/>
            <a:gdLst/>
            <a:ahLst/>
            <a:cxnLst/>
            <a:rect l="l" t="t" r="r" b="b"/>
            <a:pathLst>
              <a:path w="183514" h="76200">
                <a:moveTo>
                  <a:pt x="107293" y="44409"/>
                </a:moveTo>
                <a:lnTo>
                  <a:pt x="107187" y="76200"/>
                </a:lnTo>
                <a:lnTo>
                  <a:pt x="171220" y="44450"/>
                </a:lnTo>
                <a:lnTo>
                  <a:pt x="120014" y="44450"/>
                </a:lnTo>
                <a:lnTo>
                  <a:pt x="107293" y="44409"/>
                </a:lnTo>
                <a:close/>
              </a:path>
              <a:path w="183514" h="76200">
                <a:moveTo>
                  <a:pt x="107336" y="31709"/>
                </a:moveTo>
                <a:lnTo>
                  <a:pt x="107293" y="44409"/>
                </a:lnTo>
                <a:lnTo>
                  <a:pt x="120014" y="44450"/>
                </a:lnTo>
                <a:lnTo>
                  <a:pt x="120014" y="31750"/>
                </a:lnTo>
                <a:lnTo>
                  <a:pt x="107336" y="31709"/>
                </a:lnTo>
                <a:close/>
              </a:path>
              <a:path w="183514" h="76200">
                <a:moveTo>
                  <a:pt x="107441" y="0"/>
                </a:moveTo>
                <a:lnTo>
                  <a:pt x="107336" y="31709"/>
                </a:lnTo>
                <a:lnTo>
                  <a:pt x="120014" y="31750"/>
                </a:lnTo>
                <a:lnTo>
                  <a:pt x="120014" y="44450"/>
                </a:lnTo>
                <a:lnTo>
                  <a:pt x="171220" y="44450"/>
                </a:lnTo>
                <a:lnTo>
                  <a:pt x="183514" y="38353"/>
                </a:lnTo>
                <a:lnTo>
                  <a:pt x="107441" y="0"/>
                </a:lnTo>
                <a:close/>
              </a:path>
              <a:path w="183514" h="76200">
                <a:moveTo>
                  <a:pt x="0" y="31368"/>
                </a:moveTo>
                <a:lnTo>
                  <a:pt x="0" y="44068"/>
                </a:lnTo>
                <a:lnTo>
                  <a:pt x="107293" y="44409"/>
                </a:lnTo>
                <a:lnTo>
                  <a:pt x="107336" y="31709"/>
                </a:lnTo>
                <a:lnTo>
                  <a:pt x="0" y="31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5016500" y="8430005"/>
            <a:ext cx="183514" cy="76200"/>
          </a:xfrm>
          <a:custGeom>
            <a:avLst/>
            <a:gdLst/>
            <a:ahLst/>
            <a:cxnLst/>
            <a:rect l="l" t="t" r="r" b="b"/>
            <a:pathLst>
              <a:path w="183514" h="76200">
                <a:moveTo>
                  <a:pt x="107293" y="44409"/>
                </a:moveTo>
                <a:lnTo>
                  <a:pt x="107187" y="76200"/>
                </a:lnTo>
                <a:lnTo>
                  <a:pt x="171220" y="44450"/>
                </a:lnTo>
                <a:lnTo>
                  <a:pt x="120014" y="44450"/>
                </a:lnTo>
                <a:lnTo>
                  <a:pt x="107293" y="44409"/>
                </a:lnTo>
                <a:close/>
              </a:path>
              <a:path w="183514" h="76200">
                <a:moveTo>
                  <a:pt x="107336" y="31709"/>
                </a:moveTo>
                <a:lnTo>
                  <a:pt x="107293" y="44409"/>
                </a:lnTo>
                <a:lnTo>
                  <a:pt x="120014" y="44450"/>
                </a:lnTo>
                <a:lnTo>
                  <a:pt x="120014" y="31750"/>
                </a:lnTo>
                <a:lnTo>
                  <a:pt x="107336" y="31709"/>
                </a:lnTo>
                <a:close/>
              </a:path>
              <a:path w="183514" h="76200">
                <a:moveTo>
                  <a:pt x="107441" y="0"/>
                </a:moveTo>
                <a:lnTo>
                  <a:pt x="107336" y="31709"/>
                </a:lnTo>
                <a:lnTo>
                  <a:pt x="120014" y="31750"/>
                </a:lnTo>
                <a:lnTo>
                  <a:pt x="120014" y="44450"/>
                </a:lnTo>
                <a:lnTo>
                  <a:pt x="171220" y="44450"/>
                </a:lnTo>
                <a:lnTo>
                  <a:pt x="183514" y="38353"/>
                </a:lnTo>
                <a:lnTo>
                  <a:pt x="107441" y="0"/>
                </a:lnTo>
                <a:close/>
              </a:path>
              <a:path w="183514" h="76200">
                <a:moveTo>
                  <a:pt x="0" y="31368"/>
                </a:moveTo>
                <a:lnTo>
                  <a:pt x="0" y="44068"/>
                </a:lnTo>
                <a:lnTo>
                  <a:pt x="107293" y="44409"/>
                </a:lnTo>
                <a:lnTo>
                  <a:pt x="107336" y="31709"/>
                </a:lnTo>
                <a:lnTo>
                  <a:pt x="0" y="31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5022215" y="8802115"/>
            <a:ext cx="183514" cy="76200"/>
          </a:xfrm>
          <a:custGeom>
            <a:avLst/>
            <a:gdLst/>
            <a:ahLst/>
            <a:cxnLst/>
            <a:rect l="l" t="t" r="r" b="b"/>
            <a:pathLst>
              <a:path w="183514" h="76200">
                <a:moveTo>
                  <a:pt x="107293" y="44409"/>
                </a:moveTo>
                <a:lnTo>
                  <a:pt x="107187" y="76200"/>
                </a:lnTo>
                <a:lnTo>
                  <a:pt x="171220" y="44450"/>
                </a:lnTo>
                <a:lnTo>
                  <a:pt x="120014" y="44450"/>
                </a:lnTo>
                <a:lnTo>
                  <a:pt x="107293" y="44409"/>
                </a:lnTo>
                <a:close/>
              </a:path>
              <a:path w="183514" h="76200">
                <a:moveTo>
                  <a:pt x="107336" y="31709"/>
                </a:moveTo>
                <a:lnTo>
                  <a:pt x="107293" y="44409"/>
                </a:lnTo>
                <a:lnTo>
                  <a:pt x="120014" y="44450"/>
                </a:lnTo>
                <a:lnTo>
                  <a:pt x="120014" y="31750"/>
                </a:lnTo>
                <a:lnTo>
                  <a:pt x="107336" y="31709"/>
                </a:lnTo>
                <a:close/>
              </a:path>
              <a:path w="183514" h="76200">
                <a:moveTo>
                  <a:pt x="107442" y="0"/>
                </a:moveTo>
                <a:lnTo>
                  <a:pt x="107336" y="31709"/>
                </a:lnTo>
                <a:lnTo>
                  <a:pt x="120014" y="31750"/>
                </a:lnTo>
                <a:lnTo>
                  <a:pt x="120014" y="44450"/>
                </a:lnTo>
                <a:lnTo>
                  <a:pt x="171220" y="44450"/>
                </a:lnTo>
                <a:lnTo>
                  <a:pt x="183514" y="38354"/>
                </a:lnTo>
                <a:lnTo>
                  <a:pt x="107442" y="0"/>
                </a:lnTo>
                <a:close/>
              </a:path>
              <a:path w="183514" h="76200">
                <a:moveTo>
                  <a:pt x="0" y="31369"/>
                </a:moveTo>
                <a:lnTo>
                  <a:pt x="0" y="44069"/>
                </a:lnTo>
                <a:lnTo>
                  <a:pt x="107293" y="44409"/>
                </a:lnTo>
                <a:lnTo>
                  <a:pt x="107336" y="31709"/>
                </a:lnTo>
                <a:lnTo>
                  <a:pt x="0" y="31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807584" y="8625585"/>
            <a:ext cx="183514" cy="76200"/>
          </a:xfrm>
          <a:custGeom>
            <a:avLst/>
            <a:gdLst/>
            <a:ahLst/>
            <a:cxnLst/>
            <a:rect l="l" t="t" r="r" b="b"/>
            <a:pathLst>
              <a:path w="183514" h="76200">
                <a:moveTo>
                  <a:pt x="107293" y="44409"/>
                </a:moveTo>
                <a:lnTo>
                  <a:pt x="107187" y="76200"/>
                </a:lnTo>
                <a:lnTo>
                  <a:pt x="171220" y="44450"/>
                </a:lnTo>
                <a:lnTo>
                  <a:pt x="120014" y="44450"/>
                </a:lnTo>
                <a:lnTo>
                  <a:pt x="107293" y="44409"/>
                </a:lnTo>
                <a:close/>
              </a:path>
              <a:path w="183514" h="76200">
                <a:moveTo>
                  <a:pt x="107336" y="31709"/>
                </a:moveTo>
                <a:lnTo>
                  <a:pt x="107293" y="44409"/>
                </a:lnTo>
                <a:lnTo>
                  <a:pt x="120014" y="44450"/>
                </a:lnTo>
                <a:lnTo>
                  <a:pt x="120014" y="31750"/>
                </a:lnTo>
                <a:lnTo>
                  <a:pt x="107336" y="31709"/>
                </a:lnTo>
                <a:close/>
              </a:path>
              <a:path w="183514" h="76200">
                <a:moveTo>
                  <a:pt x="107441" y="0"/>
                </a:moveTo>
                <a:lnTo>
                  <a:pt x="107336" y="31709"/>
                </a:lnTo>
                <a:lnTo>
                  <a:pt x="120014" y="31750"/>
                </a:lnTo>
                <a:lnTo>
                  <a:pt x="120014" y="44450"/>
                </a:lnTo>
                <a:lnTo>
                  <a:pt x="171220" y="44450"/>
                </a:lnTo>
                <a:lnTo>
                  <a:pt x="183514" y="38354"/>
                </a:lnTo>
                <a:lnTo>
                  <a:pt x="107441" y="0"/>
                </a:lnTo>
                <a:close/>
              </a:path>
              <a:path w="183514" h="76200">
                <a:moveTo>
                  <a:pt x="0" y="31369"/>
                </a:moveTo>
                <a:lnTo>
                  <a:pt x="0" y="44069"/>
                </a:lnTo>
                <a:lnTo>
                  <a:pt x="107293" y="44409"/>
                </a:lnTo>
                <a:lnTo>
                  <a:pt x="107336" y="31709"/>
                </a:lnTo>
                <a:lnTo>
                  <a:pt x="0" y="31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2024379" y="4172330"/>
            <a:ext cx="183514" cy="76200"/>
          </a:xfrm>
          <a:custGeom>
            <a:avLst/>
            <a:gdLst/>
            <a:ahLst/>
            <a:cxnLst/>
            <a:rect l="l" t="t" r="r" b="b"/>
            <a:pathLst>
              <a:path w="183514" h="76200">
                <a:moveTo>
                  <a:pt x="107293" y="44409"/>
                </a:moveTo>
                <a:lnTo>
                  <a:pt x="107187" y="76200"/>
                </a:lnTo>
                <a:lnTo>
                  <a:pt x="171220" y="44450"/>
                </a:lnTo>
                <a:lnTo>
                  <a:pt x="120014" y="44450"/>
                </a:lnTo>
                <a:lnTo>
                  <a:pt x="107293" y="44409"/>
                </a:lnTo>
                <a:close/>
              </a:path>
              <a:path w="183514" h="76200">
                <a:moveTo>
                  <a:pt x="107336" y="31709"/>
                </a:moveTo>
                <a:lnTo>
                  <a:pt x="107293" y="44409"/>
                </a:lnTo>
                <a:lnTo>
                  <a:pt x="120014" y="44450"/>
                </a:lnTo>
                <a:lnTo>
                  <a:pt x="120014" y="31750"/>
                </a:lnTo>
                <a:lnTo>
                  <a:pt x="107336" y="31709"/>
                </a:lnTo>
                <a:close/>
              </a:path>
              <a:path w="183514" h="76200">
                <a:moveTo>
                  <a:pt x="107442" y="0"/>
                </a:moveTo>
                <a:lnTo>
                  <a:pt x="107336" y="31709"/>
                </a:lnTo>
                <a:lnTo>
                  <a:pt x="120014" y="31750"/>
                </a:lnTo>
                <a:lnTo>
                  <a:pt x="120014" y="44450"/>
                </a:lnTo>
                <a:lnTo>
                  <a:pt x="171220" y="44450"/>
                </a:lnTo>
                <a:lnTo>
                  <a:pt x="183514" y="38353"/>
                </a:lnTo>
                <a:lnTo>
                  <a:pt x="107442" y="0"/>
                </a:lnTo>
                <a:close/>
              </a:path>
              <a:path w="183514" h="76200">
                <a:moveTo>
                  <a:pt x="0" y="31368"/>
                </a:moveTo>
                <a:lnTo>
                  <a:pt x="0" y="44068"/>
                </a:lnTo>
                <a:lnTo>
                  <a:pt x="107293" y="44409"/>
                </a:lnTo>
                <a:lnTo>
                  <a:pt x="107336" y="31709"/>
                </a:lnTo>
                <a:lnTo>
                  <a:pt x="0" y="3136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21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08557" y="7434705"/>
          <a:ext cx="5730061" cy="14932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08253"/>
                <a:gridCol w="1448181"/>
                <a:gridCol w="1115821"/>
                <a:gridCol w="1128140"/>
                <a:gridCol w="1118616"/>
              </a:tblGrid>
              <a:tr h="414528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Mne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onic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322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Mea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654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7335" marR="269875" indent="92710">
                        <a:lnSpc>
                          <a:spcPts val="161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affe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27622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LEA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91490" marR="279400" indent="-213995">
                        <a:lnSpc>
                          <a:spcPts val="1380"/>
                        </a:lnSpc>
                      </a:pP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ff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tive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ddr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EA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16, EA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  <a:tabLst>
                          <a:tab pos="524510" algn="l"/>
                        </a:tabLst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EA	</a:t>
                      </a: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(R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16)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04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615"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LDS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ist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DS 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16, EA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78740" indent="16510">
                        <a:lnSpc>
                          <a:spcPts val="1380"/>
                        </a:lnSpc>
                        <a:tabLst>
                          <a:tab pos="524510" algn="l"/>
                          <a:tab pos="745490" algn="l"/>
                        </a:tabLst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EA	</a:t>
                      </a: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(R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16)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EA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2		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DS)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04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8140">
                <a:tc>
                  <a:txBody>
                    <a:bodyPr/>
                    <a:lstStyle/>
                    <a:p>
                      <a:pPr marL="29146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LES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ist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&amp;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ES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ES re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6, EA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67945" indent="27305">
                        <a:lnSpc>
                          <a:spcPts val="1380"/>
                        </a:lnSpc>
                        <a:tabLst>
                          <a:tab pos="524510" algn="l"/>
                          <a:tab pos="773430" algn="l"/>
                        </a:tabLst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EA	</a:t>
                      </a: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(R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16)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EA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2		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004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3345"/>
            <a:ext cx="5601970" cy="36137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43815">
              <a:lnSpc>
                <a:spcPct val="11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 </a:t>
            </a:r>
            <a:r>
              <a:rPr dirty="0" smtClean="0" sz="1400" spc="-16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4 </a:t>
            </a:r>
            <a:r>
              <a:rPr dirty="0" smtClean="0" sz="1400" spc="-155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BX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0">
                <a:latin typeface="Times New Roman"/>
                <a:cs typeface="Times New Roman"/>
              </a:rPr>
              <a:t> 5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I=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2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4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 marL="233045" marR="3677920">
              <a:lnSpc>
                <a:spcPts val="2840"/>
              </a:lnSpc>
              <a:spcBef>
                <a:spcPts val="280"/>
              </a:spcBef>
            </a:pPr>
            <a:r>
              <a:rPr dirty="0" smtClean="0" sz="1400">
                <a:latin typeface="Times New Roman"/>
                <a:cs typeface="Times New Roman"/>
              </a:rPr>
              <a:t>SI= 1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+ 5H</a:t>
            </a:r>
            <a:r>
              <a:rPr dirty="0" smtClean="0" sz="1400" spc="0">
                <a:latin typeface="Times New Roman"/>
                <a:cs typeface="Times New Roman"/>
              </a:rPr>
              <a:t> SI= 1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5H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35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5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marL="12700" marR="13335">
              <a:lnSpc>
                <a:spcPct val="110000"/>
              </a:lnSpc>
              <a:tabLst>
                <a:tab pos="579120" algn="l"/>
                <a:tab pos="1037590" algn="l"/>
                <a:tab pos="1695450" algn="l"/>
                <a:tab pos="2349500" algn="l"/>
                <a:tab pos="2629535" algn="l"/>
                <a:tab pos="3350260" algn="l"/>
                <a:tab pos="4056379" algn="l"/>
                <a:tab pos="4976495" algn="l"/>
                <a:tab pos="545909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	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S=	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	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	</a:t>
            </a:r>
            <a:r>
              <a:rPr dirty="0" smtClean="0" sz="1400" spc="0">
                <a:latin typeface="Times New Roman"/>
                <a:cs typeface="Times New Roman"/>
              </a:rPr>
              <a:t>of	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ry	</a:t>
            </a:r>
            <a:r>
              <a:rPr dirty="0" smtClean="0" sz="1400" spc="0">
                <a:latin typeface="Times New Roman"/>
                <a:cs typeface="Times New Roman"/>
              </a:rPr>
              <a:t>loca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	</a:t>
            </a:r>
            <a:r>
              <a:rPr dirty="0" smtClean="0" sz="1400" spc="0">
                <a:latin typeface="Times New Roman"/>
                <a:cs typeface="Times New Roman"/>
              </a:rPr>
              <a:t>[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=	</a:t>
            </a:r>
            <a:r>
              <a:rPr dirty="0" smtClean="0" sz="1400" spc="0">
                <a:latin typeface="Times New Roman"/>
                <a:cs typeface="Times New Roman"/>
              </a:rPr>
              <a:t>20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	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0">
                <a:latin typeface="Times New Roman"/>
                <a:cs typeface="Times New Roman"/>
              </a:rPr>
              <a:t> [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01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[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= 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03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2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4980050"/>
            <a:ext cx="1430020" cy="5842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42"/>
              </a:spcBef>
            </a:pPr>
            <a:endParaRPr sz="1100"/>
          </a:p>
          <a:p>
            <a:pPr marL="18923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((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S)0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738056" y="5338444"/>
            <a:ext cx="30289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(SI)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44904" y="5553298"/>
            <a:ext cx="1305560" cy="7346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69300"/>
              </a:lnSpc>
              <a:tabLst>
                <a:tab pos="1015365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 (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	</a:t>
            </a:r>
            <a:r>
              <a:rPr dirty="0" smtClean="0" sz="1400" spc="0">
                <a:latin typeface="Times New Roman"/>
                <a:cs typeface="Times New Roman"/>
              </a:rPr>
              <a:t>(SI)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31132" y="5701156"/>
            <a:ext cx="30289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(SI)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44904" y="6425056"/>
            <a:ext cx="163195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SI= 002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S=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00H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8120" y="9325558"/>
            <a:ext cx="201104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 b="1" u="heavy">
                <a:latin typeface="Times New Roman"/>
                <a:cs typeface="Times New Roman"/>
              </a:rPr>
              <a:t>2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ri</a:t>
            </a:r>
            <a:r>
              <a:rPr dirty="0" smtClean="0" sz="1400" spc="0" b="1" u="heavy">
                <a:latin typeface="Times New Roman"/>
                <a:cs typeface="Times New Roman"/>
              </a:rPr>
              <a:t>th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et</a:t>
            </a:r>
            <a:r>
              <a:rPr dirty="0" smtClean="0" sz="1400" spc="5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c</a:t>
            </a:r>
            <a:r>
              <a:rPr dirty="0" smtClean="0" sz="1400" spc="-1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tr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ct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016760" y="6164325"/>
            <a:ext cx="183514" cy="76200"/>
          </a:xfrm>
          <a:custGeom>
            <a:avLst/>
            <a:gdLst/>
            <a:ahLst/>
            <a:cxnLst/>
            <a:rect l="l" t="t" r="r" b="b"/>
            <a:pathLst>
              <a:path w="183514" h="76200">
                <a:moveTo>
                  <a:pt x="107293" y="44409"/>
                </a:moveTo>
                <a:lnTo>
                  <a:pt x="107187" y="76200"/>
                </a:lnTo>
                <a:lnTo>
                  <a:pt x="171220" y="44450"/>
                </a:lnTo>
                <a:lnTo>
                  <a:pt x="120014" y="44450"/>
                </a:lnTo>
                <a:lnTo>
                  <a:pt x="107293" y="44409"/>
                </a:lnTo>
                <a:close/>
              </a:path>
              <a:path w="183514" h="76200">
                <a:moveTo>
                  <a:pt x="107336" y="31709"/>
                </a:moveTo>
                <a:lnTo>
                  <a:pt x="107293" y="44409"/>
                </a:lnTo>
                <a:lnTo>
                  <a:pt x="120014" y="44450"/>
                </a:lnTo>
                <a:lnTo>
                  <a:pt x="120014" y="31750"/>
                </a:lnTo>
                <a:lnTo>
                  <a:pt x="107336" y="31709"/>
                </a:lnTo>
                <a:close/>
              </a:path>
              <a:path w="183514" h="76200">
                <a:moveTo>
                  <a:pt x="107441" y="0"/>
                </a:moveTo>
                <a:lnTo>
                  <a:pt x="107336" y="31709"/>
                </a:lnTo>
                <a:lnTo>
                  <a:pt x="120014" y="31750"/>
                </a:lnTo>
                <a:lnTo>
                  <a:pt x="120014" y="44450"/>
                </a:lnTo>
                <a:lnTo>
                  <a:pt x="171220" y="44450"/>
                </a:lnTo>
                <a:lnTo>
                  <a:pt x="183514" y="38354"/>
                </a:lnTo>
                <a:lnTo>
                  <a:pt x="107441" y="0"/>
                </a:lnTo>
                <a:close/>
              </a:path>
              <a:path w="183514" h="76200">
                <a:moveTo>
                  <a:pt x="0" y="31369"/>
                </a:moveTo>
                <a:lnTo>
                  <a:pt x="0" y="44069"/>
                </a:lnTo>
                <a:lnTo>
                  <a:pt x="107293" y="44409"/>
                </a:lnTo>
                <a:lnTo>
                  <a:pt x="107336" y="31709"/>
                </a:lnTo>
                <a:lnTo>
                  <a:pt x="0" y="31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545714" y="5431535"/>
            <a:ext cx="183515" cy="76200"/>
          </a:xfrm>
          <a:custGeom>
            <a:avLst/>
            <a:gdLst/>
            <a:ahLst/>
            <a:cxnLst/>
            <a:rect l="l" t="t" r="r" b="b"/>
            <a:pathLst>
              <a:path w="183515" h="76200">
                <a:moveTo>
                  <a:pt x="107293" y="44409"/>
                </a:moveTo>
                <a:lnTo>
                  <a:pt x="107187" y="76200"/>
                </a:lnTo>
                <a:lnTo>
                  <a:pt x="171220" y="44450"/>
                </a:lnTo>
                <a:lnTo>
                  <a:pt x="120015" y="44450"/>
                </a:lnTo>
                <a:lnTo>
                  <a:pt x="107293" y="44409"/>
                </a:lnTo>
                <a:close/>
              </a:path>
              <a:path w="183515" h="76200">
                <a:moveTo>
                  <a:pt x="107336" y="31709"/>
                </a:moveTo>
                <a:lnTo>
                  <a:pt x="107293" y="44409"/>
                </a:lnTo>
                <a:lnTo>
                  <a:pt x="120015" y="44450"/>
                </a:lnTo>
                <a:lnTo>
                  <a:pt x="120015" y="31750"/>
                </a:lnTo>
                <a:lnTo>
                  <a:pt x="107336" y="31709"/>
                </a:lnTo>
                <a:close/>
              </a:path>
              <a:path w="183515" h="76200">
                <a:moveTo>
                  <a:pt x="107442" y="0"/>
                </a:moveTo>
                <a:lnTo>
                  <a:pt x="107336" y="31709"/>
                </a:lnTo>
                <a:lnTo>
                  <a:pt x="120015" y="31750"/>
                </a:lnTo>
                <a:lnTo>
                  <a:pt x="120015" y="44450"/>
                </a:lnTo>
                <a:lnTo>
                  <a:pt x="171220" y="44450"/>
                </a:lnTo>
                <a:lnTo>
                  <a:pt x="183515" y="38354"/>
                </a:lnTo>
                <a:lnTo>
                  <a:pt x="107442" y="0"/>
                </a:lnTo>
                <a:close/>
              </a:path>
              <a:path w="183515" h="76200">
                <a:moveTo>
                  <a:pt x="0" y="31369"/>
                </a:moveTo>
                <a:lnTo>
                  <a:pt x="0" y="44069"/>
                </a:lnTo>
                <a:lnTo>
                  <a:pt x="107293" y="44409"/>
                </a:lnTo>
                <a:lnTo>
                  <a:pt x="107336" y="31709"/>
                </a:lnTo>
                <a:lnTo>
                  <a:pt x="0" y="31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597785" y="5793485"/>
            <a:ext cx="183514" cy="76200"/>
          </a:xfrm>
          <a:custGeom>
            <a:avLst/>
            <a:gdLst/>
            <a:ahLst/>
            <a:cxnLst/>
            <a:rect l="l" t="t" r="r" b="b"/>
            <a:pathLst>
              <a:path w="183514" h="76200">
                <a:moveTo>
                  <a:pt x="107293" y="44409"/>
                </a:moveTo>
                <a:lnTo>
                  <a:pt x="107187" y="76200"/>
                </a:lnTo>
                <a:lnTo>
                  <a:pt x="171220" y="44450"/>
                </a:lnTo>
                <a:lnTo>
                  <a:pt x="120014" y="44450"/>
                </a:lnTo>
                <a:lnTo>
                  <a:pt x="107293" y="44409"/>
                </a:lnTo>
                <a:close/>
              </a:path>
              <a:path w="183514" h="76200">
                <a:moveTo>
                  <a:pt x="107336" y="31709"/>
                </a:moveTo>
                <a:lnTo>
                  <a:pt x="107293" y="44409"/>
                </a:lnTo>
                <a:lnTo>
                  <a:pt x="120014" y="44450"/>
                </a:lnTo>
                <a:lnTo>
                  <a:pt x="120014" y="31750"/>
                </a:lnTo>
                <a:lnTo>
                  <a:pt x="107336" y="31709"/>
                </a:lnTo>
                <a:close/>
              </a:path>
              <a:path w="183514" h="76200">
                <a:moveTo>
                  <a:pt x="107441" y="0"/>
                </a:moveTo>
                <a:lnTo>
                  <a:pt x="107336" y="31709"/>
                </a:lnTo>
                <a:lnTo>
                  <a:pt x="120014" y="31750"/>
                </a:lnTo>
                <a:lnTo>
                  <a:pt x="120014" y="44450"/>
                </a:lnTo>
                <a:lnTo>
                  <a:pt x="171220" y="44450"/>
                </a:lnTo>
                <a:lnTo>
                  <a:pt x="183514" y="38354"/>
                </a:lnTo>
                <a:lnTo>
                  <a:pt x="107441" y="0"/>
                </a:lnTo>
                <a:close/>
              </a:path>
              <a:path w="183514" h="76200">
                <a:moveTo>
                  <a:pt x="0" y="31369"/>
                </a:moveTo>
                <a:lnTo>
                  <a:pt x="0" y="44069"/>
                </a:lnTo>
                <a:lnTo>
                  <a:pt x="107293" y="44409"/>
                </a:lnTo>
                <a:lnTo>
                  <a:pt x="107336" y="31709"/>
                </a:lnTo>
                <a:lnTo>
                  <a:pt x="0" y="3136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26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3345"/>
            <a:ext cx="5605780" cy="1083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ety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etic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on,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on,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on,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11"/>
              </a:spcBef>
            </a:pPr>
            <a:endParaRPr sz="1200"/>
          </a:p>
          <a:p>
            <a:pPr algn="just" marL="12700" marR="402717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tr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5484322"/>
            <a:ext cx="5375910" cy="35960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2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14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13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iate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or,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ter,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so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6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5875">
              <a:lnSpc>
                <a:spcPct val="1109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4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 marL="139065" marR="2096770" indent="-1905">
              <a:lnSpc>
                <a:spcPts val="2860"/>
              </a:lnSpc>
              <a:spcBef>
                <a:spcPts val="250"/>
              </a:spcBef>
            </a:pPr>
            <a:r>
              <a:rPr dirty="0" smtClean="0" sz="140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) 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) =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BCH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BBCH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1BBC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CF =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660265" y="2614294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60" y="0"/>
                </a:moveTo>
                <a:lnTo>
                  <a:pt x="73660" y="76200"/>
                </a:lnTo>
                <a:lnTo>
                  <a:pt x="137160" y="44450"/>
                </a:lnTo>
                <a:lnTo>
                  <a:pt x="86360" y="44450"/>
                </a:lnTo>
                <a:lnTo>
                  <a:pt x="86360" y="31750"/>
                </a:lnTo>
                <a:lnTo>
                  <a:pt x="137160" y="31750"/>
                </a:lnTo>
                <a:lnTo>
                  <a:pt x="73660" y="0"/>
                </a:lnTo>
                <a:close/>
              </a:path>
              <a:path w="149860" h="76200">
                <a:moveTo>
                  <a:pt x="73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60" y="44450"/>
                </a:lnTo>
                <a:lnTo>
                  <a:pt x="73660" y="31750"/>
                </a:lnTo>
                <a:close/>
              </a:path>
              <a:path w="149860" h="76200">
                <a:moveTo>
                  <a:pt x="137160" y="31750"/>
                </a:moveTo>
                <a:lnTo>
                  <a:pt x="86360" y="31750"/>
                </a:lnTo>
                <a:lnTo>
                  <a:pt x="86360" y="44450"/>
                </a:lnTo>
                <a:lnTo>
                  <a:pt x="137160" y="44450"/>
                </a:lnTo>
                <a:lnTo>
                  <a:pt x="149860" y="38100"/>
                </a:lnTo>
                <a:lnTo>
                  <a:pt x="137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810125" y="2385694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60" y="0"/>
                </a:moveTo>
                <a:lnTo>
                  <a:pt x="73660" y="76200"/>
                </a:lnTo>
                <a:lnTo>
                  <a:pt x="137160" y="44450"/>
                </a:lnTo>
                <a:lnTo>
                  <a:pt x="86360" y="44450"/>
                </a:lnTo>
                <a:lnTo>
                  <a:pt x="86360" y="31750"/>
                </a:lnTo>
                <a:lnTo>
                  <a:pt x="137160" y="31750"/>
                </a:lnTo>
                <a:lnTo>
                  <a:pt x="73660" y="0"/>
                </a:lnTo>
                <a:close/>
              </a:path>
              <a:path w="149860" h="76200">
                <a:moveTo>
                  <a:pt x="73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60" y="44450"/>
                </a:lnTo>
                <a:lnTo>
                  <a:pt x="73660" y="31750"/>
                </a:lnTo>
                <a:close/>
              </a:path>
              <a:path w="149860" h="76200">
                <a:moveTo>
                  <a:pt x="137160" y="31750"/>
                </a:moveTo>
                <a:lnTo>
                  <a:pt x="86360" y="31750"/>
                </a:lnTo>
                <a:lnTo>
                  <a:pt x="86360" y="44450"/>
                </a:lnTo>
                <a:lnTo>
                  <a:pt x="137160" y="44450"/>
                </a:lnTo>
                <a:lnTo>
                  <a:pt x="149860" y="38100"/>
                </a:lnTo>
                <a:lnTo>
                  <a:pt x="137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658995" y="3022599"/>
            <a:ext cx="149859" cy="76200"/>
          </a:xfrm>
          <a:custGeom>
            <a:avLst/>
            <a:gdLst/>
            <a:ahLst/>
            <a:cxnLst/>
            <a:rect l="l" t="t" r="r" b="b"/>
            <a:pathLst>
              <a:path w="149859" h="76200">
                <a:moveTo>
                  <a:pt x="73659" y="0"/>
                </a:moveTo>
                <a:lnTo>
                  <a:pt x="73659" y="76200"/>
                </a:lnTo>
                <a:lnTo>
                  <a:pt x="137159" y="44450"/>
                </a:lnTo>
                <a:lnTo>
                  <a:pt x="86359" y="44450"/>
                </a:lnTo>
                <a:lnTo>
                  <a:pt x="86359" y="31750"/>
                </a:lnTo>
                <a:lnTo>
                  <a:pt x="137159" y="31750"/>
                </a:lnTo>
                <a:lnTo>
                  <a:pt x="73659" y="0"/>
                </a:lnTo>
                <a:close/>
              </a:path>
              <a:path w="149859" h="76200">
                <a:moveTo>
                  <a:pt x="73659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59" y="44450"/>
                </a:lnTo>
                <a:lnTo>
                  <a:pt x="73659" y="31750"/>
                </a:lnTo>
                <a:close/>
              </a:path>
              <a:path w="149859" h="76200">
                <a:moveTo>
                  <a:pt x="137159" y="31750"/>
                </a:moveTo>
                <a:lnTo>
                  <a:pt x="86359" y="31750"/>
                </a:lnTo>
                <a:lnTo>
                  <a:pt x="86359" y="44450"/>
                </a:lnTo>
                <a:lnTo>
                  <a:pt x="137159" y="44450"/>
                </a:lnTo>
                <a:lnTo>
                  <a:pt x="149859" y="38100"/>
                </a:lnTo>
                <a:lnTo>
                  <a:pt x="13715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088890" y="2811398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38" y="44520"/>
                </a:moveTo>
                <a:lnTo>
                  <a:pt x="73533" y="76200"/>
                </a:lnTo>
                <a:lnTo>
                  <a:pt x="137524" y="44576"/>
                </a:lnTo>
                <a:lnTo>
                  <a:pt x="86360" y="44576"/>
                </a:lnTo>
                <a:lnTo>
                  <a:pt x="73638" y="44520"/>
                </a:lnTo>
                <a:close/>
              </a:path>
              <a:path w="149860" h="76200">
                <a:moveTo>
                  <a:pt x="73680" y="31821"/>
                </a:moveTo>
                <a:lnTo>
                  <a:pt x="73638" y="44520"/>
                </a:lnTo>
                <a:lnTo>
                  <a:pt x="86360" y="44576"/>
                </a:lnTo>
                <a:lnTo>
                  <a:pt x="86360" y="31876"/>
                </a:lnTo>
                <a:lnTo>
                  <a:pt x="73680" y="31821"/>
                </a:lnTo>
                <a:close/>
              </a:path>
              <a:path w="149860" h="76200">
                <a:moveTo>
                  <a:pt x="73787" y="0"/>
                </a:moveTo>
                <a:lnTo>
                  <a:pt x="73680" y="31821"/>
                </a:lnTo>
                <a:lnTo>
                  <a:pt x="86360" y="31876"/>
                </a:lnTo>
                <a:lnTo>
                  <a:pt x="86360" y="44576"/>
                </a:lnTo>
                <a:lnTo>
                  <a:pt x="137524" y="44576"/>
                </a:lnTo>
                <a:lnTo>
                  <a:pt x="149860" y="38480"/>
                </a:lnTo>
                <a:lnTo>
                  <a:pt x="73787" y="0"/>
                </a:lnTo>
                <a:close/>
              </a:path>
              <a:path w="149860" h="76200">
                <a:moveTo>
                  <a:pt x="0" y="31495"/>
                </a:moveTo>
                <a:lnTo>
                  <a:pt x="0" y="44195"/>
                </a:lnTo>
                <a:lnTo>
                  <a:pt x="73638" y="44520"/>
                </a:lnTo>
                <a:lnTo>
                  <a:pt x="73680" y="31821"/>
                </a:lnTo>
                <a:lnTo>
                  <a:pt x="0" y="31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748529" y="3305174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60" y="0"/>
                </a:moveTo>
                <a:lnTo>
                  <a:pt x="73660" y="76200"/>
                </a:lnTo>
                <a:lnTo>
                  <a:pt x="137160" y="44450"/>
                </a:lnTo>
                <a:lnTo>
                  <a:pt x="86360" y="44450"/>
                </a:lnTo>
                <a:lnTo>
                  <a:pt x="86360" y="31750"/>
                </a:lnTo>
                <a:lnTo>
                  <a:pt x="137160" y="31750"/>
                </a:lnTo>
                <a:lnTo>
                  <a:pt x="73660" y="0"/>
                </a:lnTo>
                <a:close/>
              </a:path>
              <a:path w="149860" h="76200">
                <a:moveTo>
                  <a:pt x="73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60" y="44450"/>
                </a:lnTo>
                <a:lnTo>
                  <a:pt x="73660" y="31750"/>
                </a:lnTo>
                <a:close/>
              </a:path>
              <a:path w="149860" h="76200">
                <a:moveTo>
                  <a:pt x="137160" y="31750"/>
                </a:moveTo>
                <a:lnTo>
                  <a:pt x="86360" y="31750"/>
                </a:lnTo>
                <a:lnTo>
                  <a:pt x="86360" y="44450"/>
                </a:lnTo>
                <a:lnTo>
                  <a:pt x="137160" y="44450"/>
                </a:lnTo>
                <a:lnTo>
                  <a:pt x="149860" y="38100"/>
                </a:lnTo>
                <a:lnTo>
                  <a:pt x="137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26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08557" y="2095118"/>
          <a:ext cx="5730061" cy="270370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213"/>
                <a:gridCol w="899540"/>
                <a:gridCol w="900683"/>
                <a:gridCol w="1805051"/>
                <a:gridCol w="1144523"/>
              </a:tblGrid>
              <a:tr h="210311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Mne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onic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Mea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 marL="28702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ADD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366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  <a:tabLst>
                          <a:tab pos="875030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(S) +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2540">
                        <a:lnSpc>
                          <a:spcPts val="1610"/>
                        </a:lnSpc>
                        <a:tabLst>
                          <a:tab pos="580390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Carry	</a:t>
                      </a: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(CF)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 marR="141605" indent="-38100">
                        <a:lnSpc>
                          <a:spcPts val="161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280"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ADC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6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2890" marR="113664" indent="-152400">
                        <a:lnSpc>
                          <a:spcPts val="161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dd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carry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6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6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0320">
                        <a:lnSpc>
                          <a:spcPct val="100000"/>
                        </a:lnSpc>
                        <a:tabLst>
                          <a:tab pos="1400810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(S) +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 +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(CF)	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2540">
                        <a:lnSpc>
                          <a:spcPts val="1610"/>
                        </a:lnSpc>
                        <a:tabLst>
                          <a:tab pos="580390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Carry	</a:t>
                      </a: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(CF)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67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 marR="141605" indent="-38100">
                        <a:lnSpc>
                          <a:spcPts val="161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67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680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670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0195" marR="85725" indent="-205740">
                        <a:lnSpc>
                          <a:spcPts val="161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cre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by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670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637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 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670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01955">
                        <a:lnSpc>
                          <a:spcPct val="100000"/>
                        </a:lnSpc>
                        <a:tabLst>
                          <a:tab pos="1148715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 +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670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2740" marR="141605" indent="-192405">
                        <a:lnSpc>
                          <a:spcPts val="161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670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0267">
                <a:tc>
                  <a:txBody>
                    <a:bodyPr/>
                    <a:lstStyle/>
                    <a:p>
                      <a:pPr marL="28702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AAA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SCII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L="106045" marR="107950" indent="0">
                        <a:lnSpc>
                          <a:spcPts val="1610"/>
                        </a:lnSpc>
                        <a:spcBef>
                          <a:spcPts val="40"/>
                        </a:spcBef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AAA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 marR="113030" indent="190500">
                        <a:lnSpc>
                          <a:spcPts val="161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83185">
                        <a:lnSpc>
                          <a:spcPts val="1565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PF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0268">
                <a:tc>
                  <a:txBody>
                    <a:bodyPr/>
                    <a:lstStyle/>
                    <a:p>
                      <a:pPr marL="28702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DAA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6045" marR="107950" indent="-635">
                        <a:lnSpc>
                          <a:spcPts val="161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DAA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0489" marR="113030">
                        <a:lnSpc>
                          <a:spcPts val="161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(SF,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PF,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1905">
                        <a:lnSpc>
                          <a:spcPts val="1565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4210050" y="2041524"/>
            <a:ext cx="266700" cy="76200"/>
          </a:xfrm>
          <a:custGeom>
            <a:avLst/>
            <a:gdLst/>
            <a:ahLst/>
            <a:cxnLst/>
            <a:rect l="l" t="t" r="r" b="b"/>
            <a:pathLst>
              <a:path w="266700" h="76200">
                <a:moveTo>
                  <a:pt x="190500" y="0"/>
                </a:moveTo>
                <a:lnTo>
                  <a:pt x="190500" y="76200"/>
                </a:lnTo>
                <a:lnTo>
                  <a:pt x="254000" y="44450"/>
                </a:lnTo>
                <a:lnTo>
                  <a:pt x="203200" y="44450"/>
                </a:lnTo>
                <a:lnTo>
                  <a:pt x="203200" y="31750"/>
                </a:lnTo>
                <a:lnTo>
                  <a:pt x="254000" y="31750"/>
                </a:lnTo>
                <a:lnTo>
                  <a:pt x="190500" y="0"/>
                </a:lnTo>
                <a:close/>
              </a:path>
              <a:path w="266700" h="76200">
                <a:moveTo>
                  <a:pt x="1905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90500" y="44450"/>
                </a:lnTo>
                <a:lnTo>
                  <a:pt x="190500" y="31750"/>
                </a:lnTo>
                <a:close/>
              </a:path>
              <a:path w="266700" h="76200">
                <a:moveTo>
                  <a:pt x="254000" y="31750"/>
                </a:moveTo>
                <a:lnTo>
                  <a:pt x="203200" y="31750"/>
                </a:lnTo>
                <a:lnTo>
                  <a:pt x="203200" y="44450"/>
                </a:lnTo>
                <a:lnTo>
                  <a:pt x="254000" y="44450"/>
                </a:lnTo>
                <a:lnTo>
                  <a:pt x="266700" y="38100"/>
                </a:lnTo>
                <a:lnTo>
                  <a:pt x="2540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476375" y="7686675"/>
            <a:ext cx="219075" cy="76200"/>
          </a:xfrm>
          <a:custGeom>
            <a:avLst/>
            <a:gdLst/>
            <a:ahLst/>
            <a:cxnLst/>
            <a:rect l="l" t="t" r="r" b="b"/>
            <a:pathLst>
              <a:path w="219075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219075" h="76200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219075" h="76200">
                <a:moveTo>
                  <a:pt x="219075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219075" y="44449"/>
                </a:lnTo>
                <a:lnTo>
                  <a:pt x="219075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085850" y="8296275"/>
            <a:ext cx="1724025" cy="314325"/>
          </a:xfrm>
          <a:custGeom>
            <a:avLst/>
            <a:gdLst/>
            <a:ahLst/>
            <a:cxnLst/>
            <a:rect l="l" t="t" r="r" b="b"/>
            <a:pathLst>
              <a:path w="1724025" h="314325">
                <a:moveTo>
                  <a:pt x="0" y="314324"/>
                </a:moveTo>
                <a:lnTo>
                  <a:pt x="1724025" y="314324"/>
                </a:lnTo>
                <a:lnTo>
                  <a:pt x="1724025" y="0"/>
                </a:lnTo>
                <a:lnTo>
                  <a:pt x="0" y="0"/>
                </a:lnTo>
                <a:lnTo>
                  <a:pt x="0" y="3143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68120" y="863345"/>
            <a:ext cx="5608320" cy="86283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469265" marR="13970" indent="-228600">
              <a:lnSpc>
                <a:spcPct val="110000"/>
              </a:lnSpc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C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tr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n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ilar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on,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ca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carry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flag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ulti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spcBef>
                <a:spcPts val="23"/>
              </a:spcBef>
              <a:buFont typeface="Courier New"/>
              <a:buChar char="o"/>
            </a:pPr>
            <a:endParaRPr sz="1000"/>
          </a:p>
          <a:p>
            <a:pPr algn="ctr" marR="2540">
              <a:lnSpc>
                <a:spcPct val="100000"/>
              </a:lnSpc>
              <a:tabLst>
                <a:tab pos="1489075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(S) 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 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(CF)	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2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469265" marR="12700" indent="-228600">
              <a:lnSpc>
                <a:spcPct val="110100"/>
              </a:lnSpc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4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ss.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exa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algn="ctr" marR="317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5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240665" marR="15240">
              <a:lnSpc>
                <a:spcPct val="1104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 </a:t>
            </a:r>
            <a:r>
              <a:rPr dirty="0" smtClean="0" sz="1400" spc="-114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2 </a:t>
            </a:r>
            <a:r>
              <a:rPr dirty="0" smtClean="0" sz="1400" spc="-9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2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373380" marR="3954145">
              <a:lnSpc>
                <a:spcPts val="2860"/>
              </a:lnSpc>
              <a:spcBef>
                <a:spcPts val="27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C 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05H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33"/>
              </a:spcBef>
            </a:pPr>
            <a:endParaRPr sz="850"/>
          </a:p>
          <a:p>
            <a:pPr marL="37338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5">
                <a:latin typeface="Times New Roman"/>
                <a:cs typeface="Times New Roman"/>
              </a:rPr>
              <a:t>[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M]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87"/>
              </a:spcBef>
            </a:pPr>
            <a:endParaRPr sz="1100"/>
          </a:p>
          <a:p>
            <a:pPr algn="just" marL="12700" marR="5311775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4"/>
              </a:spcBef>
            </a:pPr>
            <a:endParaRPr sz="950"/>
          </a:p>
          <a:p>
            <a:pPr algn="just" marL="12700" marR="14604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3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acc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tor.</a:t>
            </a:r>
            <a:endParaRPr sz="1400">
              <a:latin typeface="Times New Roman"/>
              <a:cs typeface="Times New Roman"/>
            </a:endParaRPr>
          </a:p>
          <a:p>
            <a:pPr marL="12700" marR="3883660">
              <a:lnSpc>
                <a:spcPct val="170000"/>
              </a:lnSpc>
              <a:tabLst>
                <a:tab pos="652145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)	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) 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(SUM)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4H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0C</a:t>
            </a:r>
            <a:r>
              <a:rPr dirty="0" smtClean="0" sz="1400" spc="-2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68"/>
              </a:spcBef>
            </a:pPr>
            <a:endParaRPr sz="1300"/>
          </a:p>
          <a:p>
            <a:pPr marL="1143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13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CF =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36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9050">
              <a:lnSpc>
                <a:spcPct val="1107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d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lag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26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4681"/>
            <a:ext cx="37147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23389" y="884681"/>
            <a:ext cx="233743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) 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med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ate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1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it) 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F)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38275" y="1000124"/>
            <a:ext cx="219075" cy="76200"/>
          </a:xfrm>
          <a:custGeom>
            <a:avLst/>
            <a:gdLst/>
            <a:ahLst/>
            <a:cxnLst/>
            <a:rect l="l" t="t" r="r" b="b"/>
            <a:pathLst>
              <a:path w="21907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907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9075" h="76200">
                <a:moveTo>
                  <a:pt x="21907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9075" y="44450"/>
                </a:lnTo>
                <a:lnTo>
                  <a:pt x="21907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33475" y="1590674"/>
            <a:ext cx="1724025" cy="314325"/>
          </a:xfrm>
          <a:custGeom>
            <a:avLst/>
            <a:gdLst/>
            <a:ahLst/>
            <a:cxnLst/>
            <a:rect l="l" t="t" r="r" b="b"/>
            <a:pathLst>
              <a:path w="1724025" h="314325">
                <a:moveTo>
                  <a:pt x="0" y="314325"/>
                </a:moveTo>
                <a:lnTo>
                  <a:pt x="1724025" y="314325"/>
                </a:lnTo>
                <a:lnTo>
                  <a:pt x="1724025" y="0"/>
                </a:lnTo>
                <a:lnTo>
                  <a:pt x="0" y="0"/>
                </a:lnTo>
                <a:lnTo>
                  <a:pt x="0" y="314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609725" y="2800349"/>
            <a:ext cx="219075" cy="76200"/>
          </a:xfrm>
          <a:custGeom>
            <a:avLst/>
            <a:gdLst/>
            <a:ahLst/>
            <a:cxnLst/>
            <a:rect l="l" t="t" r="r" b="b"/>
            <a:pathLst>
              <a:path w="21907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907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9075" h="76200">
                <a:moveTo>
                  <a:pt x="21907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9075" y="44450"/>
                </a:lnTo>
                <a:lnTo>
                  <a:pt x="21907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133475" y="3362324"/>
            <a:ext cx="1724025" cy="314325"/>
          </a:xfrm>
          <a:custGeom>
            <a:avLst/>
            <a:gdLst/>
            <a:ahLst/>
            <a:cxnLst/>
            <a:rect l="l" t="t" r="r" b="b"/>
            <a:pathLst>
              <a:path w="1724025" h="314325">
                <a:moveTo>
                  <a:pt x="0" y="314325"/>
                </a:moveTo>
                <a:lnTo>
                  <a:pt x="1724025" y="314325"/>
                </a:lnTo>
                <a:lnTo>
                  <a:pt x="1724025" y="0"/>
                </a:lnTo>
                <a:lnTo>
                  <a:pt x="0" y="0"/>
                </a:lnTo>
                <a:lnTo>
                  <a:pt x="0" y="314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068120" y="1119885"/>
            <a:ext cx="5325110" cy="25038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61925" marR="3706495" indent="-149860">
              <a:lnSpc>
                <a:spcPts val="2990"/>
              </a:lnSpc>
            </a:pPr>
            <a:r>
              <a:rPr dirty="0" smtClean="0" sz="1400">
                <a:latin typeface="Times New Roman"/>
                <a:cs typeface="Times New Roman"/>
              </a:rPr>
              <a:t>BL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CF =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300"/>
              </a:lnSpc>
              <a:spcBef>
                <a:spcPts val="93"/>
              </a:spcBef>
            </a:pPr>
            <a:endParaRPr sz="1300"/>
          </a:p>
          <a:p>
            <a:pPr marL="12700" marR="12700">
              <a:lnSpc>
                <a:spcPct val="170000"/>
              </a:lnSpc>
              <a:tabLst>
                <a:tab pos="826769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l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 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1.</a:t>
            </a:r>
            <a:r>
              <a:rPr dirty="0" smtClean="0" sz="1400" spc="0">
                <a:latin typeface="Times New Roman"/>
                <a:cs typeface="Times New Roman"/>
              </a:rPr>
              <a:t> (S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M)	</a:t>
            </a:r>
            <a:r>
              <a:rPr dirty="0" smtClean="0" sz="1400" spc="0">
                <a:latin typeface="Times New Roman"/>
                <a:cs typeface="Times New Roman"/>
              </a:rPr>
              <a:t>(S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M) +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1H</a:t>
            </a:r>
            <a:endParaRPr sz="1400">
              <a:latin typeface="Times New Roman"/>
              <a:cs typeface="Times New Roman"/>
            </a:endParaRPr>
          </a:p>
          <a:p>
            <a:pPr marL="161925" marR="3659504" indent="-149860">
              <a:lnSpc>
                <a:spcPct val="159300"/>
              </a:lnSpc>
              <a:spcBef>
                <a:spcPts val="180"/>
              </a:spcBef>
            </a:pPr>
            <a:r>
              <a:rPr dirty="0" smtClean="0" sz="1400">
                <a:latin typeface="Times New Roman"/>
                <a:cs typeface="Times New Roman"/>
              </a:rPr>
              <a:t>(S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M) 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0C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(S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M) 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26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96669" y="4484323"/>
            <a:ext cx="5380355" cy="51339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7780" indent="-228600">
              <a:lnSpc>
                <a:spcPct val="1102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AA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8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uc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SCII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ary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0">
                <a:latin typeface="Times New Roman"/>
                <a:cs typeface="Times New Roman"/>
              </a:rPr>
              <a:t> is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SCII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ely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af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SCII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ta.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nly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 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ore; 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 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SCII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. 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A  inst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ue.</a:t>
            </a:r>
            <a:r>
              <a:rPr dirty="0" smtClean="0" sz="1400" spc="0">
                <a:latin typeface="Times New Roman"/>
                <a:cs typeface="Times New Roman"/>
              </a:rPr>
              <a:t> It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affe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CF.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5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4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 </a:t>
            </a:r>
            <a:r>
              <a:rPr dirty="0" smtClean="0" sz="1400" spc="-15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3 </a:t>
            </a:r>
            <a:r>
              <a:rPr dirty="0" smtClean="0" sz="1400" spc="-14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15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SCII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15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 marL="144780" marR="4251960">
              <a:lnSpc>
                <a:spcPct val="169300"/>
              </a:lnSpc>
              <a:spcBef>
                <a:spcPts val="1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BL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AAA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4"/>
              </a:spcBef>
            </a:pPr>
            <a:endParaRPr sz="1000"/>
          </a:p>
          <a:p>
            <a:pPr algn="just" marL="12700" marR="508381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53"/>
              </a:spcBef>
            </a:pPr>
            <a:endParaRPr sz="1100"/>
          </a:p>
          <a:p>
            <a:pPr algn="just" marL="12700" marR="282956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344039" y="1091945"/>
            <a:ext cx="305371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Ta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le 1 </a:t>
            </a:r>
            <a:r>
              <a:rPr dirty="0" smtClean="0" sz="1400" spc="-15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o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 T</a:t>
            </a:r>
            <a:r>
              <a:rPr dirty="0" smtClean="0" sz="1400" spc="5" b="1">
                <a:latin typeface="Times New Roman"/>
                <a:cs typeface="Times New Roman"/>
              </a:rPr>
              <a:t>y</a:t>
            </a:r>
            <a:r>
              <a:rPr dirty="0" smtClean="0" sz="1400" spc="0" b="1">
                <a:latin typeface="Times New Roman"/>
                <a:cs typeface="Times New Roman"/>
              </a:rPr>
              <a:t>pes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of </a:t>
            </a:r>
            <a:r>
              <a:rPr dirty="0" smtClean="0" sz="1400" spc="-5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ic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op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oc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-10" b="1">
                <a:latin typeface="Times New Roman"/>
                <a:cs typeface="Times New Roman"/>
              </a:rPr>
              <a:t>s</a:t>
            </a:r>
            <a:r>
              <a:rPr dirty="0" smtClean="0" sz="1400" spc="0" b="1">
                <a:latin typeface="Times New Roman"/>
                <a:cs typeface="Times New Roman"/>
              </a:rPr>
              <a:t>so</a:t>
            </a:r>
            <a:r>
              <a:rPr dirty="0" smtClean="0" sz="1400" spc="-15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4926710"/>
            <a:ext cx="4901565" cy="9620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319405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So</a:t>
            </a:r>
            <a:r>
              <a:rPr dirty="0" smtClean="0" sz="1400" b="1" u="heavy">
                <a:latin typeface="Times New Roman"/>
                <a:cs typeface="Times New Roman"/>
              </a:rPr>
              <a:t>f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w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re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rc</a:t>
            </a:r>
            <a:r>
              <a:rPr dirty="0" smtClean="0" sz="1400" spc="-15" b="1" u="heavy">
                <a:latin typeface="Times New Roman"/>
                <a:cs typeface="Times New Roman"/>
              </a:rPr>
              <a:t>h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tect</a:t>
            </a:r>
            <a:r>
              <a:rPr dirty="0" smtClean="0" sz="1400" spc="-10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re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3"/>
              </a:spcBef>
            </a:pPr>
            <a:endParaRPr sz="1000"/>
          </a:p>
          <a:p>
            <a:pPr algn="just" marL="12700" marR="12700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 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sor 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plo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el 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– 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ted 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y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ns 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B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s  </a:t>
            </a:r>
            <a:r>
              <a:rPr dirty="0" smtClean="0" sz="1400" spc="-13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rf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ce  </a:t>
            </a:r>
            <a:r>
              <a:rPr dirty="0" smtClean="0" sz="1400" spc="-13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nit  </a:t>
            </a:r>
            <a:r>
              <a:rPr dirty="0" smtClean="0" sz="1400" spc="-12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024333" y="5268848"/>
            <a:ext cx="651510" cy="619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5875" marR="12700" indent="-381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is, 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s.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8120" y="5883020"/>
            <a:ext cx="5605780" cy="8242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ts val="161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Exec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14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U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it</a:t>
            </a:r>
            <a:r>
              <a:rPr dirty="0" smtClean="0" sz="1400" spc="12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2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e.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his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el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ch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33267" y="2056129"/>
            <a:ext cx="418500" cy="200599"/>
          </a:xfrm>
          <a:custGeom>
            <a:avLst/>
            <a:gdLst/>
            <a:ahLst/>
            <a:cxnLst/>
            <a:rect l="l" t="t" r="r" b="b"/>
            <a:pathLst>
              <a:path w="418500" h="200599">
                <a:moveTo>
                  <a:pt x="209477" y="0"/>
                </a:moveTo>
                <a:lnTo>
                  <a:pt x="154637" y="3474"/>
                </a:lnTo>
                <a:lnTo>
                  <a:pt x="105228" y="13289"/>
                </a:lnTo>
                <a:lnTo>
                  <a:pt x="63154" y="28531"/>
                </a:lnTo>
                <a:lnTo>
                  <a:pt x="30321" y="48284"/>
                </a:lnTo>
                <a:lnTo>
                  <a:pt x="4212" y="80061"/>
                </a:lnTo>
                <a:lnTo>
                  <a:pt x="0" y="97671"/>
                </a:lnTo>
                <a:lnTo>
                  <a:pt x="809" y="107016"/>
                </a:lnTo>
                <a:lnTo>
                  <a:pt x="19321" y="141464"/>
                </a:lnTo>
                <a:lnTo>
                  <a:pt x="58931" y="169740"/>
                </a:lnTo>
                <a:lnTo>
                  <a:pt x="99807" y="185712"/>
                </a:lnTo>
                <a:lnTo>
                  <a:pt x="148170" y="196276"/>
                </a:lnTo>
                <a:lnTo>
                  <a:pt x="202143" y="200599"/>
                </a:lnTo>
                <a:lnTo>
                  <a:pt x="221500" y="200233"/>
                </a:lnTo>
                <a:lnTo>
                  <a:pt x="276021" y="194868"/>
                </a:lnTo>
                <a:lnTo>
                  <a:pt x="323997" y="183760"/>
                </a:lnTo>
                <a:lnTo>
                  <a:pt x="363855" y="167751"/>
                </a:lnTo>
                <a:lnTo>
                  <a:pt x="401655" y="140233"/>
                </a:lnTo>
                <a:lnTo>
                  <a:pt x="418500" y="107491"/>
                </a:lnTo>
                <a:lnTo>
                  <a:pt x="417777" y="97551"/>
                </a:lnTo>
                <a:lnTo>
                  <a:pt x="399837" y="61361"/>
                </a:lnTo>
                <a:lnTo>
                  <a:pt x="361082" y="32106"/>
                </a:lnTo>
                <a:lnTo>
                  <a:pt x="320968" y="15702"/>
                </a:lnTo>
                <a:lnTo>
                  <a:pt x="273418" y="4813"/>
                </a:lnTo>
                <a:lnTo>
                  <a:pt x="220266" y="131"/>
                </a:lnTo>
                <a:lnTo>
                  <a:pt x="209477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31076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50289" y="1520316"/>
          <a:ext cx="5442914" cy="309537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29168"/>
                <a:gridCol w="1233385"/>
                <a:gridCol w="2372994"/>
              </a:tblGrid>
              <a:tr h="18135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Type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Da</a:t>
                      </a:r>
                      <a:r>
                        <a:rPr dirty="0" smtClean="0" sz="1200" spc="-10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200" spc="0" b="1">
                          <a:latin typeface="Times New Roman"/>
                          <a:cs typeface="Times New Roman"/>
                        </a:rPr>
                        <a:t>a bus </a:t>
                      </a:r>
                      <a:r>
                        <a:rPr dirty="0" smtClean="0" sz="1200" spc="5" b="1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200" spc="-1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 b="1">
                          <a:latin typeface="Times New Roman"/>
                          <a:cs typeface="Times New Roman"/>
                        </a:rPr>
                        <a:t>dth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mtClean="0" sz="1200" spc="-5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200" spc="5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2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200" spc="0" b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-5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 b="1">
                          <a:latin typeface="Times New Roman"/>
                          <a:cs typeface="Times New Roman"/>
                        </a:rPr>
                        <a:t>y s</a:t>
                      </a:r>
                      <a:r>
                        <a:rPr dirty="0" smtClean="0" sz="1200" spc="1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-5" b="1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200" spc="0" b="1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80">
                <a:tc gridSpan="3"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ntel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mi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1356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8085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64K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8086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8088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80186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80188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79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80286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16M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736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80386SX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16M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80386DX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32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4G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80386EX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64M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80486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32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4G +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8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16 in l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ter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ls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K 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ntium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64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4G +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16K c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ntiu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II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 P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ntium4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64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64G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32K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1 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3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2 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80">
                <a:tc gridSpan="3"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Motorola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mi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: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81356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6800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64K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33401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68060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64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4G +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16K c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he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3505489"/>
            <a:ext cx="5603875" cy="20402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469265" marR="12700" indent="-228600">
              <a:lnSpc>
                <a:spcPct val="1104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AA</a:t>
            </a:r>
            <a:r>
              <a:rPr dirty="0" smtClean="0" sz="1400" spc="15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13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ilar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BCD 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bers 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 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SCII</a:t>
            </a:r>
            <a:r>
              <a:rPr dirty="0" smtClean="0" sz="1400" spc="0">
                <a:latin typeface="Times New Roman"/>
                <a:cs typeface="Times New Roman"/>
              </a:rPr>
              <a:t> 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exa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endParaRPr sz="1400">
              <a:latin typeface="Times New Roman"/>
              <a:cs typeface="Times New Roman"/>
            </a:endParaRPr>
          </a:p>
          <a:p>
            <a:pPr marL="12700" marR="4608830">
              <a:lnSpc>
                <a:spcPts val="2860"/>
              </a:lnSpc>
              <a:spcBef>
                <a:spcPts val="27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BL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DAA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40"/>
              </a:spcBef>
            </a:pPr>
            <a:endParaRPr sz="650"/>
          </a:p>
          <a:p>
            <a:pPr marL="12700" marR="15240">
              <a:lnSpc>
                <a:spcPct val="1108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BL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BCD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BCD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b</a:t>
            </a:r>
            <a:r>
              <a:rPr dirty="0" smtClean="0" sz="1400" spc="-1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te).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BCD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6669" y="6022720"/>
            <a:ext cx="3982085" cy="481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 </a:t>
            </a:r>
            <a:r>
              <a:rPr dirty="0" smtClean="0" sz="1400" spc="-9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4 </a:t>
            </a:r>
            <a:r>
              <a:rPr dirty="0" smtClean="0" sz="1400" spc="-85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that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CB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98H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add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399157" y="6044056"/>
            <a:ext cx="126873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99758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7H	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20" y="7005701"/>
            <a:ext cx="1935480" cy="9486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0665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 marL="12700" marR="12700">
              <a:lnSpc>
                <a:spcPts val="2860"/>
              </a:lnSpc>
              <a:spcBef>
                <a:spcPts val="265"/>
              </a:spcBef>
            </a:pPr>
            <a:r>
              <a:rPr dirty="0" smtClean="0" sz="140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) 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98H</a:t>
            </a:r>
            <a:r>
              <a:rPr dirty="0" smtClean="0" sz="1400" spc="0">
                <a:latin typeface="Times New Roman"/>
                <a:cs typeface="Times New Roman"/>
              </a:rPr>
              <a:t> (B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) 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01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7H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8120" y="8089645"/>
            <a:ext cx="73596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33689" y="8089645"/>
            <a:ext cx="163703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X,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) 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8120" y="8666357"/>
            <a:ext cx="1501140" cy="10985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697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98H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01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3H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285875" y="1219199"/>
            <a:ext cx="1162050" cy="314325"/>
          </a:xfrm>
          <a:custGeom>
            <a:avLst/>
            <a:gdLst/>
            <a:ahLst/>
            <a:cxnLst/>
            <a:rect l="l" t="t" r="r" b="b"/>
            <a:pathLst>
              <a:path w="1162050" h="314325">
                <a:moveTo>
                  <a:pt x="0" y="314325"/>
                </a:moveTo>
                <a:lnTo>
                  <a:pt x="1162050" y="314325"/>
                </a:lnTo>
                <a:lnTo>
                  <a:pt x="1162050" y="0"/>
                </a:lnTo>
                <a:lnTo>
                  <a:pt x="0" y="0"/>
                </a:lnTo>
                <a:lnTo>
                  <a:pt x="0" y="314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1285875" y="2390774"/>
            <a:ext cx="2314575" cy="314325"/>
          </a:xfrm>
          <a:custGeom>
            <a:avLst/>
            <a:gdLst/>
            <a:ahLst/>
            <a:cxnLst/>
            <a:rect l="l" t="t" r="r" b="b"/>
            <a:pathLst>
              <a:path w="2314575" h="314325">
                <a:moveTo>
                  <a:pt x="0" y="314325"/>
                </a:moveTo>
                <a:lnTo>
                  <a:pt x="2314575" y="314325"/>
                </a:lnTo>
                <a:lnTo>
                  <a:pt x="2314575" y="0"/>
                </a:lnTo>
                <a:lnTo>
                  <a:pt x="0" y="0"/>
                </a:lnTo>
                <a:lnTo>
                  <a:pt x="0" y="314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/>
          <p:nvPr/>
        </p:nvSpPr>
        <p:spPr>
          <a:xfrm>
            <a:off x="1296669" y="729142"/>
            <a:ext cx="5374640" cy="19221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85725" marR="4132579" indent="-73660">
              <a:lnSpc>
                <a:spcPct val="1729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32H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4H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66H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1"/>
              </a:spcBef>
            </a:pPr>
            <a:endParaRPr sz="900"/>
          </a:p>
          <a:p>
            <a:pPr algn="just" marL="12700" marR="12700">
              <a:lnSpc>
                <a:spcPct val="1104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t, 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carr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43"/>
              </a:spcBef>
            </a:pPr>
            <a:endParaRPr sz="1000"/>
          </a:p>
          <a:p>
            <a:pPr marL="8572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06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CF =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F =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866900" y="8191500"/>
            <a:ext cx="180975" cy="76200"/>
          </a:xfrm>
          <a:custGeom>
            <a:avLst/>
            <a:gdLst/>
            <a:ahLst/>
            <a:cxnLst/>
            <a:rect l="l" t="t" r="r" b="b"/>
            <a:pathLst>
              <a:path w="180975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180975" h="76200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180975" h="76200">
                <a:moveTo>
                  <a:pt x="180975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180975" y="44449"/>
                </a:lnTo>
                <a:lnTo>
                  <a:pt x="180975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3787266" y="9894315"/>
            <a:ext cx="168910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30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736183"/>
            <a:ext cx="5608320" cy="325627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4304030">
              <a:lnSpc>
                <a:spcPct val="1696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4567H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BX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6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3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st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4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15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res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CX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CF.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ts,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ity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carry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le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on,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C 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55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Sub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I</a:t>
            </a: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tr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8516365"/>
            <a:ext cx="5376545" cy="7162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0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B</a:t>
            </a:r>
            <a:r>
              <a:rPr dirty="0" smtClean="0" sz="1400" spc="8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tr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de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nd.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bor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occ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19320" y="4601463"/>
            <a:ext cx="149859" cy="76200"/>
          </a:xfrm>
          <a:custGeom>
            <a:avLst/>
            <a:gdLst/>
            <a:ahLst/>
            <a:cxnLst/>
            <a:rect l="l" t="t" r="r" b="b"/>
            <a:pathLst>
              <a:path w="149859" h="76200">
                <a:moveTo>
                  <a:pt x="73638" y="44520"/>
                </a:moveTo>
                <a:lnTo>
                  <a:pt x="73532" y="76200"/>
                </a:lnTo>
                <a:lnTo>
                  <a:pt x="137524" y="44577"/>
                </a:lnTo>
                <a:lnTo>
                  <a:pt x="86359" y="44577"/>
                </a:lnTo>
                <a:lnTo>
                  <a:pt x="73638" y="44520"/>
                </a:lnTo>
                <a:close/>
              </a:path>
              <a:path w="149859" h="76200">
                <a:moveTo>
                  <a:pt x="73680" y="31821"/>
                </a:moveTo>
                <a:lnTo>
                  <a:pt x="73638" y="44520"/>
                </a:lnTo>
                <a:lnTo>
                  <a:pt x="86359" y="44577"/>
                </a:lnTo>
                <a:lnTo>
                  <a:pt x="86359" y="31877"/>
                </a:lnTo>
                <a:lnTo>
                  <a:pt x="73680" y="31821"/>
                </a:lnTo>
                <a:close/>
              </a:path>
              <a:path w="149859" h="76200">
                <a:moveTo>
                  <a:pt x="73787" y="0"/>
                </a:moveTo>
                <a:lnTo>
                  <a:pt x="73680" y="31821"/>
                </a:lnTo>
                <a:lnTo>
                  <a:pt x="86359" y="31877"/>
                </a:lnTo>
                <a:lnTo>
                  <a:pt x="86359" y="44577"/>
                </a:lnTo>
                <a:lnTo>
                  <a:pt x="137524" y="44577"/>
                </a:lnTo>
                <a:lnTo>
                  <a:pt x="149859" y="38481"/>
                </a:lnTo>
                <a:lnTo>
                  <a:pt x="73787" y="0"/>
                </a:lnTo>
                <a:close/>
              </a:path>
              <a:path w="149859" h="76200">
                <a:moveTo>
                  <a:pt x="0" y="31496"/>
                </a:moveTo>
                <a:lnTo>
                  <a:pt x="0" y="44196"/>
                </a:lnTo>
                <a:lnTo>
                  <a:pt x="73638" y="44520"/>
                </a:lnTo>
                <a:lnTo>
                  <a:pt x="73680" y="31821"/>
                </a:lnTo>
                <a:lnTo>
                  <a:pt x="0" y="31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810125" y="4431664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60" y="0"/>
                </a:moveTo>
                <a:lnTo>
                  <a:pt x="73660" y="76200"/>
                </a:lnTo>
                <a:lnTo>
                  <a:pt x="137160" y="44450"/>
                </a:lnTo>
                <a:lnTo>
                  <a:pt x="86360" y="44450"/>
                </a:lnTo>
                <a:lnTo>
                  <a:pt x="86360" y="31750"/>
                </a:lnTo>
                <a:lnTo>
                  <a:pt x="137160" y="31750"/>
                </a:lnTo>
                <a:lnTo>
                  <a:pt x="73660" y="0"/>
                </a:lnTo>
                <a:close/>
              </a:path>
              <a:path w="149860" h="76200">
                <a:moveTo>
                  <a:pt x="73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60" y="44450"/>
                </a:lnTo>
                <a:lnTo>
                  <a:pt x="73660" y="31750"/>
                </a:lnTo>
                <a:close/>
              </a:path>
              <a:path w="149860" h="76200">
                <a:moveTo>
                  <a:pt x="137160" y="31750"/>
                </a:moveTo>
                <a:lnTo>
                  <a:pt x="86360" y="31750"/>
                </a:lnTo>
                <a:lnTo>
                  <a:pt x="86360" y="44450"/>
                </a:lnTo>
                <a:lnTo>
                  <a:pt x="137160" y="44450"/>
                </a:lnTo>
                <a:lnTo>
                  <a:pt x="149860" y="38100"/>
                </a:lnTo>
                <a:lnTo>
                  <a:pt x="137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716779" y="5106669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60" y="0"/>
                </a:moveTo>
                <a:lnTo>
                  <a:pt x="73660" y="76200"/>
                </a:lnTo>
                <a:lnTo>
                  <a:pt x="137160" y="44450"/>
                </a:lnTo>
                <a:lnTo>
                  <a:pt x="86360" y="44450"/>
                </a:lnTo>
                <a:lnTo>
                  <a:pt x="86360" y="31750"/>
                </a:lnTo>
                <a:lnTo>
                  <a:pt x="137160" y="31750"/>
                </a:lnTo>
                <a:lnTo>
                  <a:pt x="73660" y="0"/>
                </a:lnTo>
                <a:close/>
              </a:path>
              <a:path w="149860" h="76200">
                <a:moveTo>
                  <a:pt x="73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60" y="44450"/>
                </a:lnTo>
                <a:lnTo>
                  <a:pt x="73660" y="31750"/>
                </a:lnTo>
                <a:close/>
              </a:path>
              <a:path w="149860" h="76200">
                <a:moveTo>
                  <a:pt x="137160" y="31750"/>
                </a:moveTo>
                <a:lnTo>
                  <a:pt x="86360" y="31750"/>
                </a:lnTo>
                <a:lnTo>
                  <a:pt x="86360" y="44450"/>
                </a:lnTo>
                <a:lnTo>
                  <a:pt x="137160" y="44450"/>
                </a:lnTo>
                <a:lnTo>
                  <a:pt x="149860" y="38100"/>
                </a:lnTo>
                <a:lnTo>
                  <a:pt x="137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013959" y="4933568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38" y="44520"/>
                </a:moveTo>
                <a:lnTo>
                  <a:pt x="73532" y="76200"/>
                </a:lnTo>
                <a:lnTo>
                  <a:pt x="137524" y="44576"/>
                </a:lnTo>
                <a:lnTo>
                  <a:pt x="86360" y="44576"/>
                </a:lnTo>
                <a:lnTo>
                  <a:pt x="73638" y="44520"/>
                </a:lnTo>
                <a:close/>
              </a:path>
              <a:path w="149860" h="76200">
                <a:moveTo>
                  <a:pt x="73680" y="31821"/>
                </a:moveTo>
                <a:lnTo>
                  <a:pt x="73638" y="44520"/>
                </a:lnTo>
                <a:lnTo>
                  <a:pt x="86360" y="44576"/>
                </a:lnTo>
                <a:lnTo>
                  <a:pt x="86360" y="31876"/>
                </a:lnTo>
                <a:lnTo>
                  <a:pt x="73680" y="31821"/>
                </a:lnTo>
                <a:close/>
              </a:path>
              <a:path w="149860" h="76200">
                <a:moveTo>
                  <a:pt x="73787" y="0"/>
                </a:moveTo>
                <a:lnTo>
                  <a:pt x="73680" y="31821"/>
                </a:lnTo>
                <a:lnTo>
                  <a:pt x="86360" y="31876"/>
                </a:lnTo>
                <a:lnTo>
                  <a:pt x="86360" y="44576"/>
                </a:lnTo>
                <a:lnTo>
                  <a:pt x="137524" y="44576"/>
                </a:lnTo>
                <a:lnTo>
                  <a:pt x="149860" y="38480"/>
                </a:lnTo>
                <a:lnTo>
                  <a:pt x="73787" y="0"/>
                </a:lnTo>
                <a:close/>
              </a:path>
              <a:path w="149860" h="76200">
                <a:moveTo>
                  <a:pt x="0" y="31496"/>
                </a:moveTo>
                <a:lnTo>
                  <a:pt x="0" y="44196"/>
                </a:lnTo>
                <a:lnTo>
                  <a:pt x="73638" y="44520"/>
                </a:lnTo>
                <a:lnTo>
                  <a:pt x="73680" y="31821"/>
                </a:lnTo>
                <a:lnTo>
                  <a:pt x="0" y="31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718050" y="5528309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60" y="0"/>
                </a:moveTo>
                <a:lnTo>
                  <a:pt x="73660" y="76200"/>
                </a:lnTo>
                <a:lnTo>
                  <a:pt x="137160" y="44450"/>
                </a:lnTo>
                <a:lnTo>
                  <a:pt x="86360" y="44450"/>
                </a:lnTo>
                <a:lnTo>
                  <a:pt x="86360" y="31750"/>
                </a:lnTo>
                <a:lnTo>
                  <a:pt x="137160" y="31750"/>
                </a:lnTo>
                <a:lnTo>
                  <a:pt x="73660" y="0"/>
                </a:lnTo>
                <a:close/>
              </a:path>
              <a:path w="149860" h="76200">
                <a:moveTo>
                  <a:pt x="73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60" y="44450"/>
                </a:lnTo>
                <a:lnTo>
                  <a:pt x="73660" y="31750"/>
                </a:lnTo>
                <a:close/>
              </a:path>
              <a:path w="149860" h="76200">
                <a:moveTo>
                  <a:pt x="137160" y="31750"/>
                </a:moveTo>
                <a:lnTo>
                  <a:pt x="86360" y="31750"/>
                </a:lnTo>
                <a:lnTo>
                  <a:pt x="86360" y="44450"/>
                </a:lnTo>
                <a:lnTo>
                  <a:pt x="137160" y="44450"/>
                </a:lnTo>
                <a:lnTo>
                  <a:pt x="149860" y="38100"/>
                </a:lnTo>
                <a:lnTo>
                  <a:pt x="137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450079" y="6030594"/>
            <a:ext cx="148590" cy="76200"/>
          </a:xfrm>
          <a:custGeom>
            <a:avLst/>
            <a:gdLst/>
            <a:ahLst/>
            <a:cxnLst/>
            <a:rect l="l" t="t" r="r" b="b"/>
            <a:pathLst>
              <a:path w="148590" h="76200">
                <a:moveTo>
                  <a:pt x="72390" y="0"/>
                </a:moveTo>
                <a:lnTo>
                  <a:pt x="72390" y="76200"/>
                </a:lnTo>
                <a:lnTo>
                  <a:pt x="135890" y="44450"/>
                </a:lnTo>
                <a:lnTo>
                  <a:pt x="85090" y="44450"/>
                </a:lnTo>
                <a:lnTo>
                  <a:pt x="85090" y="31750"/>
                </a:lnTo>
                <a:lnTo>
                  <a:pt x="135890" y="31750"/>
                </a:lnTo>
                <a:lnTo>
                  <a:pt x="72390" y="0"/>
                </a:lnTo>
                <a:close/>
              </a:path>
              <a:path w="148590" h="76200">
                <a:moveTo>
                  <a:pt x="7239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2390" y="44450"/>
                </a:lnTo>
                <a:lnTo>
                  <a:pt x="72390" y="31750"/>
                </a:lnTo>
                <a:close/>
              </a:path>
              <a:path w="148590" h="76200">
                <a:moveTo>
                  <a:pt x="135890" y="31750"/>
                </a:moveTo>
                <a:lnTo>
                  <a:pt x="85090" y="31750"/>
                </a:lnTo>
                <a:lnTo>
                  <a:pt x="85090" y="44450"/>
                </a:lnTo>
                <a:lnTo>
                  <a:pt x="135890" y="44450"/>
                </a:lnTo>
                <a:lnTo>
                  <a:pt x="148590" y="38100"/>
                </a:lnTo>
                <a:lnTo>
                  <a:pt x="13589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718050" y="5849873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38" y="44520"/>
                </a:moveTo>
                <a:lnTo>
                  <a:pt x="73533" y="76200"/>
                </a:lnTo>
                <a:lnTo>
                  <a:pt x="137524" y="44576"/>
                </a:lnTo>
                <a:lnTo>
                  <a:pt x="86360" y="44576"/>
                </a:lnTo>
                <a:lnTo>
                  <a:pt x="73638" y="44520"/>
                </a:lnTo>
                <a:close/>
              </a:path>
              <a:path w="149860" h="76200">
                <a:moveTo>
                  <a:pt x="73680" y="31821"/>
                </a:moveTo>
                <a:lnTo>
                  <a:pt x="73638" y="44520"/>
                </a:lnTo>
                <a:lnTo>
                  <a:pt x="86360" y="44576"/>
                </a:lnTo>
                <a:lnTo>
                  <a:pt x="86360" y="31876"/>
                </a:lnTo>
                <a:lnTo>
                  <a:pt x="73680" y="31821"/>
                </a:lnTo>
                <a:close/>
              </a:path>
              <a:path w="149860" h="76200">
                <a:moveTo>
                  <a:pt x="73787" y="0"/>
                </a:moveTo>
                <a:lnTo>
                  <a:pt x="73680" y="31821"/>
                </a:lnTo>
                <a:lnTo>
                  <a:pt x="86360" y="31876"/>
                </a:lnTo>
                <a:lnTo>
                  <a:pt x="86360" y="44576"/>
                </a:lnTo>
                <a:lnTo>
                  <a:pt x="137524" y="44576"/>
                </a:lnTo>
                <a:lnTo>
                  <a:pt x="149860" y="38481"/>
                </a:lnTo>
                <a:lnTo>
                  <a:pt x="73787" y="0"/>
                </a:lnTo>
                <a:close/>
              </a:path>
              <a:path w="149860" h="76200">
                <a:moveTo>
                  <a:pt x="0" y="31496"/>
                </a:moveTo>
                <a:lnTo>
                  <a:pt x="0" y="44196"/>
                </a:lnTo>
                <a:lnTo>
                  <a:pt x="73638" y="44520"/>
                </a:lnTo>
                <a:lnTo>
                  <a:pt x="73680" y="31821"/>
                </a:lnTo>
                <a:lnTo>
                  <a:pt x="0" y="31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31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08557" y="4140708"/>
          <a:ext cx="5730061" cy="36884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213"/>
                <a:gridCol w="899540"/>
                <a:gridCol w="900683"/>
                <a:gridCol w="1805051"/>
                <a:gridCol w="1144523"/>
              </a:tblGrid>
              <a:tr h="210312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Mne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onic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Mea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9545">
                        <a:lnSpc>
                          <a:spcPct val="10000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Subtract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7505">
                        <a:lnSpc>
                          <a:spcPct val="100000"/>
                        </a:lnSpc>
                        <a:tabLst>
                          <a:tab pos="1191260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(S)	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302895">
                        <a:lnSpc>
                          <a:spcPts val="1620"/>
                        </a:lnSpc>
                        <a:tabLst>
                          <a:tab pos="1156335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Bor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ow	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(CF)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 marR="141605" indent="-38100">
                        <a:lnSpc>
                          <a:spcPts val="162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6326">
                <a:tc>
                  <a:txBody>
                    <a:bodyPr/>
                    <a:lstStyle/>
                    <a:p>
                      <a:pPr marL="311150">
                        <a:lnSpc>
                          <a:spcPct val="100000"/>
                        </a:lnSpc>
                      </a:pP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SBB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71450" marR="171450" indent="0">
                        <a:lnSpc>
                          <a:spcPct val="9580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Subtract</a:t>
                      </a: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 with</a:t>
                      </a: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 borrow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SBB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02235">
                        <a:lnSpc>
                          <a:spcPct val="100000"/>
                        </a:lnSpc>
                        <a:tabLst>
                          <a:tab pos="1318895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 -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(S)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(CF)	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0">
                        <a:lnSpc>
                          <a:spcPts val="1610"/>
                        </a:lnSpc>
                        <a:tabLst>
                          <a:tab pos="720090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Bor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ow	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(CF)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 marR="141605" indent="-38100">
                        <a:lnSpc>
                          <a:spcPts val="161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527"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DEC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00990" marR="85090" indent="-216535">
                        <a:lnSpc>
                          <a:spcPts val="150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Decr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300" spc="-1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ent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3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1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224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 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1640">
                        <a:lnSpc>
                          <a:spcPct val="100000"/>
                        </a:lnSpc>
                        <a:tabLst>
                          <a:tab pos="1127125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32740" marR="141605" indent="-192405">
                        <a:lnSpc>
                          <a:spcPts val="161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2"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NEG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0820">
                        <a:lnSpc>
                          <a:spcPct val="10000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Negate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716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  <a:tabLst>
                          <a:tab pos="735965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– </a:t>
                      </a: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0">
                        <a:lnSpc>
                          <a:spcPts val="1610"/>
                        </a:lnSpc>
                        <a:tabLst>
                          <a:tab pos="266065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	</a:t>
                      </a: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(CF)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 marR="141605" indent="-38100">
                        <a:lnSpc>
                          <a:spcPts val="161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2960"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DAS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8105" marR="81915" indent="3175">
                        <a:lnSpc>
                          <a:spcPct val="9580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Dec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300" spc="-1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 adjust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subtraction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860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DAS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61925" marR="164465">
                        <a:lnSpc>
                          <a:spcPts val="161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PF,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1905">
                        <a:lnSpc>
                          <a:spcPts val="1565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4864"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AAS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ASCII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L="78105" marR="81915" indent="3175">
                        <a:lnSpc>
                          <a:spcPts val="1490"/>
                        </a:lnSpc>
                        <a:spcBef>
                          <a:spcPts val="50"/>
                        </a:spcBef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adjust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subtraction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860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AAS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 marR="113030" indent="190500">
                        <a:lnSpc>
                          <a:spcPts val="161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1270">
                        <a:lnSpc>
                          <a:spcPts val="1570"/>
                        </a:lnSpc>
                      </a:pP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PF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1905">
                        <a:lnSpc>
                          <a:spcPts val="161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6669" y="863345"/>
            <a:ext cx="5375275" cy="3124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0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SB</a:t>
            </a:r>
            <a:r>
              <a:rPr dirty="0" smtClean="0" sz="1400" spc="0" b="1" i="1">
                <a:latin typeface="Times New Roman"/>
                <a:cs typeface="Times New Roman"/>
              </a:rPr>
              <a:t>B </a:t>
            </a:r>
            <a:r>
              <a:rPr dirty="0" smtClean="0" sz="1400" spc="-4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-5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ilar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0">
                <a:latin typeface="Times New Roman"/>
                <a:cs typeface="Times New Roman"/>
              </a:rPr>
              <a:t> 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d),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so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act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carry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flag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de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SBB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ulti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5875">
              <a:lnSpc>
                <a:spcPct val="11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 </a:t>
            </a:r>
            <a:r>
              <a:rPr dirty="0" smtClean="0" sz="1400" spc="-4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5 </a:t>
            </a:r>
            <a:r>
              <a:rPr dirty="0" smtClean="0" sz="1400" spc="-3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BX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34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CX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0123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CF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BB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7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 marL="93345" marR="3180715">
              <a:lnSpc>
                <a:spcPts val="2840"/>
              </a:lnSpc>
              <a:spcBef>
                <a:spcPts val="280"/>
              </a:spcBef>
              <a:tabLst>
                <a:tab pos="1828164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(B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– </a:t>
            </a:r>
            <a:r>
              <a:rPr dirty="0" smtClean="0" sz="1400" spc="0">
                <a:latin typeface="Times New Roman"/>
                <a:cs typeface="Times New Roman"/>
              </a:rPr>
              <a:t>(C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–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(CF)	</a:t>
            </a:r>
            <a:r>
              <a:rPr dirty="0" smtClean="0" sz="1400" spc="0">
                <a:latin typeface="Times New Roman"/>
                <a:cs typeface="Times New Roman"/>
              </a:rPr>
              <a:t>(B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 1234H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–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23H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–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1H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689730" y="4487798"/>
            <a:ext cx="183832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(since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5211952"/>
            <a:ext cx="5380355" cy="44069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indent="-228600">
              <a:lnSpc>
                <a:spcPct val="1000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EC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uc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8"/>
              </a:spcBef>
              <a:buFont typeface="Courier New"/>
              <a:buChar char="o"/>
            </a:pPr>
            <a:endParaRPr sz="8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algn="just" marL="241300" marR="12700" indent="-228600">
              <a:lnSpc>
                <a:spcPct val="1102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EG</a:t>
            </a:r>
            <a:r>
              <a:rPr dirty="0" smtClean="0" sz="1400" spc="2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3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its</a:t>
            </a:r>
            <a:r>
              <a:rPr dirty="0" smtClean="0" sz="1400" spc="0">
                <a:latin typeface="Times New Roman"/>
                <a:cs typeface="Times New Roman"/>
              </a:rPr>
              <a:t> 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).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sor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3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-c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etic.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car</a:t>
            </a:r>
            <a:r>
              <a:rPr dirty="0" smtClean="0" sz="1400" spc="2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flag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carry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flag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6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ork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pu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ose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19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6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4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53"/>
              </a:spcBef>
            </a:pPr>
            <a:endParaRPr sz="1100"/>
          </a:p>
          <a:p>
            <a:pPr marL="4889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) 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 </a:t>
            </a:r>
            <a:r>
              <a:rPr dirty="0" smtClean="0" sz="1400" spc="0">
                <a:latin typeface="Times New Roman"/>
                <a:cs typeface="Times New Roman"/>
              </a:rPr>
              <a:t>–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81125" y="4391024"/>
            <a:ext cx="1733550" cy="314325"/>
          </a:xfrm>
          <a:custGeom>
            <a:avLst/>
            <a:gdLst/>
            <a:ahLst/>
            <a:cxnLst/>
            <a:rect l="l" t="t" r="r" b="b"/>
            <a:pathLst>
              <a:path w="1733550" h="314325">
                <a:moveTo>
                  <a:pt x="0" y="314325"/>
                </a:moveTo>
                <a:lnTo>
                  <a:pt x="1733550" y="314325"/>
                </a:lnTo>
                <a:lnTo>
                  <a:pt x="1733550" y="0"/>
                </a:lnTo>
                <a:lnTo>
                  <a:pt x="0" y="0"/>
                </a:lnTo>
                <a:lnTo>
                  <a:pt x="0" y="314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65833" y="4426838"/>
            <a:ext cx="153035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BX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11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CF =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857500" y="3505199"/>
            <a:ext cx="257175" cy="76200"/>
          </a:xfrm>
          <a:custGeom>
            <a:avLst/>
            <a:gdLst/>
            <a:ahLst/>
            <a:cxnLst/>
            <a:rect l="l" t="t" r="r" b="b"/>
            <a:pathLst>
              <a:path w="257175" h="76200">
                <a:moveTo>
                  <a:pt x="180975" y="0"/>
                </a:moveTo>
                <a:lnTo>
                  <a:pt x="180975" y="76200"/>
                </a:lnTo>
                <a:lnTo>
                  <a:pt x="244475" y="44450"/>
                </a:lnTo>
                <a:lnTo>
                  <a:pt x="193675" y="44450"/>
                </a:lnTo>
                <a:lnTo>
                  <a:pt x="193675" y="31750"/>
                </a:lnTo>
                <a:lnTo>
                  <a:pt x="244475" y="31750"/>
                </a:lnTo>
                <a:lnTo>
                  <a:pt x="180975" y="0"/>
                </a:lnTo>
                <a:close/>
              </a:path>
              <a:path w="257175" h="76200">
                <a:moveTo>
                  <a:pt x="180975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180975" y="44450"/>
                </a:lnTo>
                <a:lnTo>
                  <a:pt x="180975" y="31750"/>
                </a:lnTo>
                <a:close/>
              </a:path>
              <a:path w="257175" h="76200">
                <a:moveTo>
                  <a:pt x="244475" y="31750"/>
                </a:moveTo>
                <a:lnTo>
                  <a:pt x="193675" y="31750"/>
                </a:lnTo>
                <a:lnTo>
                  <a:pt x="193675" y="44450"/>
                </a:lnTo>
                <a:lnTo>
                  <a:pt x="244475" y="44450"/>
                </a:lnTo>
                <a:lnTo>
                  <a:pt x="257175" y="38100"/>
                </a:lnTo>
                <a:lnTo>
                  <a:pt x="24447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31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6669" y="884681"/>
            <a:ext cx="2917825" cy="5867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= 00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03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marL="27749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= 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+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FFC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384930" y="1608581"/>
            <a:ext cx="325501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(since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2</a:t>
            </a:r>
            <a:r>
              <a:rPr dirty="0" smtClean="0" sz="1400" spc="-10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p.,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1971293"/>
            <a:ext cx="5379720" cy="755713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14503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the carry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flag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0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241300" marR="15875" indent="-228600">
              <a:lnSpc>
                <a:spcPct val="1101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AS </a:t>
            </a:r>
            <a:r>
              <a:rPr dirty="0" smtClean="0" sz="1400" spc="-10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tr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n </a:t>
            </a:r>
            <a:r>
              <a:rPr dirty="0" smtClean="0" sz="1400" spc="-10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BCD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bers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ber.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3"/>
              </a:spcBef>
              <a:buFont typeface="Courier New"/>
              <a:buChar char="o"/>
            </a:pPr>
            <a:endParaRPr sz="85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algn="just" marL="241300" marR="12700" indent="-228600">
              <a:lnSpc>
                <a:spcPct val="1100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AAS 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uc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2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SCII</a:t>
            </a:r>
            <a:r>
              <a:rPr dirty="0" smtClean="0" sz="1400" spc="0">
                <a:latin typeface="Times New Roman"/>
                <a:cs typeface="Times New Roman"/>
              </a:rPr>
              <a:t> 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bers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ber.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8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3335">
              <a:lnSpc>
                <a:spcPct val="1108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 </a:t>
            </a:r>
            <a:r>
              <a:rPr dirty="0" smtClean="0" sz="1400" spc="-9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7 </a:t>
            </a:r>
            <a:r>
              <a:rPr dirty="0" smtClean="0" sz="1400" spc="-8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3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(X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–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endParaRPr sz="1400">
              <a:latin typeface="Times New Roman"/>
              <a:cs typeface="Times New Roman"/>
            </a:endParaRPr>
          </a:p>
          <a:p>
            <a:pPr marL="277495" marR="1263015">
              <a:lnSpc>
                <a:spcPts val="2860"/>
              </a:lnSpc>
              <a:spcBef>
                <a:spcPts val="275"/>
              </a:spcBef>
            </a:pPr>
            <a:r>
              <a:rPr dirty="0" smtClean="0" sz="140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S:0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)(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)(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 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5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r>
              <a:rPr dirty="0" smtClean="0" sz="1400" spc="-5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)(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-5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)(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r>
              <a:rPr dirty="0" smtClean="0" sz="1400" spc="-5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33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ace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4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4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 marL="93345" marR="3876675">
              <a:lnSpc>
                <a:spcPts val="2860"/>
              </a:lnSpc>
              <a:spcBef>
                <a:spcPts val="254"/>
              </a:spcBef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20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[020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22"/>
              </a:spcBef>
            </a:pPr>
            <a:endParaRPr sz="850"/>
          </a:p>
          <a:p>
            <a:pPr marL="9334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20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endParaRPr sz="1400">
              <a:latin typeface="Times New Roman"/>
              <a:cs typeface="Times New Roman"/>
            </a:endParaRPr>
          </a:p>
          <a:p>
            <a:pPr marL="93345" marR="3876675">
              <a:lnSpc>
                <a:spcPct val="169300"/>
              </a:lnSpc>
              <a:spcBef>
                <a:spcPts val="10"/>
              </a:spcBef>
            </a:pPr>
            <a:r>
              <a:rPr dirty="0" smtClean="0" sz="1400">
                <a:latin typeface="Times New Roman"/>
                <a:cs typeface="Times New Roman"/>
              </a:rPr>
              <a:t>SBB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[020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52550" y="1638299"/>
            <a:ext cx="1828800" cy="314325"/>
          </a:xfrm>
          <a:custGeom>
            <a:avLst/>
            <a:gdLst/>
            <a:ahLst/>
            <a:cxnLst/>
            <a:rect l="l" t="t" r="r" b="b"/>
            <a:pathLst>
              <a:path w="1828800" h="314325">
                <a:moveTo>
                  <a:pt x="0" y="314325"/>
                </a:moveTo>
                <a:lnTo>
                  <a:pt x="1828800" y="314325"/>
                </a:lnTo>
                <a:lnTo>
                  <a:pt x="1828800" y="0"/>
                </a:lnTo>
                <a:lnTo>
                  <a:pt x="0" y="0"/>
                </a:lnTo>
                <a:lnTo>
                  <a:pt x="0" y="314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436877" y="1672589"/>
            <a:ext cx="166052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BX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FFC6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31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9253"/>
            <a:ext cx="298577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i="1">
                <a:latin typeface="Times New Roman"/>
                <a:cs typeface="Times New Roman"/>
              </a:rPr>
              <a:t>Mu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5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25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iv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6951720"/>
            <a:ext cx="5379720" cy="26174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3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L </a:t>
            </a:r>
            <a:r>
              <a:rPr dirty="0" smtClean="0" sz="1400" spc="-1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-15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ply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ide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on)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3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is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3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"/>
              </a:spcBef>
              <a:buFont typeface="Courier New"/>
              <a:buChar char="o"/>
            </a:pPr>
            <a:endParaRPr sz="85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algn="just" marL="241300" marR="17780" indent="-228600">
              <a:lnSpc>
                <a:spcPct val="1100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IM</a:t>
            </a:r>
            <a:r>
              <a:rPr dirty="0" smtClean="0" sz="1400" spc="-10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L </a:t>
            </a:r>
            <a:r>
              <a:rPr dirty="0" smtClean="0" sz="1400" spc="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18684" y="1656079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60" y="0"/>
                </a:moveTo>
                <a:lnTo>
                  <a:pt x="73660" y="76200"/>
                </a:lnTo>
                <a:lnTo>
                  <a:pt x="137160" y="44450"/>
                </a:lnTo>
                <a:lnTo>
                  <a:pt x="86360" y="44450"/>
                </a:lnTo>
                <a:lnTo>
                  <a:pt x="86360" y="31750"/>
                </a:lnTo>
                <a:lnTo>
                  <a:pt x="137160" y="31750"/>
                </a:lnTo>
                <a:lnTo>
                  <a:pt x="73660" y="0"/>
                </a:lnTo>
                <a:close/>
              </a:path>
              <a:path w="149860" h="76200">
                <a:moveTo>
                  <a:pt x="73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60" y="44450"/>
                </a:lnTo>
                <a:lnTo>
                  <a:pt x="73660" y="31750"/>
                </a:lnTo>
                <a:close/>
              </a:path>
              <a:path w="149860" h="76200">
                <a:moveTo>
                  <a:pt x="137160" y="31750"/>
                </a:moveTo>
                <a:lnTo>
                  <a:pt x="86360" y="31750"/>
                </a:lnTo>
                <a:lnTo>
                  <a:pt x="86360" y="44450"/>
                </a:lnTo>
                <a:lnTo>
                  <a:pt x="137160" y="44450"/>
                </a:lnTo>
                <a:lnTo>
                  <a:pt x="149860" y="38100"/>
                </a:lnTo>
                <a:lnTo>
                  <a:pt x="137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572634" y="1820544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60" y="0"/>
                </a:moveTo>
                <a:lnTo>
                  <a:pt x="73660" y="76200"/>
                </a:lnTo>
                <a:lnTo>
                  <a:pt x="137160" y="44450"/>
                </a:lnTo>
                <a:lnTo>
                  <a:pt x="86360" y="44450"/>
                </a:lnTo>
                <a:lnTo>
                  <a:pt x="86360" y="31750"/>
                </a:lnTo>
                <a:lnTo>
                  <a:pt x="137160" y="31750"/>
                </a:lnTo>
                <a:lnTo>
                  <a:pt x="73660" y="0"/>
                </a:lnTo>
                <a:close/>
              </a:path>
              <a:path w="149860" h="76200">
                <a:moveTo>
                  <a:pt x="73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60" y="44450"/>
                </a:lnTo>
                <a:lnTo>
                  <a:pt x="73660" y="31750"/>
                </a:lnTo>
                <a:close/>
              </a:path>
              <a:path w="149860" h="76200">
                <a:moveTo>
                  <a:pt x="137160" y="31750"/>
                </a:moveTo>
                <a:lnTo>
                  <a:pt x="86360" y="31750"/>
                </a:lnTo>
                <a:lnTo>
                  <a:pt x="86360" y="44450"/>
                </a:lnTo>
                <a:lnTo>
                  <a:pt x="137160" y="44450"/>
                </a:lnTo>
                <a:lnTo>
                  <a:pt x="149860" y="38100"/>
                </a:lnTo>
                <a:lnTo>
                  <a:pt x="137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649470" y="2095753"/>
            <a:ext cx="149859" cy="76200"/>
          </a:xfrm>
          <a:custGeom>
            <a:avLst/>
            <a:gdLst/>
            <a:ahLst/>
            <a:cxnLst/>
            <a:rect l="l" t="t" r="r" b="b"/>
            <a:pathLst>
              <a:path w="149859" h="76200">
                <a:moveTo>
                  <a:pt x="73638" y="44520"/>
                </a:moveTo>
                <a:lnTo>
                  <a:pt x="73532" y="76200"/>
                </a:lnTo>
                <a:lnTo>
                  <a:pt x="137524" y="44576"/>
                </a:lnTo>
                <a:lnTo>
                  <a:pt x="86359" y="44576"/>
                </a:lnTo>
                <a:lnTo>
                  <a:pt x="73638" y="44520"/>
                </a:lnTo>
                <a:close/>
              </a:path>
              <a:path w="149859" h="76200">
                <a:moveTo>
                  <a:pt x="73680" y="31821"/>
                </a:moveTo>
                <a:lnTo>
                  <a:pt x="73638" y="44520"/>
                </a:lnTo>
                <a:lnTo>
                  <a:pt x="86359" y="44576"/>
                </a:lnTo>
                <a:lnTo>
                  <a:pt x="86359" y="31876"/>
                </a:lnTo>
                <a:lnTo>
                  <a:pt x="73680" y="31821"/>
                </a:lnTo>
                <a:close/>
              </a:path>
              <a:path w="149859" h="76200">
                <a:moveTo>
                  <a:pt x="73787" y="0"/>
                </a:moveTo>
                <a:lnTo>
                  <a:pt x="73680" y="31821"/>
                </a:lnTo>
                <a:lnTo>
                  <a:pt x="86359" y="31876"/>
                </a:lnTo>
                <a:lnTo>
                  <a:pt x="86359" y="44576"/>
                </a:lnTo>
                <a:lnTo>
                  <a:pt x="137524" y="44576"/>
                </a:lnTo>
                <a:lnTo>
                  <a:pt x="149859" y="38480"/>
                </a:lnTo>
                <a:lnTo>
                  <a:pt x="73787" y="0"/>
                </a:lnTo>
                <a:close/>
              </a:path>
              <a:path w="149859" h="76200">
                <a:moveTo>
                  <a:pt x="0" y="31496"/>
                </a:moveTo>
                <a:lnTo>
                  <a:pt x="0" y="44196"/>
                </a:lnTo>
                <a:lnTo>
                  <a:pt x="73638" y="44520"/>
                </a:lnTo>
                <a:lnTo>
                  <a:pt x="73680" y="31821"/>
                </a:lnTo>
                <a:lnTo>
                  <a:pt x="0" y="31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649470" y="2224023"/>
            <a:ext cx="149859" cy="76200"/>
          </a:xfrm>
          <a:custGeom>
            <a:avLst/>
            <a:gdLst/>
            <a:ahLst/>
            <a:cxnLst/>
            <a:rect l="l" t="t" r="r" b="b"/>
            <a:pathLst>
              <a:path w="149859" h="76200">
                <a:moveTo>
                  <a:pt x="73638" y="44520"/>
                </a:moveTo>
                <a:lnTo>
                  <a:pt x="73532" y="76200"/>
                </a:lnTo>
                <a:lnTo>
                  <a:pt x="137524" y="44576"/>
                </a:lnTo>
                <a:lnTo>
                  <a:pt x="86359" y="44576"/>
                </a:lnTo>
                <a:lnTo>
                  <a:pt x="73638" y="44520"/>
                </a:lnTo>
                <a:close/>
              </a:path>
              <a:path w="149859" h="76200">
                <a:moveTo>
                  <a:pt x="73680" y="31821"/>
                </a:moveTo>
                <a:lnTo>
                  <a:pt x="73638" y="44520"/>
                </a:lnTo>
                <a:lnTo>
                  <a:pt x="86359" y="44576"/>
                </a:lnTo>
                <a:lnTo>
                  <a:pt x="86359" y="31876"/>
                </a:lnTo>
                <a:lnTo>
                  <a:pt x="73680" y="31821"/>
                </a:lnTo>
                <a:close/>
              </a:path>
              <a:path w="149859" h="76200">
                <a:moveTo>
                  <a:pt x="73787" y="0"/>
                </a:moveTo>
                <a:lnTo>
                  <a:pt x="73680" y="31821"/>
                </a:lnTo>
                <a:lnTo>
                  <a:pt x="86359" y="31876"/>
                </a:lnTo>
                <a:lnTo>
                  <a:pt x="86359" y="44576"/>
                </a:lnTo>
                <a:lnTo>
                  <a:pt x="137524" y="44576"/>
                </a:lnTo>
                <a:lnTo>
                  <a:pt x="149859" y="38480"/>
                </a:lnTo>
                <a:lnTo>
                  <a:pt x="73787" y="0"/>
                </a:lnTo>
                <a:close/>
              </a:path>
              <a:path w="149859" h="76200">
                <a:moveTo>
                  <a:pt x="0" y="31495"/>
                </a:moveTo>
                <a:lnTo>
                  <a:pt x="0" y="44195"/>
                </a:lnTo>
                <a:lnTo>
                  <a:pt x="73638" y="44520"/>
                </a:lnTo>
                <a:lnTo>
                  <a:pt x="73680" y="31821"/>
                </a:lnTo>
                <a:lnTo>
                  <a:pt x="0" y="31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895850" y="2391028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38" y="44520"/>
                </a:moveTo>
                <a:lnTo>
                  <a:pt x="73533" y="76200"/>
                </a:lnTo>
                <a:lnTo>
                  <a:pt x="137524" y="44576"/>
                </a:lnTo>
                <a:lnTo>
                  <a:pt x="86360" y="44576"/>
                </a:lnTo>
                <a:lnTo>
                  <a:pt x="73638" y="44520"/>
                </a:lnTo>
                <a:close/>
              </a:path>
              <a:path w="149860" h="76200">
                <a:moveTo>
                  <a:pt x="73680" y="31821"/>
                </a:moveTo>
                <a:lnTo>
                  <a:pt x="73638" y="44520"/>
                </a:lnTo>
                <a:lnTo>
                  <a:pt x="86360" y="44576"/>
                </a:lnTo>
                <a:lnTo>
                  <a:pt x="86360" y="31876"/>
                </a:lnTo>
                <a:lnTo>
                  <a:pt x="73680" y="31821"/>
                </a:lnTo>
                <a:close/>
              </a:path>
              <a:path w="149860" h="76200">
                <a:moveTo>
                  <a:pt x="73787" y="0"/>
                </a:moveTo>
                <a:lnTo>
                  <a:pt x="73680" y="31821"/>
                </a:lnTo>
                <a:lnTo>
                  <a:pt x="86360" y="31876"/>
                </a:lnTo>
                <a:lnTo>
                  <a:pt x="86360" y="44576"/>
                </a:lnTo>
                <a:lnTo>
                  <a:pt x="137524" y="44576"/>
                </a:lnTo>
                <a:lnTo>
                  <a:pt x="149860" y="38480"/>
                </a:lnTo>
                <a:lnTo>
                  <a:pt x="73787" y="0"/>
                </a:lnTo>
                <a:close/>
              </a:path>
              <a:path w="149860" h="76200">
                <a:moveTo>
                  <a:pt x="0" y="31496"/>
                </a:moveTo>
                <a:lnTo>
                  <a:pt x="0" y="44196"/>
                </a:lnTo>
                <a:lnTo>
                  <a:pt x="73638" y="44520"/>
                </a:lnTo>
                <a:lnTo>
                  <a:pt x="73680" y="31821"/>
                </a:lnTo>
                <a:lnTo>
                  <a:pt x="0" y="31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894579" y="2526283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38" y="44520"/>
                </a:moveTo>
                <a:lnTo>
                  <a:pt x="73533" y="76200"/>
                </a:lnTo>
                <a:lnTo>
                  <a:pt x="137524" y="44576"/>
                </a:lnTo>
                <a:lnTo>
                  <a:pt x="86360" y="44576"/>
                </a:lnTo>
                <a:lnTo>
                  <a:pt x="73638" y="44520"/>
                </a:lnTo>
                <a:close/>
              </a:path>
              <a:path w="149860" h="76200">
                <a:moveTo>
                  <a:pt x="73680" y="31821"/>
                </a:moveTo>
                <a:lnTo>
                  <a:pt x="73638" y="44520"/>
                </a:lnTo>
                <a:lnTo>
                  <a:pt x="86360" y="44576"/>
                </a:lnTo>
                <a:lnTo>
                  <a:pt x="86360" y="31876"/>
                </a:lnTo>
                <a:lnTo>
                  <a:pt x="73680" y="31821"/>
                </a:lnTo>
                <a:close/>
              </a:path>
              <a:path w="149860" h="76200">
                <a:moveTo>
                  <a:pt x="73787" y="0"/>
                </a:moveTo>
                <a:lnTo>
                  <a:pt x="73680" y="31821"/>
                </a:lnTo>
                <a:lnTo>
                  <a:pt x="86360" y="31876"/>
                </a:lnTo>
                <a:lnTo>
                  <a:pt x="86360" y="44576"/>
                </a:lnTo>
                <a:lnTo>
                  <a:pt x="137524" y="44576"/>
                </a:lnTo>
                <a:lnTo>
                  <a:pt x="149860" y="38480"/>
                </a:lnTo>
                <a:lnTo>
                  <a:pt x="73787" y="0"/>
                </a:lnTo>
                <a:close/>
              </a:path>
              <a:path w="149860" h="76200">
                <a:moveTo>
                  <a:pt x="0" y="31496"/>
                </a:moveTo>
                <a:lnTo>
                  <a:pt x="0" y="44196"/>
                </a:lnTo>
                <a:lnTo>
                  <a:pt x="73638" y="44520"/>
                </a:lnTo>
                <a:lnTo>
                  <a:pt x="73680" y="31821"/>
                </a:lnTo>
                <a:lnTo>
                  <a:pt x="0" y="31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718684" y="3256279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60" y="0"/>
                </a:moveTo>
                <a:lnTo>
                  <a:pt x="73660" y="76200"/>
                </a:lnTo>
                <a:lnTo>
                  <a:pt x="137160" y="44450"/>
                </a:lnTo>
                <a:lnTo>
                  <a:pt x="86360" y="44450"/>
                </a:lnTo>
                <a:lnTo>
                  <a:pt x="86360" y="31750"/>
                </a:lnTo>
                <a:lnTo>
                  <a:pt x="137160" y="31750"/>
                </a:lnTo>
                <a:lnTo>
                  <a:pt x="73660" y="0"/>
                </a:lnTo>
                <a:close/>
              </a:path>
              <a:path w="149860" h="76200">
                <a:moveTo>
                  <a:pt x="73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60" y="44450"/>
                </a:lnTo>
                <a:lnTo>
                  <a:pt x="73660" y="31750"/>
                </a:lnTo>
                <a:close/>
              </a:path>
              <a:path w="149860" h="76200">
                <a:moveTo>
                  <a:pt x="137160" y="31750"/>
                </a:moveTo>
                <a:lnTo>
                  <a:pt x="86360" y="31750"/>
                </a:lnTo>
                <a:lnTo>
                  <a:pt x="86360" y="44450"/>
                </a:lnTo>
                <a:lnTo>
                  <a:pt x="137160" y="44450"/>
                </a:lnTo>
                <a:lnTo>
                  <a:pt x="149860" y="38100"/>
                </a:lnTo>
                <a:lnTo>
                  <a:pt x="137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565015" y="3420109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60" y="0"/>
                </a:moveTo>
                <a:lnTo>
                  <a:pt x="73660" y="76200"/>
                </a:lnTo>
                <a:lnTo>
                  <a:pt x="137160" y="44450"/>
                </a:lnTo>
                <a:lnTo>
                  <a:pt x="86360" y="44450"/>
                </a:lnTo>
                <a:lnTo>
                  <a:pt x="86360" y="31750"/>
                </a:lnTo>
                <a:lnTo>
                  <a:pt x="137160" y="31750"/>
                </a:lnTo>
                <a:lnTo>
                  <a:pt x="73660" y="0"/>
                </a:lnTo>
                <a:close/>
              </a:path>
              <a:path w="149860" h="76200">
                <a:moveTo>
                  <a:pt x="73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60" y="44450"/>
                </a:lnTo>
                <a:lnTo>
                  <a:pt x="73660" y="31750"/>
                </a:lnTo>
                <a:close/>
              </a:path>
              <a:path w="149860" h="76200">
                <a:moveTo>
                  <a:pt x="137160" y="31750"/>
                </a:moveTo>
                <a:lnTo>
                  <a:pt x="86360" y="31750"/>
                </a:lnTo>
                <a:lnTo>
                  <a:pt x="86360" y="44450"/>
                </a:lnTo>
                <a:lnTo>
                  <a:pt x="137160" y="44450"/>
                </a:lnTo>
                <a:lnTo>
                  <a:pt x="149860" y="38100"/>
                </a:lnTo>
                <a:lnTo>
                  <a:pt x="137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645025" y="3702938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38" y="44520"/>
                </a:moveTo>
                <a:lnTo>
                  <a:pt x="73533" y="76200"/>
                </a:lnTo>
                <a:lnTo>
                  <a:pt x="137524" y="44576"/>
                </a:lnTo>
                <a:lnTo>
                  <a:pt x="86360" y="44576"/>
                </a:lnTo>
                <a:lnTo>
                  <a:pt x="73638" y="44520"/>
                </a:lnTo>
                <a:close/>
              </a:path>
              <a:path w="149860" h="76200">
                <a:moveTo>
                  <a:pt x="73680" y="31821"/>
                </a:moveTo>
                <a:lnTo>
                  <a:pt x="73638" y="44520"/>
                </a:lnTo>
                <a:lnTo>
                  <a:pt x="86360" y="44576"/>
                </a:lnTo>
                <a:lnTo>
                  <a:pt x="86360" y="31876"/>
                </a:lnTo>
                <a:lnTo>
                  <a:pt x="73680" y="31821"/>
                </a:lnTo>
                <a:close/>
              </a:path>
              <a:path w="149860" h="76200">
                <a:moveTo>
                  <a:pt x="73787" y="0"/>
                </a:moveTo>
                <a:lnTo>
                  <a:pt x="73680" y="31821"/>
                </a:lnTo>
                <a:lnTo>
                  <a:pt x="86360" y="31876"/>
                </a:lnTo>
                <a:lnTo>
                  <a:pt x="86360" y="44576"/>
                </a:lnTo>
                <a:lnTo>
                  <a:pt x="137524" y="44576"/>
                </a:lnTo>
                <a:lnTo>
                  <a:pt x="149860" y="38480"/>
                </a:lnTo>
                <a:lnTo>
                  <a:pt x="73787" y="0"/>
                </a:lnTo>
                <a:close/>
              </a:path>
              <a:path w="149860" h="76200">
                <a:moveTo>
                  <a:pt x="0" y="31496"/>
                </a:moveTo>
                <a:lnTo>
                  <a:pt x="0" y="44196"/>
                </a:lnTo>
                <a:lnTo>
                  <a:pt x="73638" y="44520"/>
                </a:lnTo>
                <a:lnTo>
                  <a:pt x="73680" y="31821"/>
                </a:lnTo>
                <a:lnTo>
                  <a:pt x="0" y="31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653279" y="3834383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38" y="44520"/>
                </a:moveTo>
                <a:lnTo>
                  <a:pt x="73533" y="76200"/>
                </a:lnTo>
                <a:lnTo>
                  <a:pt x="137524" y="44576"/>
                </a:lnTo>
                <a:lnTo>
                  <a:pt x="86360" y="44576"/>
                </a:lnTo>
                <a:lnTo>
                  <a:pt x="73638" y="44520"/>
                </a:lnTo>
                <a:close/>
              </a:path>
              <a:path w="149860" h="76200">
                <a:moveTo>
                  <a:pt x="73680" y="31821"/>
                </a:moveTo>
                <a:lnTo>
                  <a:pt x="73638" y="44520"/>
                </a:lnTo>
                <a:lnTo>
                  <a:pt x="86360" y="44576"/>
                </a:lnTo>
                <a:lnTo>
                  <a:pt x="86360" y="31876"/>
                </a:lnTo>
                <a:lnTo>
                  <a:pt x="73680" y="31821"/>
                </a:lnTo>
                <a:close/>
              </a:path>
              <a:path w="149860" h="76200">
                <a:moveTo>
                  <a:pt x="73787" y="0"/>
                </a:moveTo>
                <a:lnTo>
                  <a:pt x="73680" y="31821"/>
                </a:lnTo>
                <a:lnTo>
                  <a:pt x="86360" y="31876"/>
                </a:lnTo>
                <a:lnTo>
                  <a:pt x="86360" y="44576"/>
                </a:lnTo>
                <a:lnTo>
                  <a:pt x="137524" y="44576"/>
                </a:lnTo>
                <a:lnTo>
                  <a:pt x="149860" y="38480"/>
                </a:lnTo>
                <a:lnTo>
                  <a:pt x="73787" y="0"/>
                </a:lnTo>
                <a:close/>
              </a:path>
              <a:path w="149860" h="76200">
                <a:moveTo>
                  <a:pt x="0" y="31496"/>
                </a:moveTo>
                <a:lnTo>
                  <a:pt x="0" y="44196"/>
                </a:lnTo>
                <a:lnTo>
                  <a:pt x="73638" y="44520"/>
                </a:lnTo>
                <a:lnTo>
                  <a:pt x="73680" y="31821"/>
                </a:lnTo>
                <a:lnTo>
                  <a:pt x="0" y="31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895850" y="3995673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38" y="44520"/>
                </a:moveTo>
                <a:lnTo>
                  <a:pt x="73533" y="76200"/>
                </a:lnTo>
                <a:lnTo>
                  <a:pt x="137524" y="44576"/>
                </a:lnTo>
                <a:lnTo>
                  <a:pt x="86360" y="44576"/>
                </a:lnTo>
                <a:lnTo>
                  <a:pt x="73638" y="44520"/>
                </a:lnTo>
                <a:close/>
              </a:path>
              <a:path w="149860" h="76200">
                <a:moveTo>
                  <a:pt x="73680" y="31821"/>
                </a:moveTo>
                <a:lnTo>
                  <a:pt x="73638" y="44520"/>
                </a:lnTo>
                <a:lnTo>
                  <a:pt x="86360" y="44576"/>
                </a:lnTo>
                <a:lnTo>
                  <a:pt x="86360" y="31876"/>
                </a:lnTo>
                <a:lnTo>
                  <a:pt x="73680" y="31821"/>
                </a:lnTo>
                <a:close/>
              </a:path>
              <a:path w="149860" h="76200">
                <a:moveTo>
                  <a:pt x="73787" y="0"/>
                </a:moveTo>
                <a:lnTo>
                  <a:pt x="73680" y="31821"/>
                </a:lnTo>
                <a:lnTo>
                  <a:pt x="86360" y="31876"/>
                </a:lnTo>
                <a:lnTo>
                  <a:pt x="86360" y="44576"/>
                </a:lnTo>
                <a:lnTo>
                  <a:pt x="137524" y="44576"/>
                </a:lnTo>
                <a:lnTo>
                  <a:pt x="149860" y="38480"/>
                </a:lnTo>
                <a:lnTo>
                  <a:pt x="73787" y="0"/>
                </a:lnTo>
                <a:close/>
              </a:path>
              <a:path w="149860" h="76200">
                <a:moveTo>
                  <a:pt x="0" y="31495"/>
                </a:moveTo>
                <a:lnTo>
                  <a:pt x="0" y="44195"/>
                </a:lnTo>
                <a:lnTo>
                  <a:pt x="73638" y="44520"/>
                </a:lnTo>
                <a:lnTo>
                  <a:pt x="73680" y="31821"/>
                </a:lnTo>
                <a:lnTo>
                  <a:pt x="0" y="31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4894579" y="4130928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38" y="44520"/>
                </a:moveTo>
                <a:lnTo>
                  <a:pt x="73533" y="76200"/>
                </a:lnTo>
                <a:lnTo>
                  <a:pt x="137524" y="44576"/>
                </a:lnTo>
                <a:lnTo>
                  <a:pt x="86360" y="44576"/>
                </a:lnTo>
                <a:lnTo>
                  <a:pt x="73638" y="44520"/>
                </a:lnTo>
                <a:close/>
              </a:path>
              <a:path w="149860" h="76200">
                <a:moveTo>
                  <a:pt x="73680" y="31821"/>
                </a:moveTo>
                <a:lnTo>
                  <a:pt x="73638" y="44520"/>
                </a:lnTo>
                <a:lnTo>
                  <a:pt x="86360" y="44576"/>
                </a:lnTo>
                <a:lnTo>
                  <a:pt x="86360" y="31876"/>
                </a:lnTo>
                <a:lnTo>
                  <a:pt x="73680" y="31821"/>
                </a:lnTo>
                <a:close/>
              </a:path>
              <a:path w="149860" h="76200">
                <a:moveTo>
                  <a:pt x="73787" y="0"/>
                </a:moveTo>
                <a:lnTo>
                  <a:pt x="73680" y="31821"/>
                </a:lnTo>
                <a:lnTo>
                  <a:pt x="86360" y="31876"/>
                </a:lnTo>
                <a:lnTo>
                  <a:pt x="86360" y="44576"/>
                </a:lnTo>
                <a:lnTo>
                  <a:pt x="137524" y="44576"/>
                </a:lnTo>
                <a:lnTo>
                  <a:pt x="149860" y="38480"/>
                </a:lnTo>
                <a:lnTo>
                  <a:pt x="73787" y="0"/>
                </a:lnTo>
                <a:close/>
              </a:path>
              <a:path w="149860" h="76200">
                <a:moveTo>
                  <a:pt x="0" y="31496"/>
                </a:moveTo>
                <a:lnTo>
                  <a:pt x="0" y="44196"/>
                </a:lnTo>
                <a:lnTo>
                  <a:pt x="73638" y="44520"/>
                </a:lnTo>
                <a:lnTo>
                  <a:pt x="73680" y="31821"/>
                </a:lnTo>
                <a:lnTo>
                  <a:pt x="0" y="31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4798695" y="4991353"/>
            <a:ext cx="149859" cy="76200"/>
          </a:xfrm>
          <a:custGeom>
            <a:avLst/>
            <a:gdLst/>
            <a:ahLst/>
            <a:cxnLst/>
            <a:rect l="l" t="t" r="r" b="b"/>
            <a:pathLst>
              <a:path w="149859" h="76200">
                <a:moveTo>
                  <a:pt x="73638" y="44520"/>
                </a:moveTo>
                <a:lnTo>
                  <a:pt x="73532" y="76200"/>
                </a:lnTo>
                <a:lnTo>
                  <a:pt x="137524" y="44576"/>
                </a:lnTo>
                <a:lnTo>
                  <a:pt x="86359" y="44576"/>
                </a:lnTo>
                <a:lnTo>
                  <a:pt x="73638" y="44520"/>
                </a:lnTo>
                <a:close/>
              </a:path>
              <a:path w="149859" h="76200">
                <a:moveTo>
                  <a:pt x="73680" y="31821"/>
                </a:moveTo>
                <a:lnTo>
                  <a:pt x="73638" y="44520"/>
                </a:lnTo>
                <a:lnTo>
                  <a:pt x="86359" y="44576"/>
                </a:lnTo>
                <a:lnTo>
                  <a:pt x="86359" y="31876"/>
                </a:lnTo>
                <a:lnTo>
                  <a:pt x="73680" y="31821"/>
                </a:lnTo>
                <a:close/>
              </a:path>
              <a:path w="149859" h="76200">
                <a:moveTo>
                  <a:pt x="73787" y="0"/>
                </a:moveTo>
                <a:lnTo>
                  <a:pt x="73680" y="31821"/>
                </a:lnTo>
                <a:lnTo>
                  <a:pt x="86359" y="31876"/>
                </a:lnTo>
                <a:lnTo>
                  <a:pt x="86359" y="44576"/>
                </a:lnTo>
                <a:lnTo>
                  <a:pt x="137524" y="44576"/>
                </a:lnTo>
                <a:lnTo>
                  <a:pt x="149859" y="38480"/>
                </a:lnTo>
                <a:lnTo>
                  <a:pt x="73787" y="0"/>
                </a:lnTo>
                <a:close/>
              </a:path>
              <a:path w="149859" h="76200">
                <a:moveTo>
                  <a:pt x="0" y="31495"/>
                </a:moveTo>
                <a:lnTo>
                  <a:pt x="0" y="44195"/>
                </a:lnTo>
                <a:lnTo>
                  <a:pt x="73638" y="44520"/>
                </a:lnTo>
                <a:lnTo>
                  <a:pt x="73680" y="31821"/>
                </a:lnTo>
                <a:lnTo>
                  <a:pt x="0" y="31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514850" y="6442328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38" y="44520"/>
                </a:moveTo>
                <a:lnTo>
                  <a:pt x="73533" y="76200"/>
                </a:lnTo>
                <a:lnTo>
                  <a:pt x="137524" y="44576"/>
                </a:lnTo>
                <a:lnTo>
                  <a:pt x="86360" y="44576"/>
                </a:lnTo>
                <a:lnTo>
                  <a:pt x="73638" y="44520"/>
                </a:lnTo>
                <a:close/>
              </a:path>
              <a:path w="149860" h="76200">
                <a:moveTo>
                  <a:pt x="73680" y="31821"/>
                </a:moveTo>
                <a:lnTo>
                  <a:pt x="73638" y="44520"/>
                </a:lnTo>
                <a:lnTo>
                  <a:pt x="86360" y="44576"/>
                </a:lnTo>
                <a:lnTo>
                  <a:pt x="86360" y="31876"/>
                </a:lnTo>
                <a:lnTo>
                  <a:pt x="73680" y="31821"/>
                </a:lnTo>
                <a:close/>
              </a:path>
              <a:path w="149860" h="76200">
                <a:moveTo>
                  <a:pt x="73787" y="0"/>
                </a:moveTo>
                <a:lnTo>
                  <a:pt x="73680" y="31821"/>
                </a:lnTo>
                <a:lnTo>
                  <a:pt x="86360" y="31876"/>
                </a:lnTo>
                <a:lnTo>
                  <a:pt x="86360" y="44576"/>
                </a:lnTo>
                <a:lnTo>
                  <a:pt x="137524" y="44576"/>
                </a:lnTo>
                <a:lnTo>
                  <a:pt x="149860" y="38480"/>
                </a:lnTo>
                <a:lnTo>
                  <a:pt x="73787" y="0"/>
                </a:lnTo>
                <a:close/>
              </a:path>
              <a:path w="149860" h="76200">
                <a:moveTo>
                  <a:pt x="0" y="31495"/>
                </a:moveTo>
                <a:lnTo>
                  <a:pt x="0" y="44195"/>
                </a:lnTo>
                <a:lnTo>
                  <a:pt x="73638" y="44520"/>
                </a:lnTo>
                <a:lnTo>
                  <a:pt x="73680" y="31821"/>
                </a:lnTo>
                <a:lnTo>
                  <a:pt x="0" y="31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798695" y="5172963"/>
            <a:ext cx="149859" cy="76200"/>
          </a:xfrm>
          <a:custGeom>
            <a:avLst/>
            <a:gdLst/>
            <a:ahLst/>
            <a:cxnLst/>
            <a:rect l="l" t="t" r="r" b="b"/>
            <a:pathLst>
              <a:path w="149859" h="76200">
                <a:moveTo>
                  <a:pt x="73638" y="44520"/>
                </a:moveTo>
                <a:lnTo>
                  <a:pt x="73532" y="76200"/>
                </a:lnTo>
                <a:lnTo>
                  <a:pt x="137524" y="44577"/>
                </a:lnTo>
                <a:lnTo>
                  <a:pt x="86359" y="44577"/>
                </a:lnTo>
                <a:lnTo>
                  <a:pt x="73638" y="44520"/>
                </a:lnTo>
                <a:close/>
              </a:path>
              <a:path w="149859" h="76200">
                <a:moveTo>
                  <a:pt x="73680" y="31821"/>
                </a:moveTo>
                <a:lnTo>
                  <a:pt x="73638" y="44520"/>
                </a:lnTo>
                <a:lnTo>
                  <a:pt x="86359" y="44577"/>
                </a:lnTo>
                <a:lnTo>
                  <a:pt x="86359" y="31877"/>
                </a:lnTo>
                <a:lnTo>
                  <a:pt x="73680" y="31821"/>
                </a:lnTo>
                <a:close/>
              </a:path>
              <a:path w="149859" h="76200">
                <a:moveTo>
                  <a:pt x="73787" y="0"/>
                </a:moveTo>
                <a:lnTo>
                  <a:pt x="73680" y="31821"/>
                </a:lnTo>
                <a:lnTo>
                  <a:pt x="86359" y="31877"/>
                </a:lnTo>
                <a:lnTo>
                  <a:pt x="86359" y="44577"/>
                </a:lnTo>
                <a:lnTo>
                  <a:pt x="137524" y="44577"/>
                </a:lnTo>
                <a:lnTo>
                  <a:pt x="149859" y="38481"/>
                </a:lnTo>
                <a:lnTo>
                  <a:pt x="73787" y="0"/>
                </a:lnTo>
                <a:close/>
              </a:path>
              <a:path w="149859" h="76200">
                <a:moveTo>
                  <a:pt x="0" y="31496"/>
                </a:moveTo>
                <a:lnTo>
                  <a:pt x="0" y="44196"/>
                </a:lnTo>
                <a:lnTo>
                  <a:pt x="73638" y="44520"/>
                </a:lnTo>
                <a:lnTo>
                  <a:pt x="73680" y="31821"/>
                </a:lnTo>
                <a:lnTo>
                  <a:pt x="0" y="31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491354" y="5765418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38" y="44520"/>
                </a:moveTo>
                <a:lnTo>
                  <a:pt x="73533" y="76200"/>
                </a:lnTo>
                <a:lnTo>
                  <a:pt x="137524" y="44576"/>
                </a:lnTo>
                <a:lnTo>
                  <a:pt x="86360" y="44576"/>
                </a:lnTo>
                <a:lnTo>
                  <a:pt x="73638" y="44520"/>
                </a:lnTo>
                <a:close/>
              </a:path>
              <a:path w="149860" h="76200">
                <a:moveTo>
                  <a:pt x="73680" y="31821"/>
                </a:moveTo>
                <a:lnTo>
                  <a:pt x="73638" y="44520"/>
                </a:lnTo>
                <a:lnTo>
                  <a:pt x="86360" y="44576"/>
                </a:lnTo>
                <a:lnTo>
                  <a:pt x="86360" y="31876"/>
                </a:lnTo>
                <a:lnTo>
                  <a:pt x="73680" y="31821"/>
                </a:lnTo>
                <a:close/>
              </a:path>
              <a:path w="149860" h="76200">
                <a:moveTo>
                  <a:pt x="73787" y="0"/>
                </a:moveTo>
                <a:lnTo>
                  <a:pt x="73680" y="31821"/>
                </a:lnTo>
                <a:lnTo>
                  <a:pt x="86360" y="31876"/>
                </a:lnTo>
                <a:lnTo>
                  <a:pt x="86360" y="44576"/>
                </a:lnTo>
                <a:lnTo>
                  <a:pt x="137524" y="44576"/>
                </a:lnTo>
                <a:lnTo>
                  <a:pt x="149860" y="38480"/>
                </a:lnTo>
                <a:lnTo>
                  <a:pt x="73787" y="0"/>
                </a:lnTo>
                <a:close/>
              </a:path>
              <a:path w="149860" h="76200">
                <a:moveTo>
                  <a:pt x="0" y="31496"/>
                </a:moveTo>
                <a:lnTo>
                  <a:pt x="0" y="44196"/>
                </a:lnTo>
                <a:lnTo>
                  <a:pt x="73638" y="44520"/>
                </a:lnTo>
                <a:lnTo>
                  <a:pt x="73680" y="31821"/>
                </a:lnTo>
                <a:lnTo>
                  <a:pt x="0" y="31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4899659" y="5567933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38" y="44520"/>
                </a:moveTo>
                <a:lnTo>
                  <a:pt x="73532" y="76200"/>
                </a:lnTo>
                <a:lnTo>
                  <a:pt x="137524" y="44576"/>
                </a:lnTo>
                <a:lnTo>
                  <a:pt x="86360" y="44576"/>
                </a:lnTo>
                <a:lnTo>
                  <a:pt x="73638" y="44520"/>
                </a:lnTo>
                <a:close/>
              </a:path>
              <a:path w="149860" h="76200">
                <a:moveTo>
                  <a:pt x="73680" y="31821"/>
                </a:moveTo>
                <a:lnTo>
                  <a:pt x="73638" y="44520"/>
                </a:lnTo>
                <a:lnTo>
                  <a:pt x="86360" y="44576"/>
                </a:lnTo>
                <a:lnTo>
                  <a:pt x="86360" y="31876"/>
                </a:lnTo>
                <a:lnTo>
                  <a:pt x="73680" y="31821"/>
                </a:lnTo>
                <a:close/>
              </a:path>
              <a:path w="149860" h="76200">
                <a:moveTo>
                  <a:pt x="73787" y="0"/>
                </a:moveTo>
                <a:lnTo>
                  <a:pt x="73680" y="31821"/>
                </a:lnTo>
                <a:lnTo>
                  <a:pt x="86360" y="31876"/>
                </a:lnTo>
                <a:lnTo>
                  <a:pt x="86360" y="44576"/>
                </a:lnTo>
                <a:lnTo>
                  <a:pt x="137524" y="44576"/>
                </a:lnTo>
                <a:lnTo>
                  <a:pt x="149860" y="38481"/>
                </a:lnTo>
                <a:lnTo>
                  <a:pt x="73787" y="0"/>
                </a:lnTo>
                <a:close/>
              </a:path>
              <a:path w="149860" h="76200">
                <a:moveTo>
                  <a:pt x="0" y="31496"/>
                </a:moveTo>
                <a:lnTo>
                  <a:pt x="0" y="44196"/>
                </a:lnTo>
                <a:lnTo>
                  <a:pt x="73638" y="44520"/>
                </a:lnTo>
                <a:lnTo>
                  <a:pt x="73680" y="31821"/>
                </a:lnTo>
                <a:lnTo>
                  <a:pt x="0" y="31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4507229" y="6116573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38" y="44520"/>
                </a:moveTo>
                <a:lnTo>
                  <a:pt x="73533" y="76200"/>
                </a:lnTo>
                <a:lnTo>
                  <a:pt x="137524" y="44576"/>
                </a:lnTo>
                <a:lnTo>
                  <a:pt x="86360" y="44576"/>
                </a:lnTo>
                <a:lnTo>
                  <a:pt x="73638" y="44520"/>
                </a:lnTo>
                <a:close/>
              </a:path>
              <a:path w="149860" h="76200">
                <a:moveTo>
                  <a:pt x="73680" y="31821"/>
                </a:moveTo>
                <a:lnTo>
                  <a:pt x="73638" y="44520"/>
                </a:lnTo>
                <a:lnTo>
                  <a:pt x="86360" y="44576"/>
                </a:lnTo>
                <a:lnTo>
                  <a:pt x="86360" y="31876"/>
                </a:lnTo>
                <a:lnTo>
                  <a:pt x="73680" y="31821"/>
                </a:lnTo>
                <a:close/>
              </a:path>
              <a:path w="149860" h="76200">
                <a:moveTo>
                  <a:pt x="73787" y="0"/>
                </a:moveTo>
                <a:lnTo>
                  <a:pt x="73680" y="31821"/>
                </a:lnTo>
                <a:lnTo>
                  <a:pt x="86360" y="31876"/>
                </a:lnTo>
                <a:lnTo>
                  <a:pt x="86360" y="44576"/>
                </a:lnTo>
                <a:lnTo>
                  <a:pt x="137524" y="44576"/>
                </a:lnTo>
                <a:lnTo>
                  <a:pt x="149860" y="38481"/>
                </a:lnTo>
                <a:lnTo>
                  <a:pt x="73787" y="0"/>
                </a:lnTo>
                <a:close/>
              </a:path>
              <a:path w="149860" h="76200">
                <a:moveTo>
                  <a:pt x="0" y="31496"/>
                </a:moveTo>
                <a:lnTo>
                  <a:pt x="0" y="44196"/>
                </a:lnTo>
                <a:lnTo>
                  <a:pt x="73638" y="44520"/>
                </a:lnTo>
                <a:lnTo>
                  <a:pt x="73680" y="31821"/>
                </a:lnTo>
                <a:lnTo>
                  <a:pt x="0" y="314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31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08557" y="1261490"/>
          <a:ext cx="5730061" cy="536790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9297"/>
                <a:gridCol w="989456"/>
                <a:gridCol w="810768"/>
                <a:gridCol w="1890395"/>
                <a:gridCol w="1149095"/>
              </a:tblGrid>
              <a:tr h="196596"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Mn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300" spc="-1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onic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5580">
                        <a:lnSpc>
                          <a:spcPct val="100000"/>
                        </a:lnSpc>
                      </a:pP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Meaning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1925">
                        <a:lnSpc>
                          <a:spcPct val="10000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Fo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300" spc="-1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at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10235">
                        <a:lnSpc>
                          <a:spcPct val="10000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Operation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Flags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ected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6071">
                <a:tc>
                  <a:txBody>
                    <a:bodyPr/>
                    <a:lstStyle/>
                    <a:p>
                      <a:pPr marL="252095">
                        <a:lnSpc>
                          <a:spcPct val="100000"/>
                        </a:lnSpc>
                      </a:pP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MUL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 marR="91440" indent="-102235">
                        <a:lnSpc>
                          <a:spcPts val="1260"/>
                        </a:lnSpc>
                      </a:pPr>
                      <a:r>
                        <a:rPr dirty="0" smtClean="0" sz="1100">
                          <a:latin typeface="Times New Roman"/>
                          <a:cs typeface="Times New Roman"/>
                        </a:rPr>
                        <a:t>Mu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tion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(un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ned)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dirty="0" smtClean="0" sz="1100">
                          <a:latin typeface="Times New Roman"/>
                          <a:cs typeface="Times New Roman"/>
                        </a:rPr>
                        <a:t>MUL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 marR="112395" indent="225425">
                        <a:lnSpc>
                          <a:spcPts val="1490"/>
                        </a:lnSpc>
                        <a:tabLst>
                          <a:tab pos="1031240" algn="l"/>
                          <a:tab pos="1196975" algn="l"/>
                        </a:tabLst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(AL).(S8)</a:t>
                      </a: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(AX)</a:t>
                      </a: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 (AX).(S1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(DX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,(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X)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 marR="148590" indent="176530">
                        <a:lnSpc>
                          <a:spcPts val="150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OF,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CF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 (SF,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ZF,</a:t>
                      </a:r>
                      <a:r>
                        <a:rPr dirty="0" smtClean="0" sz="13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AF,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ts val="145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PF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unde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ined)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8700">
                <a:tc>
                  <a:txBody>
                    <a:bodyPr/>
                    <a:lstStyle/>
                    <a:p>
                      <a:pPr marL="288290">
                        <a:lnSpc>
                          <a:spcPct val="10000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DIV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1135" marR="192405" indent="55880">
                        <a:lnSpc>
                          <a:spcPts val="1270"/>
                        </a:lnSpc>
                      </a:pP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(un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ned)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0345">
                        <a:lnSpc>
                          <a:spcPct val="100000"/>
                        </a:lnSpc>
                      </a:pP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tabLst>
                          <a:tab pos="1166495" algn="l"/>
                        </a:tabLst>
                      </a:pPr>
                      <a:r>
                        <a:rPr dirty="0" smtClean="0" sz="10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Q((</a:t>
                      </a:r>
                      <a:r>
                        <a:rPr dirty="0" smtClean="0" sz="10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X)/(S8))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0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7175">
                        <a:lnSpc>
                          <a:spcPts val="1150"/>
                        </a:lnSpc>
                        <a:tabLst>
                          <a:tab pos="1169670" algn="l"/>
                        </a:tabLst>
                      </a:pP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((</a:t>
                      </a:r>
                      <a:r>
                        <a:rPr dirty="0" smtClean="0" sz="10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X)/(S8))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0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H)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150"/>
                        </a:lnSpc>
                        <a:tabLst>
                          <a:tab pos="1381760" algn="l"/>
                        </a:tabLst>
                      </a:pPr>
                      <a:r>
                        <a:rPr dirty="0" smtClean="0" sz="10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Q((DX,</a:t>
                      </a:r>
                      <a:r>
                        <a:rPr dirty="0" smtClean="0" sz="10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X)/(S1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))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0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X)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32410">
                        <a:lnSpc>
                          <a:spcPts val="1150"/>
                        </a:lnSpc>
                        <a:tabLst>
                          <a:tab pos="1383030" algn="l"/>
                        </a:tabLst>
                      </a:pP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((DX,AX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/(S1</a:t>
                      </a:r>
                      <a:r>
                        <a:rPr dirty="0" smtClean="0" sz="1000" spc="15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(DX)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4769" marR="213995">
                        <a:lnSpc>
                          <a:spcPct val="95500"/>
                        </a:lnSpc>
                        <a:spcBef>
                          <a:spcPts val="5"/>
                        </a:spcBef>
                      </a:pPr>
                      <a:r>
                        <a:rPr dirty="0" smtClean="0" sz="1000">
                          <a:latin typeface="Times New Roman"/>
                          <a:cs typeface="Times New Roman"/>
                        </a:rPr>
                        <a:t>If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cee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FH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000" spc="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 F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),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000" spc="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0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e0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 i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terr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cc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rs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5415" marR="148590" indent="0">
                        <a:lnSpc>
                          <a:spcPts val="149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(OF,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SF,</a:t>
                      </a:r>
                      <a:r>
                        <a:rPr dirty="0" smtClean="0" sz="13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ZF,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 AF,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PF,</a:t>
                      </a:r>
                      <a:r>
                        <a:rPr dirty="0" smtClean="0" sz="13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CF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R="1270">
                        <a:lnSpc>
                          <a:spcPts val="146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unde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ined)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6452">
                <a:tc>
                  <a:txBody>
                    <a:bodyPr/>
                    <a:lstStyle/>
                    <a:p>
                      <a:pPr marL="224790">
                        <a:lnSpc>
                          <a:spcPct val="10000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IMUL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96520" marR="100330" indent="-635">
                        <a:lnSpc>
                          <a:spcPct val="95900"/>
                        </a:lnSpc>
                      </a:pP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nte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ultip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ic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(s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ne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7005">
                        <a:lnSpc>
                          <a:spcPct val="100000"/>
                        </a:lnSpc>
                      </a:pP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MUL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0489" marR="112395" indent="225425">
                        <a:lnSpc>
                          <a:spcPts val="1500"/>
                        </a:lnSpc>
                        <a:tabLst>
                          <a:tab pos="1031240" algn="l"/>
                          <a:tab pos="1196975" algn="l"/>
                        </a:tabLst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(AL).(S8)</a:t>
                      </a: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		</a:t>
                      </a: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(AX)</a:t>
                      </a: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 (AX).(S1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(DX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,(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X)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5415" marR="148590" indent="176530">
                        <a:lnSpc>
                          <a:spcPts val="150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OF,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CF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 (SF,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ZF,</a:t>
                      </a:r>
                      <a:r>
                        <a:rPr dirty="0" smtClean="0" sz="13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AF,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9695">
                        <a:lnSpc>
                          <a:spcPts val="145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PF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unde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ined)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75004">
                <a:tc>
                  <a:txBody>
                    <a:bodyPr/>
                    <a:lstStyle/>
                    <a:p>
                      <a:pPr marL="260985">
                        <a:lnSpc>
                          <a:spcPct val="10000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IDIV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260985" marR="262255" indent="30480">
                        <a:lnSpc>
                          <a:spcPct val="95900"/>
                        </a:lnSpc>
                      </a:pP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nte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di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(s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ne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tabLst>
                          <a:tab pos="1198880" algn="l"/>
                        </a:tabLst>
                      </a:pPr>
                      <a:r>
                        <a:rPr dirty="0" smtClean="0" sz="10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Q((</a:t>
                      </a:r>
                      <a:r>
                        <a:rPr dirty="0" smtClean="0" sz="10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X)/(S8))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0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7175">
                        <a:lnSpc>
                          <a:spcPts val="1150"/>
                        </a:lnSpc>
                        <a:tabLst>
                          <a:tab pos="1201420" algn="l"/>
                        </a:tabLst>
                      </a:pP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((</a:t>
                      </a:r>
                      <a:r>
                        <a:rPr dirty="0" smtClean="0" sz="10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X)/(S8))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0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H)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4769">
                        <a:lnSpc>
                          <a:spcPts val="1150"/>
                        </a:lnSpc>
                        <a:tabLst>
                          <a:tab pos="1413510" algn="l"/>
                        </a:tabLst>
                      </a:pPr>
                      <a:r>
                        <a:rPr dirty="0" smtClean="0" sz="10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Q((DX,</a:t>
                      </a:r>
                      <a:r>
                        <a:rPr dirty="0" smtClean="0" sz="10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X)/(S1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))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0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X)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257175">
                        <a:lnSpc>
                          <a:spcPts val="1150"/>
                        </a:lnSpc>
                        <a:tabLst>
                          <a:tab pos="1405890" algn="l"/>
                        </a:tabLst>
                      </a:pP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((DX,</a:t>
                      </a:r>
                      <a:r>
                        <a:rPr dirty="0" smtClean="0" sz="10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X)/(S1</a:t>
                      </a:r>
                      <a:r>
                        <a:rPr dirty="0" smtClean="0" sz="1000" spc="1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(DX)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  <a:p>
                      <a:pPr marL="64769" marR="243204">
                        <a:lnSpc>
                          <a:spcPts val="1150"/>
                        </a:lnSpc>
                        <a:spcBef>
                          <a:spcPts val="20"/>
                        </a:spcBef>
                      </a:pPr>
                      <a:r>
                        <a:rPr dirty="0" smtClean="0" sz="1000">
                          <a:latin typeface="Times New Roman"/>
                          <a:cs typeface="Times New Roman"/>
                        </a:rPr>
                        <a:t>If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cee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FH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if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000" spc="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ati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0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000" spc="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less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000" spc="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H,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0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e0</a:t>
                      </a:r>
                      <a:r>
                        <a:rPr dirty="0" smtClean="0" sz="10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terr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cc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rs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45415" marR="148590" indent="0">
                        <a:lnSpc>
                          <a:spcPts val="149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(OF,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SF,</a:t>
                      </a:r>
                      <a:r>
                        <a:rPr dirty="0" smtClean="0" sz="13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ZF,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 AF,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PF,</a:t>
                      </a:r>
                      <a:r>
                        <a:rPr dirty="0" smtClean="0" sz="13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CF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R="1270">
                        <a:lnSpc>
                          <a:spcPts val="146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unde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ined)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6326"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AAM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 marR="96520" indent="-5080">
                        <a:lnSpc>
                          <a:spcPts val="1270"/>
                        </a:lnSpc>
                      </a:pP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dju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L f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ultip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ic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AAM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7175">
                        <a:lnSpc>
                          <a:spcPct val="100000"/>
                        </a:lnSpc>
                        <a:tabLst>
                          <a:tab pos="1273175" algn="l"/>
                        </a:tabLst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Q((AL)/10)</a:t>
                      </a: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(A</a:t>
                      </a:r>
                      <a:r>
                        <a:rPr dirty="0" smtClean="0" sz="1300" spc="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92100">
                        <a:lnSpc>
                          <a:spcPts val="1500"/>
                        </a:lnSpc>
                        <a:tabLst>
                          <a:tab pos="1257300" algn="l"/>
                        </a:tabLst>
                      </a:pP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R((AL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/10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(A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L)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 marR="149860" indent="57785">
                        <a:lnSpc>
                          <a:spcPts val="1490"/>
                        </a:lnSpc>
                      </a:pP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SF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ZF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PF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(OF,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AF,</a:t>
                      </a:r>
                      <a:r>
                        <a:rPr dirty="0" smtClean="0" sz="13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CF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12725">
                        <a:lnSpc>
                          <a:spcPts val="1465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unde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ined)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548">
                <a:tc>
                  <a:txBody>
                    <a:bodyPr/>
                    <a:lstStyle/>
                    <a:p>
                      <a:pPr marL="256540">
                        <a:lnSpc>
                          <a:spcPct val="10000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AAD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 marR="88900" indent="-180340">
                        <a:lnSpc>
                          <a:spcPts val="1270"/>
                        </a:lnSpc>
                      </a:pP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dju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di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8920">
                        <a:lnSpc>
                          <a:spcPct val="10000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AAD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  <a:tabLst>
                          <a:tab pos="1264920" algn="l"/>
                        </a:tabLst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(AH).10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AL)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mtClean="0" sz="13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algn="ctr" marR="3175">
                        <a:lnSpc>
                          <a:spcPts val="1500"/>
                        </a:lnSpc>
                        <a:tabLst>
                          <a:tab pos="410845" algn="l"/>
                        </a:tabLst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00</a:t>
                      </a: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(AH)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8590" marR="149860" indent="57785">
                        <a:lnSpc>
                          <a:spcPts val="1490"/>
                        </a:lnSpc>
                      </a:pP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SF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ZF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PF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(OF,</a:t>
                      </a:r>
                      <a:r>
                        <a:rPr dirty="0" smtClean="0" sz="13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AF,</a:t>
                      </a:r>
                      <a:r>
                        <a:rPr dirty="0" smtClean="0" sz="13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CF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212725">
                        <a:lnSpc>
                          <a:spcPts val="146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unde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ined)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7659"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W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685" marR="129539" indent="-147955">
                        <a:lnSpc>
                          <a:spcPts val="126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to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ord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1300">
                        <a:lnSpc>
                          <a:spcPct val="10000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CBW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tabLst>
                          <a:tab pos="985519" algn="l"/>
                        </a:tabLst>
                      </a:pPr>
                      <a:r>
                        <a:rPr dirty="0" smtClean="0" sz="1000">
                          <a:latin typeface="Times New Roman"/>
                          <a:cs typeface="Times New Roman"/>
                        </a:rPr>
                        <a:t>(MS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0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H)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None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9183"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</a:pPr>
                      <a:r>
                        <a:rPr dirty="0" smtClean="0" sz="1300" spc="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300" spc="-15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300" spc="0">
                          <a:latin typeface="Times New Roman"/>
                          <a:cs typeface="Times New Roman"/>
                        </a:rPr>
                        <a:t>D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 marR="68580" indent="36195">
                        <a:lnSpc>
                          <a:spcPts val="126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on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ord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to dou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le w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rd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38125">
                        <a:lnSpc>
                          <a:spcPct val="10000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WD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tabLst>
                          <a:tab pos="1000760" algn="l"/>
                        </a:tabLst>
                      </a:pPr>
                      <a:r>
                        <a:rPr dirty="0" smtClean="0" sz="1000">
                          <a:latin typeface="Times New Roman"/>
                          <a:cs typeface="Times New Roman"/>
                        </a:rPr>
                        <a:t>(MS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0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AX)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	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0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ll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its</a:t>
                      </a:r>
                      <a:r>
                        <a:rPr dirty="0" smtClean="0" sz="10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0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000" spc="0">
                          <a:latin typeface="Times New Roman"/>
                          <a:cs typeface="Times New Roman"/>
                        </a:rPr>
                        <a:t>DX)</a:t>
                      </a: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</a:pPr>
                      <a:r>
                        <a:rPr dirty="0" smtClean="0" sz="1300">
                          <a:latin typeface="Times New Roman"/>
                          <a:cs typeface="Times New Roman"/>
                        </a:rPr>
                        <a:t>None</a:t>
                      </a: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6669" y="884681"/>
            <a:ext cx="43497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 </a:t>
            </a:r>
            <a:r>
              <a:rPr dirty="0" smtClean="0" sz="1400" spc="-1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07794" y="884681"/>
            <a:ext cx="476250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0F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9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BX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47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25269" y="6673468"/>
            <a:ext cx="152527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723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53H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199582" y="6650639"/>
            <a:ext cx="3340100" cy="484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71120" marR="12700" indent="-59055">
              <a:lnSpc>
                <a:spcPct val="110700"/>
              </a:lnSpc>
            </a:pPr>
            <a:r>
              <a:rPr dirty="0" smtClean="0" sz="1400">
                <a:latin typeface="Times New Roman"/>
                <a:cs typeface="Times New Roman"/>
              </a:rPr>
              <a:t>(Si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ilar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po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lt,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2</a:t>
            </a:r>
            <a:r>
              <a:rPr dirty="0" smtClean="0" sz="1400" spc="-10">
                <a:latin typeface="Times New Roman"/>
                <a:cs typeface="Times New Roman"/>
              </a:rPr>
              <a:t>’</a:t>
            </a:r>
            <a:r>
              <a:rPr dirty="0" smtClean="0" sz="1400" spc="2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p.)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6669" y="8532276"/>
            <a:ext cx="5379720" cy="11899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4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IV </a:t>
            </a:r>
            <a:r>
              <a:rPr dirty="0" smtClean="0" sz="1400" spc="5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Inst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uc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ust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X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3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s.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nder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 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4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47800" y="3054349"/>
            <a:ext cx="1238250" cy="314325"/>
          </a:xfrm>
          <a:custGeom>
            <a:avLst/>
            <a:gdLst/>
            <a:ahLst/>
            <a:cxnLst/>
            <a:rect l="l" t="t" r="r" b="b"/>
            <a:pathLst>
              <a:path w="1238250" h="314325">
                <a:moveTo>
                  <a:pt x="0" y="314325"/>
                </a:moveTo>
                <a:lnTo>
                  <a:pt x="1238250" y="314325"/>
                </a:lnTo>
                <a:lnTo>
                  <a:pt x="1238250" y="0"/>
                </a:lnTo>
                <a:lnTo>
                  <a:pt x="0" y="0"/>
                </a:lnTo>
                <a:lnTo>
                  <a:pt x="0" y="314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1296669" y="1119377"/>
            <a:ext cx="3700145" cy="21964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882015" algn="l"/>
                <a:tab pos="1680845" algn="l"/>
                <a:tab pos="1864360" algn="l"/>
                <a:tab pos="2861310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	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BL	</a:t>
            </a:r>
            <a:r>
              <a:rPr dirty="0" smtClean="0" sz="1400" spc="0">
                <a:latin typeface="Times New Roman"/>
                <a:cs typeface="Times New Roman"/>
              </a:rPr>
              <a:t>;	</a:t>
            </a:r>
            <a:r>
              <a:rPr dirty="0" smtClean="0" sz="1400" spc="0">
                <a:latin typeface="Times New Roman"/>
                <a:cs typeface="Times New Roman"/>
              </a:rPr>
              <a:t>IM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BL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;	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4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51"/>
              </a:spcBef>
            </a:pPr>
            <a:endParaRPr sz="1100"/>
          </a:p>
          <a:p>
            <a:pPr marL="2413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BL</a:t>
            </a:r>
            <a:endParaRPr sz="1400">
              <a:latin typeface="Times New Roman"/>
              <a:cs typeface="Times New Roman"/>
            </a:endParaRPr>
          </a:p>
          <a:p>
            <a:pPr marL="241300" marR="2220595">
              <a:lnSpc>
                <a:spcPts val="1860"/>
              </a:lnSpc>
              <a:spcBef>
                <a:spcPts val="80"/>
              </a:spcBef>
              <a:tabLst>
                <a:tab pos="80772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	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* BL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95H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* 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7H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82"/>
              </a:spcBef>
            </a:pPr>
            <a:endParaRPr sz="1400"/>
          </a:p>
          <a:p>
            <a:pPr marL="24701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29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3H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5269" y="3852290"/>
            <a:ext cx="2072005" cy="4603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IM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BL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57912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	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-c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p.(AL)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*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525269" y="4298853"/>
            <a:ext cx="1292860" cy="484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7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6BH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* 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7H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062284" y="4536566"/>
            <a:ext cx="3425825" cy="481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76200" marR="12700" indent="-64135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(S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giv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ne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lt)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25269" y="5945027"/>
            <a:ext cx="772160" cy="484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700"/>
              </a:lnSpc>
            </a:pPr>
            <a:r>
              <a:rPr dirty="0" smtClean="0" sz="1400">
                <a:latin typeface="Times New Roman"/>
                <a:cs typeface="Times New Roman"/>
              </a:rPr>
              <a:t>IM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BX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392381" y="6204076"/>
            <a:ext cx="242316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15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p.(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) * 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p.(B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25269" y="6438772"/>
            <a:ext cx="201803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6BH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* 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B9H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819275" y="2514599"/>
            <a:ext cx="209550" cy="76200"/>
          </a:xfrm>
          <a:custGeom>
            <a:avLst/>
            <a:gdLst/>
            <a:ahLst/>
            <a:cxnLst/>
            <a:rect l="l" t="t" r="r" b="b"/>
            <a:pathLst>
              <a:path w="20955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0955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09550" h="76200">
                <a:moveTo>
                  <a:pt x="20955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09550" y="44450"/>
                </a:lnTo>
                <a:lnTo>
                  <a:pt x="20955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819275" y="4162424"/>
            <a:ext cx="209550" cy="76199"/>
          </a:xfrm>
          <a:custGeom>
            <a:avLst/>
            <a:gdLst/>
            <a:ahLst/>
            <a:cxnLst/>
            <a:rect l="l" t="t" r="r" b="b"/>
            <a:pathLst>
              <a:path w="209550" h="76199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209550" h="76199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209550" h="76199">
                <a:moveTo>
                  <a:pt x="209550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209550" y="44449"/>
                </a:lnTo>
                <a:lnTo>
                  <a:pt x="209550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524000" y="5149849"/>
            <a:ext cx="1238250" cy="314325"/>
          </a:xfrm>
          <a:custGeom>
            <a:avLst/>
            <a:gdLst/>
            <a:ahLst/>
            <a:cxnLst/>
            <a:rect l="l" t="t" r="r" b="b"/>
            <a:pathLst>
              <a:path w="1238250" h="314325">
                <a:moveTo>
                  <a:pt x="0" y="314325"/>
                </a:moveTo>
                <a:lnTo>
                  <a:pt x="1238250" y="314325"/>
                </a:lnTo>
                <a:lnTo>
                  <a:pt x="1238250" y="0"/>
                </a:lnTo>
                <a:lnTo>
                  <a:pt x="0" y="0"/>
                </a:lnTo>
                <a:lnTo>
                  <a:pt x="0" y="314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607566" y="5186044"/>
            <a:ext cx="97663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253H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2133600" y="6278879"/>
            <a:ext cx="209550" cy="76200"/>
          </a:xfrm>
          <a:custGeom>
            <a:avLst/>
            <a:gdLst/>
            <a:ahLst/>
            <a:cxnLst/>
            <a:rect l="l" t="t" r="r" b="b"/>
            <a:pathLst>
              <a:path w="20955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0955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09550" h="76200">
                <a:moveTo>
                  <a:pt x="20955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09550" y="44450"/>
                </a:lnTo>
                <a:lnTo>
                  <a:pt x="20955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571625" y="7267575"/>
            <a:ext cx="1238250" cy="685799"/>
          </a:xfrm>
          <a:custGeom>
            <a:avLst/>
            <a:gdLst/>
            <a:ahLst/>
            <a:cxnLst/>
            <a:rect l="l" t="t" r="r" b="b"/>
            <a:pathLst>
              <a:path w="1238250" h="685800">
                <a:moveTo>
                  <a:pt x="0" y="685799"/>
                </a:moveTo>
                <a:lnTo>
                  <a:pt x="1238250" y="685799"/>
                </a:lnTo>
                <a:lnTo>
                  <a:pt x="1238250" y="0"/>
                </a:lnTo>
                <a:lnTo>
                  <a:pt x="0" y="0"/>
                </a:lnTo>
                <a:lnTo>
                  <a:pt x="0" y="68579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656333" y="7153909"/>
            <a:ext cx="956944" cy="737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7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15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3H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07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3H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35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6669" y="863345"/>
            <a:ext cx="5379720" cy="14420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marR="19685">
              <a:lnSpc>
                <a:spcPct val="1100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16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sor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re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41300" marR="12700" indent="-228600">
              <a:lnSpc>
                <a:spcPct val="1107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IV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-12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IV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3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6669" y="2911601"/>
            <a:ext cx="44069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 </a:t>
            </a:r>
            <a:r>
              <a:rPr dirty="0" smtClean="0" sz="1400" spc="-1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32177" y="2911601"/>
            <a:ext cx="473837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BX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90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19275" y="4670424"/>
            <a:ext cx="209550" cy="76200"/>
          </a:xfrm>
          <a:custGeom>
            <a:avLst/>
            <a:gdLst/>
            <a:ahLst/>
            <a:cxnLst/>
            <a:rect l="l" t="t" r="r" b="b"/>
            <a:pathLst>
              <a:path w="20955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0955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09550" h="76200">
                <a:moveTo>
                  <a:pt x="20955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09550" y="44450"/>
                </a:lnTo>
                <a:lnTo>
                  <a:pt x="20955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524000" y="5657849"/>
            <a:ext cx="1238250" cy="314325"/>
          </a:xfrm>
          <a:custGeom>
            <a:avLst/>
            <a:gdLst/>
            <a:ahLst/>
            <a:cxnLst/>
            <a:rect l="l" t="t" r="r" b="b"/>
            <a:pathLst>
              <a:path w="1238250" h="314325">
                <a:moveTo>
                  <a:pt x="0" y="314325"/>
                </a:moveTo>
                <a:lnTo>
                  <a:pt x="1238250" y="314325"/>
                </a:lnTo>
                <a:lnTo>
                  <a:pt x="1238250" y="0"/>
                </a:lnTo>
                <a:lnTo>
                  <a:pt x="0" y="0"/>
                </a:lnTo>
                <a:lnTo>
                  <a:pt x="0" y="314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296669" y="3146678"/>
            <a:ext cx="2699385" cy="27724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882015" algn="l"/>
                <a:tab pos="1689735" algn="l"/>
                <a:tab pos="1960880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	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BL	</a:t>
            </a:r>
            <a:r>
              <a:rPr dirty="0" smtClean="0" sz="1400" spc="0">
                <a:latin typeface="Times New Roman"/>
                <a:cs typeface="Times New Roman"/>
              </a:rPr>
              <a:t>;	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3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52"/>
              </a:spcBef>
            </a:pPr>
            <a:endParaRPr sz="1100"/>
          </a:p>
          <a:p>
            <a:pPr marL="27178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BL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241300">
              <a:lnSpc>
                <a:spcPct val="100000"/>
              </a:lnSpc>
              <a:tabLst>
                <a:tab pos="78803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	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/BL)</a:t>
            </a:r>
            <a:endParaRPr sz="1400">
              <a:latin typeface="Times New Roman"/>
              <a:cs typeface="Times New Roman"/>
            </a:endParaRPr>
          </a:p>
          <a:p>
            <a:pPr marL="241300" marR="1075055">
              <a:lnSpc>
                <a:spcPct val="110000"/>
              </a:lnSpc>
              <a:tabLst>
                <a:tab pos="80772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H	</a:t>
            </a:r>
            <a:r>
              <a:rPr dirty="0" smtClean="0" sz="1400" spc="0">
                <a:latin typeface="Times New Roman"/>
                <a:cs typeface="Times New Roman"/>
              </a:rPr>
              <a:t>R(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/BL)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20H</a:t>
            </a:r>
            <a:endParaRPr sz="1400">
              <a:latin typeface="Times New Roman"/>
              <a:cs typeface="Times New Roman"/>
            </a:endParaRPr>
          </a:p>
          <a:p>
            <a:pPr marL="241300">
              <a:lnSpc>
                <a:spcPct val="100000"/>
              </a:lnSpc>
              <a:spcBef>
                <a:spcPts val="17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50H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400"/>
              </a:lnSpc>
              <a:spcBef>
                <a:spcPts val="15"/>
              </a:spcBef>
            </a:pPr>
            <a:endParaRPr sz="1400"/>
          </a:p>
          <a:p>
            <a:pPr marL="32321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50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5269" y="6476872"/>
            <a:ext cx="2241550" cy="14008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BL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  <a:tabLst>
                <a:tab pos="55943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	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/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-c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p.(B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))</a:t>
            </a:r>
            <a:endParaRPr sz="1400">
              <a:latin typeface="Times New Roman"/>
              <a:cs typeface="Times New Roman"/>
            </a:endParaRPr>
          </a:p>
          <a:p>
            <a:pPr marL="12700" marR="12700">
              <a:lnSpc>
                <a:spcPts val="1860"/>
              </a:lnSpc>
              <a:spcBef>
                <a:spcPts val="80"/>
              </a:spcBef>
              <a:tabLst>
                <a:tab pos="57912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H	</a:t>
            </a:r>
            <a:r>
              <a:rPr dirty="0" smtClean="0" sz="1400" spc="0">
                <a:latin typeface="Times New Roman"/>
                <a:cs typeface="Times New Roman"/>
              </a:rPr>
              <a:t>R(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/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’</a:t>
            </a:r>
            <a:r>
              <a:rPr dirty="0" smtClean="0" sz="1400" spc="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-c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p.(B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))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 marL="12700" marR="705485">
              <a:lnSpc>
                <a:spcPts val="185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R(1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50</a:t>
            </a:r>
            <a:r>
              <a:rPr dirty="0" smtClean="0" sz="1400" spc="-2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/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29H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525269" y="7886953"/>
            <a:ext cx="77914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60H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32075" y="7864123"/>
            <a:ext cx="3841750" cy="484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9690" marR="12700" indent="-47625">
              <a:lnSpc>
                <a:spcPct val="110700"/>
              </a:lnSpc>
            </a:pPr>
            <a:r>
              <a:rPr dirty="0" smtClean="0" sz="1400">
                <a:latin typeface="Times New Roman"/>
                <a:cs typeface="Times New Roman"/>
              </a:rPr>
              <a:t>(Sin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2</a:t>
            </a:r>
            <a:r>
              <a:rPr dirty="0" smtClean="0" sz="1400" spc="-10">
                <a:latin typeface="Times New Roman"/>
                <a:cs typeface="Times New Roman"/>
              </a:rPr>
              <a:t>’</a:t>
            </a:r>
            <a:r>
              <a:rPr dirty="0" smtClean="0" sz="1400" spc="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p.(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9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819275" y="6786879"/>
            <a:ext cx="209550" cy="76200"/>
          </a:xfrm>
          <a:custGeom>
            <a:avLst/>
            <a:gdLst/>
            <a:ahLst/>
            <a:cxnLst/>
            <a:rect l="l" t="t" r="r" b="b"/>
            <a:pathLst>
              <a:path w="20955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0955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09550" h="76200">
                <a:moveTo>
                  <a:pt x="20955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09550" y="44450"/>
                </a:lnTo>
                <a:lnTo>
                  <a:pt x="20955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571625" y="8970009"/>
            <a:ext cx="1238250" cy="304800"/>
          </a:xfrm>
          <a:custGeom>
            <a:avLst/>
            <a:gdLst/>
            <a:ahLst/>
            <a:cxnLst/>
            <a:rect l="l" t="t" r="r" b="b"/>
            <a:pathLst>
              <a:path w="1238250" h="304800">
                <a:moveTo>
                  <a:pt x="0" y="304800"/>
                </a:moveTo>
                <a:lnTo>
                  <a:pt x="1238250" y="304800"/>
                </a:lnTo>
                <a:lnTo>
                  <a:pt x="123825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511553" y="8484361"/>
            <a:ext cx="1141095" cy="746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7H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23"/>
              </a:spcBef>
            </a:pPr>
            <a:endParaRPr sz="1400"/>
          </a:p>
          <a:p>
            <a:pPr marL="15748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60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7H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819275" y="4905374"/>
            <a:ext cx="209550" cy="76200"/>
          </a:xfrm>
          <a:custGeom>
            <a:avLst/>
            <a:gdLst/>
            <a:ahLst/>
            <a:cxnLst/>
            <a:rect l="l" t="t" r="r" b="b"/>
            <a:pathLst>
              <a:path w="20955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0955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09550" h="76200">
                <a:moveTo>
                  <a:pt x="20955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09550" y="44450"/>
                </a:lnTo>
                <a:lnTo>
                  <a:pt x="20955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819275" y="7021829"/>
            <a:ext cx="209550" cy="76200"/>
          </a:xfrm>
          <a:custGeom>
            <a:avLst/>
            <a:gdLst/>
            <a:ahLst/>
            <a:cxnLst/>
            <a:rect l="l" t="t" r="r" b="b"/>
            <a:pathLst>
              <a:path w="20955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0955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09550" h="76200">
                <a:moveTo>
                  <a:pt x="20955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09550" y="44450"/>
                </a:lnTo>
                <a:lnTo>
                  <a:pt x="20955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35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7325" y="8169275"/>
            <a:ext cx="2171700" cy="314325"/>
          </a:xfrm>
          <a:custGeom>
            <a:avLst/>
            <a:gdLst/>
            <a:ahLst/>
            <a:cxnLst/>
            <a:rect l="l" t="t" r="r" b="b"/>
            <a:pathLst>
              <a:path w="2171700" h="314325">
                <a:moveTo>
                  <a:pt x="0" y="314324"/>
                </a:moveTo>
                <a:lnTo>
                  <a:pt x="2171700" y="314324"/>
                </a:lnTo>
                <a:lnTo>
                  <a:pt x="2171700" y="0"/>
                </a:lnTo>
                <a:lnTo>
                  <a:pt x="0" y="0"/>
                </a:lnTo>
                <a:lnTo>
                  <a:pt x="0" y="3143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1457325" y="8788400"/>
            <a:ext cx="3171825" cy="314325"/>
          </a:xfrm>
          <a:custGeom>
            <a:avLst/>
            <a:gdLst/>
            <a:ahLst/>
            <a:cxnLst/>
            <a:rect l="l" t="t" r="r" b="b"/>
            <a:pathLst>
              <a:path w="3171825" h="314325">
                <a:moveTo>
                  <a:pt x="0" y="314324"/>
                </a:moveTo>
                <a:lnTo>
                  <a:pt x="3171825" y="314324"/>
                </a:lnTo>
                <a:lnTo>
                  <a:pt x="3171825" y="0"/>
                </a:lnTo>
                <a:lnTo>
                  <a:pt x="0" y="0"/>
                </a:lnTo>
                <a:lnTo>
                  <a:pt x="0" y="3143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457325" y="9493884"/>
            <a:ext cx="3171825" cy="314325"/>
          </a:xfrm>
          <a:custGeom>
            <a:avLst/>
            <a:gdLst/>
            <a:ahLst/>
            <a:cxnLst/>
            <a:rect l="l" t="t" r="r" b="b"/>
            <a:pathLst>
              <a:path w="3171825" h="314325">
                <a:moveTo>
                  <a:pt x="0" y="314325"/>
                </a:moveTo>
                <a:lnTo>
                  <a:pt x="3171825" y="314325"/>
                </a:lnTo>
                <a:lnTo>
                  <a:pt x="3171825" y="0"/>
                </a:lnTo>
                <a:lnTo>
                  <a:pt x="0" y="0"/>
                </a:lnTo>
                <a:lnTo>
                  <a:pt x="0" y="314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068120" y="863345"/>
            <a:ext cx="5608320" cy="88995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469265" marR="13970" indent="-228600">
              <a:lnSpc>
                <a:spcPct val="110000"/>
              </a:lnSpc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AAM  </a:t>
            </a:r>
            <a:r>
              <a:rPr dirty="0" smtClean="0" sz="1400" spc="5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 </a:t>
            </a:r>
            <a:r>
              <a:rPr dirty="0" smtClean="0" sz="1400" spc="3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af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ing 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ed 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BCD</a:t>
            </a:r>
            <a:r>
              <a:rPr dirty="0" smtClean="0" sz="1400" spc="0">
                <a:latin typeface="Times New Roman"/>
                <a:cs typeface="Times New Roman"/>
              </a:rPr>
              <a:t> 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af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ply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BCD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spcBef>
                <a:spcPts val="31"/>
              </a:spcBef>
              <a:buFont typeface="Courier New"/>
              <a:buChar char="o"/>
            </a:pPr>
            <a:endParaRPr sz="1000"/>
          </a:p>
          <a:p>
            <a:pPr marL="469265" indent="-228600">
              <a:lnSpc>
                <a:spcPct val="100000"/>
              </a:lnSpc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AAD</a:t>
            </a:r>
            <a:r>
              <a:rPr dirty="0" smtClean="0" sz="1400" spc="8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8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2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BCD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469265" marR="12700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It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tly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BCD</a:t>
            </a:r>
            <a:r>
              <a:rPr dirty="0" smtClean="0" sz="1400" spc="0">
                <a:latin typeface="Times New Roman"/>
                <a:cs typeface="Times New Roman"/>
              </a:rPr>
              <a:t> 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1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469265" marR="15875" indent="-228600">
              <a:lnSpc>
                <a:spcPct val="110000"/>
              </a:lnSpc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CBW </a:t>
            </a:r>
            <a:r>
              <a:rPr dirty="0" smtClean="0" sz="1400" spc="-17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uc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17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0">
                <a:latin typeface="Times New Roman"/>
                <a:cs typeface="Times New Roman"/>
              </a:rPr>
              <a:t> (t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d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4"/>
              </a:spcBef>
              <a:buFont typeface="Courier New"/>
              <a:buChar char="o"/>
            </a:pPr>
            <a:endParaRPr sz="85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algn="just" marL="469265" marR="15240" indent="-228600">
              <a:lnSpc>
                <a:spcPct val="110000"/>
              </a:lnSpc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CWD</a:t>
            </a:r>
            <a:r>
              <a:rPr dirty="0" smtClean="0" sz="1400" spc="1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-17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0">
                <a:latin typeface="Times New Roman"/>
                <a:cs typeface="Times New Roman"/>
              </a:rPr>
              <a:t> (t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d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4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4604">
              <a:lnSpc>
                <a:spcPct val="1101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 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by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sor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3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40665" marR="634365">
              <a:lnSpc>
                <a:spcPct val="170000"/>
              </a:lnSpc>
              <a:tabLst>
                <a:tab pos="848994" algn="l"/>
              </a:tabLst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0" b="1">
                <a:latin typeface="Times New Roman"/>
                <a:cs typeface="Times New Roman"/>
              </a:rPr>
              <a:t>0	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foll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1H</a:t>
            </a:r>
            <a:endParaRPr sz="1400">
              <a:latin typeface="Times New Roman"/>
              <a:cs typeface="Times New Roman"/>
            </a:endParaRPr>
          </a:p>
          <a:p>
            <a:pPr marL="240665" marR="4952365">
              <a:lnSpc>
                <a:spcPts val="2860"/>
              </a:lnSpc>
              <a:spcBef>
                <a:spcPts val="275"/>
              </a:spcBef>
            </a:pPr>
            <a:r>
              <a:rPr dirty="0" smtClean="0" sz="1400" spc="-5">
                <a:latin typeface="Times New Roman"/>
                <a:cs typeface="Times New Roman"/>
              </a:rPr>
              <a:t>CBW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5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40665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56"/>
              </a:spcBef>
            </a:pPr>
            <a:endParaRPr sz="1300"/>
          </a:p>
          <a:p>
            <a:pPr marL="486409">
              <a:lnSpc>
                <a:spcPct val="100000"/>
              </a:lnSpc>
              <a:tabLst>
                <a:tab pos="1980564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1H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	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15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2</a:t>
            </a:r>
            <a:endParaRPr baseline="-9259" sz="1350">
              <a:latin typeface="Times New Roman"/>
              <a:cs typeface="Times New Roman"/>
            </a:endParaRPr>
          </a:p>
          <a:p>
            <a:pPr marL="486409" marR="1509395" indent="-17145">
              <a:lnSpc>
                <a:spcPct val="132900"/>
              </a:lnSpc>
              <a:spcBef>
                <a:spcPts val="405"/>
              </a:spcBef>
            </a:pPr>
            <a:r>
              <a:rPr dirty="0" smtClean="0" sz="1400">
                <a:latin typeface="Times New Roman"/>
                <a:cs typeface="Times New Roman"/>
              </a:rPr>
              <a:t>CBW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SBit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FF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1H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11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11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 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20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2</a:t>
            </a:r>
            <a:endParaRPr baseline="-9259" sz="135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89"/>
              </a:spcBef>
            </a:pPr>
            <a:endParaRPr sz="1000"/>
          </a:p>
          <a:p>
            <a:pPr marL="486409" marR="1478915" indent="-17145">
              <a:lnSpc>
                <a:spcPct val="133000"/>
              </a:lnSpc>
            </a:pPr>
            <a:r>
              <a:rPr dirty="0" smtClean="0" sz="140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D  ex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SBit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FFFFH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11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1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1111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1 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2</a:t>
            </a:r>
            <a:endParaRPr baseline="-9259" sz="1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35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3240" cy="8197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 b="1" u="heavy">
                <a:latin typeface="Times New Roman"/>
                <a:cs typeface="Times New Roman"/>
              </a:rPr>
              <a:t>3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-10" b="1" u="heavy">
                <a:latin typeface="Times New Roman"/>
                <a:cs typeface="Times New Roman"/>
              </a:rPr>
              <a:t>g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c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uct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marL="12700" marR="12700">
              <a:lnSpc>
                <a:spcPct val="1107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ing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R,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ide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3946351"/>
            <a:ext cx="5375910" cy="58400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3970" indent="-228600">
              <a:lnSpc>
                <a:spcPct val="1102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 </a:t>
            </a:r>
            <a:r>
              <a:rPr dirty="0" smtClean="0" sz="1400" spc="-15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uc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-17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ref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new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lear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cer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s) of 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or 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3"/>
              </a:spcBef>
              <a:buFont typeface="Courier New"/>
              <a:buChar char="o"/>
            </a:pPr>
            <a:endParaRPr sz="85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algn="just" marL="241300" marR="12700" indent="-228600">
              <a:lnSpc>
                <a:spcPct val="1100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R </a:t>
            </a:r>
            <a:r>
              <a:rPr dirty="0" smtClean="0" sz="1400" spc="-10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tr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 </a:t>
            </a:r>
            <a:r>
              <a:rPr dirty="0" smtClean="0" sz="1400" spc="-114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s)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7"/>
              </a:spcBef>
              <a:buFont typeface="Courier New"/>
              <a:buChar char="o"/>
            </a:pPr>
            <a:endParaRPr sz="7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algn="just" marL="241300" marR="13335" indent="-228600">
              <a:lnSpc>
                <a:spcPct val="1100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X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3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1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t(s)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(t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10"/>
              </a:spcBef>
              <a:buFont typeface="Courier New"/>
              <a:buChar char="o"/>
            </a:pPr>
            <a:endParaRPr sz="7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algn="just" marL="241300" marR="13335" indent="-228600">
              <a:lnSpc>
                <a:spcPct val="1100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NO</a:t>
            </a:r>
            <a:r>
              <a:rPr dirty="0" smtClean="0" sz="1400" spc="0" b="1" i="1">
                <a:latin typeface="Times New Roman"/>
                <a:cs typeface="Times New Roman"/>
              </a:rPr>
              <a:t>T 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Instru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 </a:t>
            </a:r>
            <a:r>
              <a:rPr dirty="0" smtClean="0" sz="1400" spc="-2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or 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ct val="1107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  </a:t>
            </a:r>
            <a:r>
              <a:rPr dirty="0" smtClean="0" sz="1400" spc="-7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  </a:t>
            </a:r>
            <a:r>
              <a:rPr dirty="0" smtClean="0" sz="1400" spc="-6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be 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 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algn="just" marL="367665" marR="3914775" indent="-1905">
              <a:lnSpc>
                <a:spcPts val="2860"/>
              </a:lnSpc>
              <a:spcBef>
                <a:spcPts val="275"/>
              </a:spcBef>
            </a:pPr>
            <a:r>
              <a:rPr dirty="0" smtClean="0" sz="1400">
                <a:latin typeface="Times New Roman"/>
                <a:cs typeface="Times New Roman"/>
              </a:rPr>
              <a:t>MOV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1FH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0C0H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793615" y="2264409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60" y="0"/>
                </a:moveTo>
                <a:lnTo>
                  <a:pt x="73660" y="76200"/>
                </a:lnTo>
                <a:lnTo>
                  <a:pt x="137160" y="44450"/>
                </a:lnTo>
                <a:lnTo>
                  <a:pt x="86360" y="44450"/>
                </a:lnTo>
                <a:lnTo>
                  <a:pt x="86360" y="31750"/>
                </a:lnTo>
                <a:lnTo>
                  <a:pt x="137160" y="31750"/>
                </a:lnTo>
                <a:lnTo>
                  <a:pt x="73660" y="0"/>
                </a:lnTo>
                <a:close/>
              </a:path>
              <a:path w="149860" h="76200">
                <a:moveTo>
                  <a:pt x="73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60" y="44450"/>
                </a:lnTo>
                <a:lnTo>
                  <a:pt x="73660" y="31750"/>
                </a:lnTo>
                <a:close/>
              </a:path>
              <a:path w="149860" h="76200">
                <a:moveTo>
                  <a:pt x="137160" y="31750"/>
                </a:moveTo>
                <a:lnTo>
                  <a:pt x="86360" y="31750"/>
                </a:lnTo>
                <a:lnTo>
                  <a:pt x="86360" y="44450"/>
                </a:lnTo>
                <a:lnTo>
                  <a:pt x="137160" y="44450"/>
                </a:lnTo>
                <a:lnTo>
                  <a:pt x="149860" y="38100"/>
                </a:lnTo>
                <a:lnTo>
                  <a:pt x="137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791709" y="2620898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38" y="44520"/>
                </a:moveTo>
                <a:lnTo>
                  <a:pt x="73532" y="76200"/>
                </a:lnTo>
                <a:lnTo>
                  <a:pt x="137524" y="44576"/>
                </a:lnTo>
                <a:lnTo>
                  <a:pt x="86360" y="44576"/>
                </a:lnTo>
                <a:lnTo>
                  <a:pt x="73638" y="44520"/>
                </a:lnTo>
                <a:close/>
              </a:path>
              <a:path w="149860" h="76200">
                <a:moveTo>
                  <a:pt x="73680" y="31821"/>
                </a:moveTo>
                <a:lnTo>
                  <a:pt x="73638" y="44520"/>
                </a:lnTo>
                <a:lnTo>
                  <a:pt x="86360" y="44576"/>
                </a:lnTo>
                <a:lnTo>
                  <a:pt x="86360" y="31876"/>
                </a:lnTo>
                <a:lnTo>
                  <a:pt x="73680" y="31821"/>
                </a:lnTo>
                <a:close/>
              </a:path>
              <a:path w="149860" h="76200">
                <a:moveTo>
                  <a:pt x="73787" y="0"/>
                </a:moveTo>
                <a:lnTo>
                  <a:pt x="73680" y="31821"/>
                </a:lnTo>
                <a:lnTo>
                  <a:pt x="86360" y="31876"/>
                </a:lnTo>
                <a:lnTo>
                  <a:pt x="86360" y="44576"/>
                </a:lnTo>
                <a:lnTo>
                  <a:pt x="137524" y="44576"/>
                </a:lnTo>
                <a:lnTo>
                  <a:pt x="149860" y="38480"/>
                </a:lnTo>
                <a:lnTo>
                  <a:pt x="73787" y="0"/>
                </a:lnTo>
                <a:close/>
              </a:path>
              <a:path w="149860" h="76200">
                <a:moveTo>
                  <a:pt x="0" y="31495"/>
                </a:moveTo>
                <a:lnTo>
                  <a:pt x="0" y="44195"/>
                </a:lnTo>
                <a:lnTo>
                  <a:pt x="73638" y="44520"/>
                </a:lnTo>
                <a:lnTo>
                  <a:pt x="73680" y="31821"/>
                </a:lnTo>
                <a:lnTo>
                  <a:pt x="0" y="3149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793615" y="3008629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60" y="0"/>
                </a:moveTo>
                <a:lnTo>
                  <a:pt x="73660" y="76200"/>
                </a:lnTo>
                <a:lnTo>
                  <a:pt x="137160" y="44450"/>
                </a:lnTo>
                <a:lnTo>
                  <a:pt x="86360" y="44450"/>
                </a:lnTo>
                <a:lnTo>
                  <a:pt x="86360" y="31750"/>
                </a:lnTo>
                <a:lnTo>
                  <a:pt x="137160" y="31750"/>
                </a:lnTo>
                <a:lnTo>
                  <a:pt x="73660" y="0"/>
                </a:lnTo>
                <a:close/>
              </a:path>
              <a:path w="149860" h="76200">
                <a:moveTo>
                  <a:pt x="73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60" y="44450"/>
                </a:lnTo>
                <a:lnTo>
                  <a:pt x="73660" y="31750"/>
                </a:lnTo>
                <a:close/>
              </a:path>
              <a:path w="149860" h="76200">
                <a:moveTo>
                  <a:pt x="137160" y="31750"/>
                </a:moveTo>
                <a:lnTo>
                  <a:pt x="86360" y="31750"/>
                </a:lnTo>
                <a:lnTo>
                  <a:pt x="86360" y="44450"/>
                </a:lnTo>
                <a:lnTo>
                  <a:pt x="137160" y="44450"/>
                </a:lnTo>
                <a:lnTo>
                  <a:pt x="149860" y="38100"/>
                </a:lnTo>
                <a:lnTo>
                  <a:pt x="137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385117" y="2946399"/>
            <a:ext cx="82800" cy="89672"/>
          </a:xfrm>
          <a:custGeom>
            <a:avLst/>
            <a:gdLst/>
            <a:ahLst/>
            <a:cxnLst/>
            <a:rect l="l" t="t" r="r" b="b"/>
            <a:pathLst>
              <a:path w="82800" h="89672">
                <a:moveTo>
                  <a:pt x="42102" y="0"/>
                </a:moveTo>
                <a:lnTo>
                  <a:pt x="55799" y="2404"/>
                </a:lnTo>
                <a:lnTo>
                  <a:pt x="67644" y="9091"/>
                </a:lnTo>
                <a:lnTo>
                  <a:pt x="76892" y="19273"/>
                </a:lnTo>
                <a:lnTo>
                  <a:pt x="82800" y="32160"/>
                </a:lnTo>
                <a:lnTo>
                  <a:pt x="81972" y="50390"/>
                </a:lnTo>
                <a:lnTo>
                  <a:pt x="77915" y="65328"/>
                </a:lnTo>
                <a:lnTo>
                  <a:pt x="71135" y="76902"/>
                </a:lnTo>
                <a:lnTo>
                  <a:pt x="62142" y="85040"/>
                </a:lnTo>
                <a:lnTo>
                  <a:pt x="51443" y="89672"/>
                </a:lnTo>
                <a:lnTo>
                  <a:pt x="34889" y="88254"/>
                </a:lnTo>
                <a:lnTo>
                  <a:pt x="21276" y="83165"/>
                </a:lnTo>
                <a:lnTo>
                  <a:pt x="10796" y="75017"/>
                </a:lnTo>
                <a:lnTo>
                  <a:pt x="3640" y="64417"/>
                </a:lnTo>
                <a:lnTo>
                  <a:pt x="0" y="51976"/>
                </a:lnTo>
                <a:lnTo>
                  <a:pt x="1722" y="35360"/>
                </a:lnTo>
                <a:lnTo>
                  <a:pt x="25742" y="3579"/>
                </a:lnTo>
                <a:lnTo>
                  <a:pt x="4210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384675" y="2991865"/>
            <a:ext cx="85089" cy="0"/>
          </a:xfrm>
          <a:custGeom>
            <a:avLst/>
            <a:gdLst/>
            <a:ahLst/>
            <a:cxnLst/>
            <a:rect l="l" t="t" r="r" b="b"/>
            <a:pathLst>
              <a:path w="85089" h="0">
                <a:moveTo>
                  <a:pt x="8508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427220" y="2946399"/>
            <a:ext cx="0" cy="90804"/>
          </a:xfrm>
          <a:custGeom>
            <a:avLst/>
            <a:gdLst/>
            <a:ahLst/>
            <a:cxnLst/>
            <a:rect l="l" t="t" r="r" b="b"/>
            <a:pathLst>
              <a:path w="0" h="90804">
                <a:moveTo>
                  <a:pt x="0" y="0"/>
                </a:moveTo>
                <a:lnTo>
                  <a:pt x="0" y="9080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631054" y="3450589"/>
            <a:ext cx="149860" cy="76200"/>
          </a:xfrm>
          <a:custGeom>
            <a:avLst/>
            <a:gdLst/>
            <a:ahLst/>
            <a:cxnLst/>
            <a:rect l="l" t="t" r="r" b="b"/>
            <a:pathLst>
              <a:path w="149860" h="76200">
                <a:moveTo>
                  <a:pt x="73660" y="0"/>
                </a:moveTo>
                <a:lnTo>
                  <a:pt x="73660" y="76200"/>
                </a:lnTo>
                <a:lnTo>
                  <a:pt x="137160" y="44450"/>
                </a:lnTo>
                <a:lnTo>
                  <a:pt x="86360" y="44450"/>
                </a:lnTo>
                <a:lnTo>
                  <a:pt x="86360" y="31750"/>
                </a:lnTo>
                <a:lnTo>
                  <a:pt x="137160" y="31750"/>
                </a:lnTo>
                <a:lnTo>
                  <a:pt x="73660" y="0"/>
                </a:lnTo>
                <a:close/>
              </a:path>
              <a:path w="149860" h="76200">
                <a:moveTo>
                  <a:pt x="7366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3660" y="44450"/>
                </a:lnTo>
                <a:lnTo>
                  <a:pt x="73660" y="31750"/>
                </a:lnTo>
                <a:close/>
              </a:path>
              <a:path w="149860" h="76200">
                <a:moveTo>
                  <a:pt x="137160" y="31750"/>
                </a:moveTo>
                <a:lnTo>
                  <a:pt x="86360" y="31750"/>
                </a:lnTo>
                <a:lnTo>
                  <a:pt x="86360" y="44450"/>
                </a:lnTo>
                <a:lnTo>
                  <a:pt x="137160" y="44450"/>
                </a:lnTo>
                <a:lnTo>
                  <a:pt x="149860" y="38100"/>
                </a:lnTo>
                <a:lnTo>
                  <a:pt x="13716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335779" y="3380739"/>
            <a:ext cx="135890" cy="635"/>
          </a:xfrm>
          <a:custGeom>
            <a:avLst/>
            <a:gdLst/>
            <a:ahLst/>
            <a:cxnLst/>
            <a:rect l="l" t="t" r="r" b="b"/>
            <a:pathLst>
              <a:path w="135890" h="635">
                <a:moveTo>
                  <a:pt x="0" y="0"/>
                </a:moveTo>
                <a:lnTo>
                  <a:pt x="135890" y="635"/>
                </a:lnTo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35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08557" y="1858898"/>
          <a:ext cx="5730061" cy="17633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213"/>
                <a:gridCol w="1170812"/>
                <a:gridCol w="899414"/>
                <a:gridCol w="1260347"/>
                <a:gridCol w="1419225"/>
              </a:tblGrid>
              <a:tr h="211836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Mne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onic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Mea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796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051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615">
                <a:tc>
                  <a:txBody>
                    <a:bodyPr/>
                    <a:lstStyle/>
                    <a:p>
                      <a:pPr marL="28702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AND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ic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tabLst>
                          <a:tab pos="927735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(S) 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.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 S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 CF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3810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fin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83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ic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tabLst>
                          <a:tab pos="939800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(S) +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 S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 P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 CF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3810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fin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908"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XOR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 marR="77470" indent="231140">
                        <a:lnSpc>
                          <a:spcPts val="161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ic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xc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tabLst>
                          <a:tab pos="459105" algn="l"/>
                          <a:tab pos="927735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(S)	</a:t>
                      </a: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 S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 P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 CF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3810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un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fin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6051"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NOT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413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ic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589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  <a:tabLst>
                          <a:tab pos="758190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None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1553" y="4977002"/>
            <a:ext cx="38290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00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5943" y="4977002"/>
            <a:ext cx="440690" cy="2330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10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2</a:t>
            </a:r>
            <a:endParaRPr baseline="-9259" sz="1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88819" y="5338444"/>
            <a:ext cx="417449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1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3 MS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 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20" y="6039515"/>
            <a:ext cx="5603240" cy="12084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132080">
              <a:lnSpc>
                <a:spcPct val="1107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hird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1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-b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d;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marL="455930">
              <a:lnSpc>
                <a:spcPct val="100000"/>
              </a:lnSpc>
              <a:tabLst>
                <a:tab pos="989965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00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	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10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2</a:t>
            </a:r>
            <a:endParaRPr baseline="-9259" sz="135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156845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+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11553" y="7384033"/>
            <a:ext cx="38290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11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45943" y="7384033"/>
            <a:ext cx="440690" cy="2330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baseline="-9259" sz="1350" spc="0">
                <a:latin typeface="Times New Roman"/>
                <a:cs typeface="Times New Roman"/>
              </a:rPr>
              <a:t>2</a:t>
            </a:r>
            <a:endParaRPr baseline="-9259" sz="13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11553" y="7746745"/>
            <a:ext cx="38290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11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45943" y="7746745"/>
            <a:ext cx="440690" cy="2330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10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2</a:t>
            </a:r>
            <a:endParaRPr baseline="-9259" sz="13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488819" y="8109457"/>
            <a:ext cx="287718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1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 MSB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68120" y="8812021"/>
            <a:ext cx="5606415" cy="481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264795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3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i</a:t>
            </a:r>
            <a:r>
              <a:rPr dirty="0" smtClean="0" sz="1400" spc="-1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d;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171575" y="2580639"/>
            <a:ext cx="952500" cy="314325"/>
          </a:xfrm>
          <a:custGeom>
            <a:avLst/>
            <a:gdLst/>
            <a:ahLst/>
            <a:cxnLst/>
            <a:rect l="l" t="t" r="r" b="b"/>
            <a:pathLst>
              <a:path w="952500" h="314325">
                <a:moveTo>
                  <a:pt x="0" y="314325"/>
                </a:moveTo>
                <a:lnTo>
                  <a:pt x="952500" y="314325"/>
                </a:lnTo>
                <a:lnTo>
                  <a:pt x="952500" y="0"/>
                </a:lnTo>
                <a:lnTo>
                  <a:pt x="0" y="0"/>
                </a:lnTo>
                <a:lnTo>
                  <a:pt x="0" y="314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68120" y="736823"/>
            <a:ext cx="5605780" cy="37401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596265" marR="3945890">
              <a:lnSpc>
                <a:spcPct val="1693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0FH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99"/>
              </a:spcBef>
            </a:pPr>
            <a:endParaRPr sz="1100"/>
          </a:p>
          <a:p>
            <a:pPr marL="240665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4"/>
              </a:spcBef>
            </a:pPr>
            <a:endParaRPr sz="950"/>
          </a:p>
          <a:p>
            <a:pPr marL="12700" marR="13335" indent="132080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Fir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48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 marL="20002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55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400"/>
              </a:lnSpc>
              <a:spcBef>
                <a:spcPts val="82"/>
              </a:spcBef>
            </a:pPr>
            <a:endParaRPr sz="1400"/>
          </a:p>
          <a:p>
            <a:pPr marL="12700" marR="12700" indent="132080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Sec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</a:t>
            </a:r>
            <a:r>
              <a:rPr dirty="0" smtClean="0" sz="1400" spc="2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-bit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d;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455930">
              <a:lnSpc>
                <a:spcPct val="100000"/>
              </a:lnSpc>
              <a:tabLst>
                <a:tab pos="989965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01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	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10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2</a:t>
            </a:r>
            <a:endParaRPr baseline="-9259" sz="135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marL="156845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511553" y="4614290"/>
            <a:ext cx="38290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00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045943" y="4614290"/>
            <a:ext cx="440690" cy="2330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2</a:t>
            </a:r>
            <a:endParaRPr baseline="-9259" sz="13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52550" y="4876164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 h="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1171575" y="5324474"/>
            <a:ext cx="952500" cy="314325"/>
          </a:xfrm>
          <a:custGeom>
            <a:avLst/>
            <a:gdLst/>
            <a:ahLst/>
            <a:cxnLst/>
            <a:rect l="l" t="t" r="r" b="b"/>
            <a:pathLst>
              <a:path w="952500" h="314325">
                <a:moveTo>
                  <a:pt x="0" y="314325"/>
                </a:moveTo>
                <a:lnTo>
                  <a:pt x="952500" y="314325"/>
                </a:lnTo>
                <a:lnTo>
                  <a:pt x="952500" y="0"/>
                </a:lnTo>
                <a:lnTo>
                  <a:pt x="0" y="0"/>
                </a:lnTo>
                <a:lnTo>
                  <a:pt x="0" y="314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1255572" y="5359780"/>
            <a:ext cx="75946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15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1352550" y="7646034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 h="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171575" y="8067675"/>
            <a:ext cx="1095375" cy="314325"/>
          </a:xfrm>
          <a:custGeom>
            <a:avLst/>
            <a:gdLst/>
            <a:ahLst/>
            <a:cxnLst/>
            <a:rect l="l" t="t" r="r" b="b"/>
            <a:pathLst>
              <a:path w="1095375" h="314325">
                <a:moveTo>
                  <a:pt x="0" y="314324"/>
                </a:moveTo>
                <a:lnTo>
                  <a:pt x="1095375" y="314324"/>
                </a:lnTo>
                <a:lnTo>
                  <a:pt x="1095375" y="0"/>
                </a:lnTo>
                <a:lnTo>
                  <a:pt x="0" y="0"/>
                </a:lnTo>
                <a:lnTo>
                  <a:pt x="0" y="31432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 txBox="1"/>
          <p:nvPr/>
        </p:nvSpPr>
        <p:spPr>
          <a:xfrm>
            <a:off x="1255572" y="8103361"/>
            <a:ext cx="79756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35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4900802"/>
            <a:ext cx="5607685" cy="42875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31699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&amp;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Bus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erfa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6"/>
              </a:spcBef>
            </a:pPr>
            <a:endParaRPr sz="950"/>
          </a:p>
          <a:p>
            <a:pPr algn="just" marL="12700" marR="16510">
              <a:lnSpc>
                <a:spcPct val="958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BIU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ble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ing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nal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s,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g, 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ng, 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s.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ace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over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bus.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us,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3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us,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ne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us. 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6"/>
              </a:spcBef>
            </a:pPr>
            <a:endParaRPr sz="1000"/>
          </a:p>
          <a:p>
            <a:pPr algn="just" marL="12700" marR="14604">
              <a:lnSpc>
                <a:spcPct val="958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BIU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sm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kno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ns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-2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que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e </a:t>
            </a:r>
            <a:r>
              <a:rPr dirty="0" smtClean="0" sz="1400" spc="-2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arc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tch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up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tes</a:t>
            </a:r>
            <a:r>
              <a:rPr dirty="0" smtClean="0" sz="1400" spc="0">
                <a:latin typeface="Times New Roman"/>
                <a:cs typeface="Times New Roman"/>
              </a:rPr>
              <a:t> 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de.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ll,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BIU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free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prefet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6"/>
              </a:spcBef>
            </a:pPr>
            <a:endParaRPr sz="1000"/>
          </a:p>
          <a:p>
            <a:pPr algn="just" marL="12700" marR="12700">
              <a:lnSpc>
                <a:spcPct val="958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U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2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4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pu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ose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af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ue,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ses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nec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BIU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I/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70025" y="900683"/>
            <a:ext cx="4809744" cy="388848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31076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1553" y="884681"/>
            <a:ext cx="38290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11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45943" y="884681"/>
            <a:ext cx="440690" cy="2330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10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2</a:t>
            </a:r>
            <a:endParaRPr baseline="-9259" sz="13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511553" y="1608581"/>
            <a:ext cx="38290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00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045943" y="1608581"/>
            <a:ext cx="440690" cy="2330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2</a:t>
            </a:r>
            <a:endParaRPr baseline="-9259" sz="1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3622" y="1971293"/>
            <a:ext cx="1192530" cy="606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0504">
              <a:lnSpc>
                <a:spcPct val="100000"/>
              </a:lnSpc>
              <a:tabLst>
                <a:tab pos="764540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11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	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baseline="-9259" sz="1350" spc="0">
                <a:latin typeface="Times New Roman"/>
                <a:cs typeface="Times New Roman"/>
              </a:rPr>
              <a:t>2</a:t>
            </a:r>
            <a:endParaRPr baseline="-9259" sz="135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20"/>
              </a:spcBef>
            </a:pPr>
            <a:endParaRPr sz="13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DA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68651" y="2332481"/>
            <a:ext cx="377190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68120" y="2545414"/>
            <a:ext cx="5607050" cy="34893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3045" marR="492125" indent="1467485">
              <a:lnSpc>
                <a:spcPct val="170200"/>
              </a:lnSpc>
            </a:pPr>
            <a:r>
              <a:rPr dirty="0" smtClean="0" sz="1400">
                <a:latin typeface="Times New Roman"/>
                <a:cs typeface="Times New Roman"/>
              </a:rPr>
              <a:t>bi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that 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1s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i</a:t>
            </a:r>
            <a:r>
              <a:rPr dirty="0" smtClean="0" sz="1400" spc="-1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iate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d)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last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marL="455930">
              <a:lnSpc>
                <a:spcPct val="100000"/>
              </a:lnSpc>
              <a:tabLst>
                <a:tab pos="989965" algn="l"/>
                <a:tab pos="2127885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11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	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baseline="-9259" sz="1350" spc="0">
                <a:latin typeface="Times New Roman"/>
                <a:cs typeface="Times New Roman"/>
              </a:rPr>
              <a:t>2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0010	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5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2</a:t>
            </a:r>
            <a:endParaRPr baseline="-9259" sz="1350">
              <a:latin typeface="Times New Roman"/>
              <a:cs typeface="Times New Roman"/>
            </a:endParaRPr>
          </a:p>
          <a:p>
            <a:pPr>
              <a:lnSpc>
                <a:spcPts val="1300"/>
              </a:lnSpc>
              <a:spcBef>
                <a:spcPts val="31"/>
              </a:spcBef>
            </a:pPr>
            <a:endParaRPr sz="1300"/>
          </a:p>
          <a:p>
            <a:pPr marL="23812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25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37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4072254">
              <a:lnSpc>
                <a:spcPct val="100000"/>
              </a:lnSpc>
            </a:pPr>
            <a:r>
              <a:rPr dirty="0" smtClean="0" sz="1400" spc="5" b="1" u="heavy">
                <a:latin typeface="Times New Roman"/>
                <a:cs typeface="Times New Roman"/>
              </a:rPr>
              <a:t>4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Sh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ft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tr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ct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0"/>
              </a:spcBef>
            </a:pPr>
            <a:endParaRPr sz="950"/>
          </a:p>
          <a:p>
            <a:pPr algn="just" marL="12700" marR="12700">
              <a:lnSpc>
                <a:spcPct val="1102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perf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rm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sic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pes  of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gi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al</a:t>
            </a:r>
            <a:r>
              <a:rPr dirty="0" smtClean="0" sz="1400" spc="114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ic</a:t>
            </a:r>
            <a:r>
              <a:rPr dirty="0" smtClean="0" sz="1400" spc="10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10" i="1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0">
                <a:latin typeface="Times New Roman"/>
                <a:cs typeface="Times New Roman"/>
              </a:rPr>
              <a:t> 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a,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rm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352550" y="1871344"/>
            <a:ext cx="1371600" cy="0"/>
          </a:xfrm>
          <a:custGeom>
            <a:avLst/>
            <a:gdLst/>
            <a:ahLst/>
            <a:cxnLst/>
            <a:rect l="l" t="t" r="r" b="b"/>
            <a:pathLst>
              <a:path w="1371600" h="0">
                <a:moveTo>
                  <a:pt x="0" y="0"/>
                </a:moveTo>
                <a:lnTo>
                  <a:pt x="13716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591877" y="1316989"/>
            <a:ext cx="82800" cy="89672"/>
          </a:xfrm>
          <a:custGeom>
            <a:avLst/>
            <a:gdLst/>
            <a:ahLst/>
            <a:cxnLst/>
            <a:rect l="l" t="t" r="r" b="b"/>
            <a:pathLst>
              <a:path w="82800" h="89672">
                <a:moveTo>
                  <a:pt x="42102" y="0"/>
                </a:moveTo>
                <a:lnTo>
                  <a:pt x="55799" y="2404"/>
                </a:lnTo>
                <a:lnTo>
                  <a:pt x="67644" y="9091"/>
                </a:lnTo>
                <a:lnTo>
                  <a:pt x="76892" y="19273"/>
                </a:lnTo>
                <a:lnTo>
                  <a:pt x="82800" y="32160"/>
                </a:lnTo>
                <a:lnTo>
                  <a:pt x="81972" y="50390"/>
                </a:lnTo>
                <a:lnTo>
                  <a:pt x="77915" y="65328"/>
                </a:lnTo>
                <a:lnTo>
                  <a:pt x="71135" y="76902"/>
                </a:lnTo>
                <a:lnTo>
                  <a:pt x="62142" y="85040"/>
                </a:lnTo>
                <a:lnTo>
                  <a:pt x="51443" y="89672"/>
                </a:lnTo>
                <a:lnTo>
                  <a:pt x="34889" y="88254"/>
                </a:lnTo>
                <a:lnTo>
                  <a:pt x="21276" y="83165"/>
                </a:lnTo>
                <a:lnTo>
                  <a:pt x="10796" y="75017"/>
                </a:lnTo>
                <a:lnTo>
                  <a:pt x="3640" y="64417"/>
                </a:lnTo>
                <a:lnTo>
                  <a:pt x="0" y="51976"/>
                </a:lnTo>
                <a:lnTo>
                  <a:pt x="1722" y="35360"/>
                </a:lnTo>
                <a:lnTo>
                  <a:pt x="25742" y="3579"/>
                </a:lnTo>
                <a:lnTo>
                  <a:pt x="42102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591435" y="1362455"/>
            <a:ext cx="85089" cy="0"/>
          </a:xfrm>
          <a:custGeom>
            <a:avLst/>
            <a:gdLst/>
            <a:ahLst/>
            <a:cxnLst/>
            <a:rect l="l" t="t" r="r" b="b"/>
            <a:pathLst>
              <a:path w="85089" h="0">
                <a:moveTo>
                  <a:pt x="85089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633979" y="1316989"/>
            <a:ext cx="0" cy="90804"/>
          </a:xfrm>
          <a:custGeom>
            <a:avLst/>
            <a:gdLst/>
            <a:ahLst/>
            <a:cxnLst/>
            <a:rect l="l" t="t" r="r" b="b"/>
            <a:pathLst>
              <a:path w="0" h="90804">
                <a:moveTo>
                  <a:pt x="0" y="0"/>
                </a:moveTo>
                <a:lnTo>
                  <a:pt x="0" y="9080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1209675" y="2317749"/>
            <a:ext cx="1095375" cy="314325"/>
          </a:xfrm>
          <a:custGeom>
            <a:avLst/>
            <a:gdLst/>
            <a:ahLst/>
            <a:cxnLst/>
            <a:rect l="l" t="t" r="r" b="b"/>
            <a:pathLst>
              <a:path w="1095375" h="314325">
                <a:moveTo>
                  <a:pt x="0" y="314325"/>
                </a:moveTo>
                <a:lnTo>
                  <a:pt x="1095375" y="314325"/>
                </a:lnTo>
                <a:lnTo>
                  <a:pt x="1095375" y="0"/>
                </a:lnTo>
                <a:lnTo>
                  <a:pt x="0" y="0"/>
                </a:lnTo>
                <a:lnTo>
                  <a:pt x="0" y="314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1209675" y="3766184"/>
            <a:ext cx="1095375" cy="314325"/>
          </a:xfrm>
          <a:custGeom>
            <a:avLst/>
            <a:gdLst/>
            <a:ahLst/>
            <a:cxnLst/>
            <a:rect l="l" t="t" r="r" b="b"/>
            <a:pathLst>
              <a:path w="1095375" h="314325">
                <a:moveTo>
                  <a:pt x="0" y="314325"/>
                </a:moveTo>
                <a:lnTo>
                  <a:pt x="1095375" y="314325"/>
                </a:lnTo>
                <a:lnTo>
                  <a:pt x="1095375" y="0"/>
                </a:lnTo>
                <a:lnTo>
                  <a:pt x="0" y="0"/>
                </a:lnTo>
                <a:lnTo>
                  <a:pt x="0" y="314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1514475" y="3422649"/>
            <a:ext cx="904875" cy="0"/>
          </a:xfrm>
          <a:custGeom>
            <a:avLst/>
            <a:gdLst/>
            <a:ahLst/>
            <a:cxnLst/>
            <a:rect l="l" t="t" r="r" b="b"/>
            <a:pathLst>
              <a:path w="904875" h="0">
                <a:moveTo>
                  <a:pt x="904875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/>
          <p:nvPr/>
        </p:nvSpPr>
        <p:spPr>
          <a:xfrm>
            <a:off x="3787266" y="9894315"/>
            <a:ext cx="168910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40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008557" y="6186169"/>
          <a:ext cx="5730061" cy="32903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213"/>
                <a:gridCol w="989456"/>
                <a:gridCol w="1262126"/>
                <a:gridCol w="1440561"/>
                <a:gridCol w="1057655"/>
              </a:tblGrid>
              <a:tr h="211836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Mne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onic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462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Mea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957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877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69263"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/S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6835" marR="78105" indent="0">
                        <a:lnSpc>
                          <a:spcPct val="95800"/>
                        </a:lnSpc>
                      </a:pPr>
                      <a:r>
                        <a:rPr dirty="0" smtClean="0" sz="1100">
                          <a:latin typeface="Times New Roman"/>
                          <a:cs typeface="Times New Roman"/>
                        </a:rPr>
                        <a:t>Shi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ic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hi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lo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le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mtClean="0" sz="11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L/S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L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ount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5725" marR="88900" indent="0">
                        <a:lnSpc>
                          <a:spcPct val="95800"/>
                        </a:lnSpc>
                      </a:pPr>
                      <a:r>
                        <a:rPr dirty="0" smtClean="0" sz="1100">
                          <a:latin typeface="Times New Roman"/>
                          <a:cs typeface="Times New Roman"/>
                        </a:rPr>
                        <a:t>Shi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the nu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ber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 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pos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ns e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ual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ount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aca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ed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s po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tio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on the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ri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ht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ith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F, 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F, 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F, 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90805" marR="93345" indent="0">
                        <a:lnSpc>
                          <a:spcPts val="1260"/>
                        </a:lnSpc>
                        <a:spcBef>
                          <a:spcPts val="45"/>
                        </a:spcBef>
                      </a:pPr>
                      <a:r>
                        <a:rPr dirty="0" smtClean="0" sz="11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 und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ed)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 und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if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ount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≠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1)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71169"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8775" marR="146685" indent="-212090">
                        <a:lnSpc>
                          <a:spcPts val="1270"/>
                        </a:lnSpc>
                      </a:pPr>
                      <a:r>
                        <a:rPr dirty="0" smtClean="0" sz="1100">
                          <a:latin typeface="Times New Roman"/>
                          <a:cs typeface="Times New Roman"/>
                        </a:rPr>
                        <a:t>Shi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lo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ri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ht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dirty="0" smtClean="0" sz="11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ount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1760" marR="117475" indent="1905">
                        <a:lnSpc>
                          <a:spcPct val="95800"/>
                        </a:lnSpc>
                      </a:pPr>
                      <a:r>
                        <a:rPr dirty="0" smtClean="0" sz="1100">
                          <a:latin typeface="Times New Roman"/>
                          <a:cs typeface="Times New Roman"/>
                        </a:rPr>
                        <a:t>Shi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ht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the nu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ber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 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pos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ns e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ual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ount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aca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ed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s po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tio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on the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ith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os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F, 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F, 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F, 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90805" marR="93345" indent="0">
                        <a:lnSpc>
                          <a:spcPts val="1270"/>
                        </a:lnSpc>
                        <a:spcBef>
                          <a:spcPts val="20"/>
                        </a:spcBef>
                      </a:pPr>
                      <a:r>
                        <a:rPr dirty="0" smtClean="0" sz="11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 und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ed)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 und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ed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R="3810">
                        <a:lnSpc>
                          <a:spcPts val="1225"/>
                        </a:lnSpc>
                      </a:pPr>
                      <a:r>
                        <a:rPr dirty="0" smtClean="0" sz="1100">
                          <a:latin typeface="Times New Roman"/>
                          <a:cs typeface="Times New Roman"/>
                        </a:rPr>
                        <a:t>if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ount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≠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1)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130757"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206375" marR="207010" indent="-635">
                        <a:lnSpc>
                          <a:spcPct val="95900"/>
                        </a:lnSpc>
                      </a:pPr>
                      <a:r>
                        <a:rPr dirty="0" smtClean="0" sz="1100">
                          <a:latin typeface="Times New Roman"/>
                          <a:cs typeface="Times New Roman"/>
                        </a:rPr>
                        <a:t>Shi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ri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ht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17170">
                        <a:lnSpc>
                          <a:spcPct val="100000"/>
                        </a:lnSpc>
                      </a:pPr>
                      <a:r>
                        <a:rPr dirty="0" smtClean="0" sz="11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ount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11760" marR="117475" indent="1905">
                        <a:lnSpc>
                          <a:spcPct val="95800"/>
                        </a:lnSpc>
                      </a:pPr>
                      <a:r>
                        <a:rPr dirty="0" smtClean="0" sz="1100">
                          <a:latin typeface="Times New Roman"/>
                          <a:cs typeface="Times New Roman"/>
                        </a:rPr>
                        <a:t>Shi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ht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the nu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ber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 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pos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ns e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ual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ount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aca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ed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s po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tio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on the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ith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ori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MS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F, 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F, 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F, 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90805" marR="93345" indent="0">
                        <a:lnSpc>
                          <a:spcPts val="1260"/>
                        </a:lnSpc>
                        <a:spcBef>
                          <a:spcPts val="45"/>
                        </a:spcBef>
                      </a:pPr>
                      <a:r>
                        <a:rPr dirty="0" smtClean="0" sz="11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 und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ed)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 und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if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ount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≠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1)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6669" y="862918"/>
            <a:ext cx="5377815" cy="1187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2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SA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/SHL</a:t>
            </a:r>
            <a:r>
              <a:rPr dirty="0" smtClean="0" sz="1400" spc="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uc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1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or st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ift,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CL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5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la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MSB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CF.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6669" y="3313891"/>
            <a:ext cx="5377180" cy="953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2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SH</a:t>
            </a:r>
            <a:r>
              <a:rPr dirty="0" smtClean="0" sz="1400" spc="0" b="1" i="1">
                <a:latin typeface="Times New Roman"/>
                <a:cs typeface="Times New Roman"/>
              </a:rPr>
              <a:t>R </a:t>
            </a:r>
            <a:r>
              <a:rPr dirty="0" smtClean="0" sz="1400" spc="4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tr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n </a:t>
            </a:r>
            <a:r>
              <a:rPr dirty="0" smtClean="0" sz="1400" spc="2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4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CF.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5615385"/>
            <a:ext cx="5379720" cy="953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2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SA</a:t>
            </a:r>
            <a:r>
              <a:rPr dirty="0" smtClean="0" sz="1400" spc="0" b="1" i="1">
                <a:latin typeface="Times New Roman"/>
                <a:cs typeface="Times New Roman"/>
              </a:rPr>
              <a:t>R </a:t>
            </a:r>
            <a:r>
              <a:rPr dirty="0" smtClean="0" sz="1400" spc="5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4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fts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MS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MSB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la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CF.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6669" y="8232901"/>
            <a:ext cx="5377815" cy="4819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  <a:tabLst>
                <a:tab pos="2356485" algn="l"/>
                <a:tab pos="3540760" algn="l"/>
              </a:tabLst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2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02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 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carry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flag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	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CL	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479550" y="2203703"/>
            <a:ext cx="4791075" cy="628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498600" y="4419599"/>
            <a:ext cx="4752975" cy="7137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355725" y="6720839"/>
            <a:ext cx="5038725" cy="66649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41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6669" y="887729"/>
            <a:ext cx="30924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9185" y="1262506"/>
            <a:ext cx="4495800" cy="1495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1266825" y="1695449"/>
            <a:ext cx="76200" cy="447675"/>
          </a:xfrm>
          <a:custGeom>
            <a:avLst/>
            <a:gdLst/>
            <a:ahLst/>
            <a:cxnLst/>
            <a:rect l="l" t="t" r="r" b="b"/>
            <a:pathLst>
              <a:path w="76200" h="447675">
                <a:moveTo>
                  <a:pt x="31750" y="371475"/>
                </a:moveTo>
                <a:lnTo>
                  <a:pt x="0" y="371475"/>
                </a:lnTo>
                <a:lnTo>
                  <a:pt x="38100" y="447675"/>
                </a:lnTo>
                <a:lnTo>
                  <a:pt x="69850" y="384175"/>
                </a:lnTo>
                <a:lnTo>
                  <a:pt x="31750" y="384175"/>
                </a:lnTo>
                <a:lnTo>
                  <a:pt x="31750" y="371475"/>
                </a:lnTo>
                <a:close/>
              </a:path>
              <a:path w="76200" h="447675">
                <a:moveTo>
                  <a:pt x="44450" y="0"/>
                </a:moveTo>
                <a:lnTo>
                  <a:pt x="31750" y="0"/>
                </a:lnTo>
                <a:lnTo>
                  <a:pt x="31750" y="384175"/>
                </a:lnTo>
                <a:lnTo>
                  <a:pt x="44450" y="384175"/>
                </a:lnTo>
                <a:lnTo>
                  <a:pt x="44450" y="0"/>
                </a:lnTo>
                <a:close/>
              </a:path>
              <a:path w="76200" h="447675">
                <a:moveTo>
                  <a:pt x="76200" y="371475"/>
                </a:moveTo>
                <a:lnTo>
                  <a:pt x="44450" y="371475"/>
                </a:lnTo>
                <a:lnTo>
                  <a:pt x="44450" y="384175"/>
                </a:lnTo>
                <a:lnTo>
                  <a:pt x="69850" y="384175"/>
                </a:lnTo>
                <a:lnTo>
                  <a:pt x="76200" y="3714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299210" y="1692655"/>
            <a:ext cx="225552" cy="450469"/>
          </a:xfrm>
          <a:custGeom>
            <a:avLst/>
            <a:gdLst/>
            <a:ahLst/>
            <a:cxnLst/>
            <a:rect l="l" t="t" r="r" b="b"/>
            <a:pathLst>
              <a:path w="225552" h="450469">
                <a:moveTo>
                  <a:pt x="185557" y="384841"/>
                </a:moveTo>
                <a:lnTo>
                  <a:pt x="157099" y="398779"/>
                </a:lnTo>
                <a:lnTo>
                  <a:pt x="224790" y="450469"/>
                </a:lnTo>
                <a:lnTo>
                  <a:pt x="225274" y="396240"/>
                </a:lnTo>
                <a:lnTo>
                  <a:pt x="191134" y="396240"/>
                </a:lnTo>
                <a:lnTo>
                  <a:pt x="185557" y="384841"/>
                </a:lnTo>
                <a:close/>
              </a:path>
              <a:path w="225552" h="450469">
                <a:moveTo>
                  <a:pt x="196983" y="379244"/>
                </a:moveTo>
                <a:lnTo>
                  <a:pt x="185557" y="384841"/>
                </a:lnTo>
                <a:lnTo>
                  <a:pt x="191134" y="396240"/>
                </a:lnTo>
                <a:lnTo>
                  <a:pt x="202565" y="390651"/>
                </a:lnTo>
                <a:lnTo>
                  <a:pt x="196983" y="379244"/>
                </a:lnTo>
                <a:close/>
              </a:path>
              <a:path w="225552" h="450469">
                <a:moveTo>
                  <a:pt x="225552" y="365251"/>
                </a:moveTo>
                <a:lnTo>
                  <a:pt x="196983" y="379244"/>
                </a:lnTo>
                <a:lnTo>
                  <a:pt x="202565" y="390651"/>
                </a:lnTo>
                <a:lnTo>
                  <a:pt x="191134" y="396240"/>
                </a:lnTo>
                <a:lnTo>
                  <a:pt x="225274" y="396240"/>
                </a:lnTo>
                <a:lnTo>
                  <a:pt x="225552" y="365251"/>
                </a:lnTo>
                <a:close/>
              </a:path>
              <a:path w="225552" h="450469">
                <a:moveTo>
                  <a:pt x="11430" y="0"/>
                </a:moveTo>
                <a:lnTo>
                  <a:pt x="0" y="5587"/>
                </a:lnTo>
                <a:lnTo>
                  <a:pt x="185557" y="384841"/>
                </a:lnTo>
                <a:lnTo>
                  <a:pt x="196983" y="379244"/>
                </a:lnTo>
                <a:lnTo>
                  <a:pt x="114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300352" y="1691004"/>
            <a:ext cx="442722" cy="452120"/>
          </a:xfrm>
          <a:custGeom>
            <a:avLst/>
            <a:gdLst/>
            <a:ahLst/>
            <a:cxnLst/>
            <a:rect l="l" t="t" r="r" b="b"/>
            <a:pathLst>
              <a:path w="442722" h="452120">
                <a:moveTo>
                  <a:pt x="384890" y="402096"/>
                </a:moveTo>
                <a:lnTo>
                  <a:pt x="362203" y="424306"/>
                </a:lnTo>
                <a:lnTo>
                  <a:pt x="442722" y="452120"/>
                </a:lnTo>
                <a:lnTo>
                  <a:pt x="429602" y="411225"/>
                </a:lnTo>
                <a:lnTo>
                  <a:pt x="393827" y="411225"/>
                </a:lnTo>
                <a:lnTo>
                  <a:pt x="384890" y="402096"/>
                </a:lnTo>
                <a:close/>
              </a:path>
              <a:path w="442722" h="452120">
                <a:moveTo>
                  <a:pt x="393940" y="393236"/>
                </a:moveTo>
                <a:lnTo>
                  <a:pt x="384890" y="402096"/>
                </a:lnTo>
                <a:lnTo>
                  <a:pt x="393827" y="411225"/>
                </a:lnTo>
                <a:lnTo>
                  <a:pt x="402844" y="402335"/>
                </a:lnTo>
                <a:lnTo>
                  <a:pt x="393940" y="393236"/>
                </a:lnTo>
                <a:close/>
              </a:path>
              <a:path w="442722" h="452120">
                <a:moveTo>
                  <a:pt x="416686" y="370967"/>
                </a:moveTo>
                <a:lnTo>
                  <a:pt x="393940" y="393236"/>
                </a:lnTo>
                <a:lnTo>
                  <a:pt x="402844" y="402335"/>
                </a:lnTo>
                <a:lnTo>
                  <a:pt x="393827" y="411225"/>
                </a:lnTo>
                <a:lnTo>
                  <a:pt x="429602" y="411225"/>
                </a:lnTo>
                <a:lnTo>
                  <a:pt x="416686" y="370967"/>
                </a:lnTo>
                <a:close/>
              </a:path>
              <a:path w="442722" h="452120">
                <a:moveTo>
                  <a:pt x="9143" y="0"/>
                </a:moveTo>
                <a:lnTo>
                  <a:pt x="0" y="8889"/>
                </a:lnTo>
                <a:lnTo>
                  <a:pt x="384890" y="402096"/>
                </a:lnTo>
                <a:lnTo>
                  <a:pt x="393940" y="393236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519427" y="1691004"/>
            <a:ext cx="442722" cy="452120"/>
          </a:xfrm>
          <a:custGeom>
            <a:avLst/>
            <a:gdLst/>
            <a:ahLst/>
            <a:cxnLst/>
            <a:rect l="l" t="t" r="r" b="b"/>
            <a:pathLst>
              <a:path w="442722" h="452120">
                <a:moveTo>
                  <a:pt x="384890" y="402096"/>
                </a:moveTo>
                <a:lnTo>
                  <a:pt x="362203" y="424306"/>
                </a:lnTo>
                <a:lnTo>
                  <a:pt x="442722" y="452120"/>
                </a:lnTo>
                <a:lnTo>
                  <a:pt x="429602" y="411225"/>
                </a:lnTo>
                <a:lnTo>
                  <a:pt x="393827" y="411225"/>
                </a:lnTo>
                <a:lnTo>
                  <a:pt x="384890" y="402096"/>
                </a:lnTo>
                <a:close/>
              </a:path>
              <a:path w="442722" h="452120">
                <a:moveTo>
                  <a:pt x="393940" y="393236"/>
                </a:moveTo>
                <a:lnTo>
                  <a:pt x="384890" y="402096"/>
                </a:lnTo>
                <a:lnTo>
                  <a:pt x="393827" y="411225"/>
                </a:lnTo>
                <a:lnTo>
                  <a:pt x="402844" y="402335"/>
                </a:lnTo>
                <a:lnTo>
                  <a:pt x="393940" y="393236"/>
                </a:lnTo>
                <a:close/>
              </a:path>
              <a:path w="442722" h="452120">
                <a:moveTo>
                  <a:pt x="416686" y="370967"/>
                </a:moveTo>
                <a:lnTo>
                  <a:pt x="393940" y="393236"/>
                </a:lnTo>
                <a:lnTo>
                  <a:pt x="402844" y="402335"/>
                </a:lnTo>
                <a:lnTo>
                  <a:pt x="393827" y="411225"/>
                </a:lnTo>
                <a:lnTo>
                  <a:pt x="429602" y="411225"/>
                </a:lnTo>
                <a:lnTo>
                  <a:pt x="416686" y="370967"/>
                </a:lnTo>
                <a:close/>
              </a:path>
              <a:path w="442722" h="452120">
                <a:moveTo>
                  <a:pt x="9143" y="0"/>
                </a:moveTo>
                <a:lnTo>
                  <a:pt x="0" y="8889"/>
                </a:lnTo>
                <a:lnTo>
                  <a:pt x="384890" y="402096"/>
                </a:lnTo>
                <a:lnTo>
                  <a:pt x="393940" y="393236"/>
                </a:lnTo>
                <a:lnTo>
                  <a:pt x="914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795652" y="1691004"/>
            <a:ext cx="442722" cy="452120"/>
          </a:xfrm>
          <a:custGeom>
            <a:avLst/>
            <a:gdLst/>
            <a:ahLst/>
            <a:cxnLst/>
            <a:rect l="l" t="t" r="r" b="b"/>
            <a:pathLst>
              <a:path w="442722" h="452120">
                <a:moveTo>
                  <a:pt x="384890" y="402096"/>
                </a:moveTo>
                <a:lnTo>
                  <a:pt x="362204" y="424306"/>
                </a:lnTo>
                <a:lnTo>
                  <a:pt x="442722" y="452120"/>
                </a:lnTo>
                <a:lnTo>
                  <a:pt x="429602" y="411225"/>
                </a:lnTo>
                <a:lnTo>
                  <a:pt x="393827" y="411225"/>
                </a:lnTo>
                <a:lnTo>
                  <a:pt x="384890" y="402096"/>
                </a:lnTo>
                <a:close/>
              </a:path>
              <a:path w="442722" h="452120">
                <a:moveTo>
                  <a:pt x="393940" y="393236"/>
                </a:moveTo>
                <a:lnTo>
                  <a:pt x="384890" y="402096"/>
                </a:lnTo>
                <a:lnTo>
                  <a:pt x="393827" y="411225"/>
                </a:lnTo>
                <a:lnTo>
                  <a:pt x="402844" y="402335"/>
                </a:lnTo>
                <a:lnTo>
                  <a:pt x="393940" y="393236"/>
                </a:lnTo>
                <a:close/>
              </a:path>
              <a:path w="442722" h="452120">
                <a:moveTo>
                  <a:pt x="416687" y="370967"/>
                </a:moveTo>
                <a:lnTo>
                  <a:pt x="393940" y="393236"/>
                </a:lnTo>
                <a:lnTo>
                  <a:pt x="402844" y="402335"/>
                </a:lnTo>
                <a:lnTo>
                  <a:pt x="393827" y="411225"/>
                </a:lnTo>
                <a:lnTo>
                  <a:pt x="429602" y="411225"/>
                </a:lnTo>
                <a:lnTo>
                  <a:pt x="416687" y="370967"/>
                </a:lnTo>
                <a:close/>
              </a:path>
              <a:path w="442722" h="452120">
                <a:moveTo>
                  <a:pt x="9144" y="0"/>
                </a:moveTo>
                <a:lnTo>
                  <a:pt x="0" y="8889"/>
                </a:lnTo>
                <a:lnTo>
                  <a:pt x="384890" y="402096"/>
                </a:lnTo>
                <a:lnTo>
                  <a:pt x="393940" y="393236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043302" y="1691004"/>
            <a:ext cx="442722" cy="452120"/>
          </a:xfrm>
          <a:custGeom>
            <a:avLst/>
            <a:gdLst/>
            <a:ahLst/>
            <a:cxnLst/>
            <a:rect l="l" t="t" r="r" b="b"/>
            <a:pathLst>
              <a:path w="442722" h="452120">
                <a:moveTo>
                  <a:pt x="384890" y="402096"/>
                </a:moveTo>
                <a:lnTo>
                  <a:pt x="362204" y="424306"/>
                </a:lnTo>
                <a:lnTo>
                  <a:pt x="442722" y="452120"/>
                </a:lnTo>
                <a:lnTo>
                  <a:pt x="429602" y="411225"/>
                </a:lnTo>
                <a:lnTo>
                  <a:pt x="393827" y="411225"/>
                </a:lnTo>
                <a:lnTo>
                  <a:pt x="384890" y="402096"/>
                </a:lnTo>
                <a:close/>
              </a:path>
              <a:path w="442722" h="452120">
                <a:moveTo>
                  <a:pt x="393940" y="393236"/>
                </a:moveTo>
                <a:lnTo>
                  <a:pt x="384890" y="402096"/>
                </a:lnTo>
                <a:lnTo>
                  <a:pt x="393827" y="411225"/>
                </a:lnTo>
                <a:lnTo>
                  <a:pt x="402844" y="402335"/>
                </a:lnTo>
                <a:lnTo>
                  <a:pt x="393940" y="393236"/>
                </a:lnTo>
                <a:close/>
              </a:path>
              <a:path w="442722" h="452120">
                <a:moveTo>
                  <a:pt x="416687" y="370967"/>
                </a:moveTo>
                <a:lnTo>
                  <a:pt x="393940" y="393236"/>
                </a:lnTo>
                <a:lnTo>
                  <a:pt x="402844" y="402335"/>
                </a:lnTo>
                <a:lnTo>
                  <a:pt x="393827" y="411225"/>
                </a:lnTo>
                <a:lnTo>
                  <a:pt x="429602" y="411225"/>
                </a:lnTo>
                <a:lnTo>
                  <a:pt x="416687" y="370967"/>
                </a:lnTo>
                <a:close/>
              </a:path>
              <a:path w="442722" h="452120">
                <a:moveTo>
                  <a:pt x="9144" y="0"/>
                </a:moveTo>
                <a:lnTo>
                  <a:pt x="0" y="8889"/>
                </a:lnTo>
                <a:lnTo>
                  <a:pt x="384890" y="402096"/>
                </a:lnTo>
                <a:lnTo>
                  <a:pt x="393940" y="393236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233802" y="1691004"/>
            <a:ext cx="442722" cy="452120"/>
          </a:xfrm>
          <a:custGeom>
            <a:avLst/>
            <a:gdLst/>
            <a:ahLst/>
            <a:cxnLst/>
            <a:rect l="l" t="t" r="r" b="b"/>
            <a:pathLst>
              <a:path w="442722" h="452120">
                <a:moveTo>
                  <a:pt x="384890" y="402096"/>
                </a:moveTo>
                <a:lnTo>
                  <a:pt x="362204" y="424306"/>
                </a:lnTo>
                <a:lnTo>
                  <a:pt x="442722" y="452120"/>
                </a:lnTo>
                <a:lnTo>
                  <a:pt x="429602" y="411225"/>
                </a:lnTo>
                <a:lnTo>
                  <a:pt x="393827" y="411225"/>
                </a:lnTo>
                <a:lnTo>
                  <a:pt x="384890" y="402096"/>
                </a:lnTo>
                <a:close/>
              </a:path>
              <a:path w="442722" h="452120">
                <a:moveTo>
                  <a:pt x="393940" y="393236"/>
                </a:moveTo>
                <a:lnTo>
                  <a:pt x="384890" y="402096"/>
                </a:lnTo>
                <a:lnTo>
                  <a:pt x="393827" y="411225"/>
                </a:lnTo>
                <a:lnTo>
                  <a:pt x="402844" y="402335"/>
                </a:lnTo>
                <a:lnTo>
                  <a:pt x="393940" y="393236"/>
                </a:lnTo>
                <a:close/>
              </a:path>
              <a:path w="442722" h="452120">
                <a:moveTo>
                  <a:pt x="416687" y="370967"/>
                </a:moveTo>
                <a:lnTo>
                  <a:pt x="393940" y="393236"/>
                </a:lnTo>
                <a:lnTo>
                  <a:pt x="402844" y="402335"/>
                </a:lnTo>
                <a:lnTo>
                  <a:pt x="393827" y="411225"/>
                </a:lnTo>
                <a:lnTo>
                  <a:pt x="429602" y="411225"/>
                </a:lnTo>
                <a:lnTo>
                  <a:pt x="416687" y="370967"/>
                </a:lnTo>
                <a:close/>
              </a:path>
              <a:path w="442722" h="452120">
                <a:moveTo>
                  <a:pt x="9144" y="0"/>
                </a:moveTo>
                <a:lnTo>
                  <a:pt x="0" y="8889"/>
                </a:lnTo>
                <a:lnTo>
                  <a:pt x="384890" y="402096"/>
                </a:lnTo>
                <a:lnTo>
                  <a:pt x="393940" y="393236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481452" y="1691004"/>
            <a:ext cx="442722" cy="452120"/>
          </a:xfrm>
          <a:custGeom>
            <a:avLst/>
            <a:gdLst/>
            <a:ahLst/>
            <a:cxnLst/>
            <a:rect l="l" t="t" r="r" b="b"/>
            <a:pathLst>
              <a:path w="442722" h="452120">
                <a:moveTo>
                  <a:pt x="384890" y="402096"/>
                </a:moveTo>
                <a:lnTo>
                  <a:pt x="362204" y="424306"/>
                </a:lnTo>
                <a:lnTo>
                  <a:pt x="442722" y="452120"/>
                </a:lnTo>
                <a:lnTo>
                  <a:pt x="429602" y="411225"/>
                </a:lnTo>
                <a:lnTo>
                  <a:pt x="393827" y="411225"/>
                </a:lnTo>
                <a:lnTo>
                  <a:pt x="384890" y="402096"/>
                </a:lnTo>
                <a:close/>
              </a:path>
              <a:path w="442722" h="452120">
                <a:moveTo>
                  <a:pt x="393940" y="393236"/>
                </a:moveTo>
                <a:lnTo>
                  <a:pt x="384890" y="402096"/>
                </a:lnTo>
                <a:lnTo>
                  <a:pt x="393827" y="411225"/>
                </a:lnTo>
                <a:lnTo>
                  <a:pt x="402844" y="402335"/>
                </a:lnTo>
                <a:lnTo>
                  <a:pt x="393940" y="393236"/>
                </a:lnTo>
                <a:close/>
              </a:path>
              <a:path w="442722" h="452120">
                <a:moveTo>
                  <a:pt x="416687" y="370967"/>
                </a:moveTo>
                <a:lnTo>
                  <a:pt x="393940" y="393236"/>
                </a:lnTo>
                <a:lnTo>
                  <a:pt x="402844" y="402335"/>
                </a:lnTo>
                <a:lnTo>
                  <a:pt x="393827" y="411225"/>
                </a:lnTo>
                <a:lnTo>
                  <a:pt x="429602" y="411225"/>
                </a:lnTo>
                <a:lnTo>
                  <a:pt x="416687" y="370967"/>
                </a:lnTo>
                <a:close/>
              </a:path>
              <a:path w="442722" h="452120">
                <a:moveTo>
                  <a:pt x="9144" y="0"/>
                </a:moveTo>
                <a:lnTo>
                  <a:pt x="0" y="8889"/>
                </a:lnTo>
                <a:lnTo>
                  <a:pt x="384890" y="402096"/>
                </a:lnTo>
                <a:lnTo>
                  <a:pt x="393940" y="393236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738627" y="1691004"/>
            <a:ext cx="442722" cy="452120"/>
          </a:xfrm>
          <a:custGeom>
            <a:avLst/>
            <a:gdLst/>
            <a:ahLst/>
            <a:cxnLst/>
            <a:rect l="l" t="t" r="r" b="b"/>
            <a:pathLst>
              <a:path w="442722" h="452120">
                <a:moveTo>
                  <a:pt x="384890" y="402096"/>
                </a:moveTo>
                <a:lnTo>
                  <a:pt x="362204" y="424306"/>
                </a:lnTo>
                <a:lnTo>
                  <a:pt x="442722" y="452120"/>
                </a:lnTo>
                <a:lnTo>
                  <a:pt x="429602" y="411225"/>
                </a:lnTo>
                <a:lnTo>
                  <a:pt x="393827" y="411225"/>
                </a:lnTo>
                <a:lnTo>
                  <a:pt x="384890" y="402096"/>
                </a:lnTo>
                <a:close/>
              </a:path>
              <a:path w="442722" h="452120">
                <a:moveTo>
                  <a:pt x="393940" y="393236"/>
                </a:moveTo>
                <a:lnTo>
                  <a:pt x="384890" y="402096"/>
                </a:lnTo>
                <a:lnTo>
                  <a:pt x="393827" y="411225"/>
                </a:lnTo>
                <a:lnTo>
                  <a:pt x="402844" y="402335"/>
                </a:lnTo>
                <a:lnTo>
                  <a:pt x="393940" y="393236"/>
                </a:lnTo>
                <a:close/>
              </a:path>
              <a:path w="442722" h="452120">
                <a:moveTo>
                  <a:pt x="416687" y="370967"/>
                </a:moveTo>
                <a:lnTo>
                  <a:pt x="393940" y="393236"/>
                </a:lnTo>
                <a:lnTo>
                  <a:pt x="402844" y="402335"/>
                </a:lnTo>
                <a:lnTo>
                  <a:pt x="393827" y="411225"/>
                </a:lnTo>
                <a:lnTo>
                  <a:pt x="429602" y="411225"/>
                </a:lnTo>
                <a:lnTo>
                  <a:pt x="416687" y="370967"/>
                </a:lnTo>
                <a:close/>
              </a:path>
              <a:path w="442722" h="452120">
                <a:moveTo>
                  <a:pt x="9144" y="0"/>
                </a:moveTo>
                <a:lnTo>
                  <a:pt x="0" y="8889"/>
                </a:lnTo>
                <a:lnTo>
                  <a:pt x="384890" y="402096"/>
                </a:lnTo>
                <a:lnTo>
                  <a:pt x="393940" y="393236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2976752" y="1691004"/>
            <a:ext cx="442722" cy="452120"/>
          </a:xfrm>
          <a:custGeom>
            <a:avLst/>
            <a:gdLst/>
            <a:ahLst/>
            <a:cxnLst/>
            <a:rect l="l" t="t" r="r" b="b"/>
            <a:pathLst>
              <a:path w="442722" h="452120">
                <a:moveTo>
                  <a:pt x="384890" y="402096"/>
                </a:moveTo>
                <a:lnTo>
                  <a:pt x="362204" y="424306"/>
                </a:lnTo>
                <a:lnTo>
                  <a:pt x="442722" y="452120"/>
                </a:lnTo>
                <a:lnTo>
                  <a:pt x="429602" y="411225"/>
                </a:lnTo>
                <a:lnTo>
                  <a:pt x="393826" y="411225"/>
                </a:lnTo>
                <a:lnTo>
                  <a:pt x="384890" y="402096"/>
                </a:lnTo>
                <a:close/>
              </a:path>
              <a:path w="442722" h="452120">
                <a:moveTo>
                  <a:pt x="393940" y="393236"/>
                </a:moveTo>
                <a:lnTo>
                  <a:pt x="384890" y="402096"/>
                </a:lnTo>
                <a:lnTo>
                  <a:pt x="393826" y="411225"/>
                </a:lnTo>
                <a:lnTo>
                  <a:pt x="402844" y="402335"/>
                </a:lnTo>
                <a:lnTo>
                  <a:pt x="393940" y="393236"/>
                </a:lnTo>
                <a:close/>
              </a:path>
              <a:path w="442722" h="452120">
                <a:moveTo>
                  <a:pt x="416687" y="370967"/>
                </a:moveTo>
                <a:lnTo>
                  <a:pt x="393940" y="393236"/>
                </a:lnTo>
                <a:lnTo>
                  <a:pt x="402844" y="402335"/>
                </a:lnTo>
                <a:lnTo>
                  <a:pt x="393826" y="411225"/>
                </a:lnTo>
                <a:lnTo>
                  <a:pt x="429602" y="411225"/>
                </a:lnTo>
                <a:lnTo>
                  <a:pt x="416687" y="370967"/>
                </a:lnTo>
                <a:close/>
              </a:path>
              <a:path w="442722" h="452120">
                <a:moveTo>
                  <a:pt x="9144" y="0"/>
                </a:moveTo>
                <a:lnTo>
                  <a:pt x="0" y="8889"/>
                </a:lnTo>
                <a:lnTo>
                  <a:pt x="384890" y="402096"/>
                </a:lnTo>
                <a:lnTo>
                  <a:pt x="393940" y="393236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176777" y="1691004"/>
            <a:ext cx="442722" cy="452120"/>
          </a:xfrm>
          <a:custGeom>
            <a:avLst/>
            <a:gdLst/>
            <a:ahLst/>
            <a:cxnLst/>
            <a:rect l="l" t="t" r="r" b="b"/>
            <a:pathLst>
              <a:path w="442722" h="452120">
                <a:moveTo>
                  <a:pt x="384890" y="402096"/>
                </a:moveTo>
                <a:lnTo>
                  <a:pt x="362204" y="424306"/>
                </a:lnTo>
                <a:lnTo>
                  <a:pt x="442722" y="452120"/>
                </a:lnTo>
                <a:lnTo>
                  <a:pt x="429602" y="411225"/>
                </a:lnTo>
                <a:lnTo>
                  <a:pt x="393826" y="411225"/>
                </a:lnTo>
                <a:lnTo>
                  <a:pt x="384890" y="402096"/>
                </a:lnTo>
                <a:close/>
              </a:path>
              <a:path w="442722" h="452120">
                <a:moveTo>
                  <a:pt x="393940" y="393236"/>
                </a:moveTo>
                <a:lnTo>
                  <a:pt x="384890" y="402096"/>
                </a:lnTo>
                <a:lnTo>
                  <a:pt x="393826" y="411225"/>
                </a:lnTo>
                <a:lnTo>
                  <a:pt x="402844" y="402335"/>
                </a:lnTo>
                <a:lnTo>
                  <a:pt x="393940" y="393236"/>
                </a:lnTo>
                <a:close/>
              </a:path>
              <a:path w="442722" h="452120">
                <a:moveTo>
                  <a:pt x="416687" y="370967"/>
                </a:moveTo>
                <a:lnTo>
                  <a:pt x="393940" y="393236"/>
                </a:lnTo>
                <a:lnTo>
                  <a:pt x="402844" y="402335"/>
                </a:lnTo>
                <a:lnTo>
                  <a:pt x="393826" y="411225"/>
                </a:lnTo>
                <a:lnTo>
                  <a:pt x="429602" y="411225"/>
                </a:lnTo>
                <a:lnTo>
                  <a:pt x="416687" y="370967"/>
                </a:lnTo>
                <a:close/>
              </a:path>
              <a:path w="442722" h="452120">
                <a:moveTo>
                  <a:pt x="9144" y="0"/>
                </a:moveTo>
                <a:lnTo>
                  <a:pt x="0" y="8889"/>
                </a:lnTo>
                <a:lnTo>
                  <a:pt x="384890" y="402096"/>
                </a:lnTo>
                <a:lnTo>
                  <a:pt x="393940" y="393236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472053" y="1691004"/>
            <a:ext cx="442722" cy="452120"/>
          </a:xfrm>
          <a:custGeom>
            <a:avLst/>
            <a:gdLst/>
            <a:ahLst/>
            <a:cxnLst/>
            <a:rect l="l" t="t" r="r" b="b"/>
            <a:pathLst>
              <a:path w="442722" h="452120">
                <a:moveTo>
                  <a:pt x="384890" y="402096"/>
                </a:moveTo>
                <a:lnTo>
                  <a:pt x="362204" y="424306"/>
                </a:lnTo>
                <a:lnTo>
                  <a:pt x="442722" y="452120"/>
                </a:lnTo>
                <a:lnTo>
                  <a:pt x="429602" y="411225"/>
                </a:lnTo>
                <a:lnTo>
                  <a:pt x="393826" y="411225"/>
                </a:lnTo>
                <a:lnTo>
                  <a:pt x="384890" y="402096"/>
                </a:lnTo>
                <a:close/>
              </a:path>
              <a:path w="442722" h="452120">
                <a:moveTo>
                  <a:pt x="393940" y="393236"/>
                </a:moveTo>
                <a:lnTo>
                  <a:pt x="384890" y="402096"/>
                </a:lnTo>
                <a:lnTo>
                  <a:pt x="393826" y="411225"/>
                </a:lnTo>
                <a:lnTo>
                  <a:pt x="402844" y="402335"/>
                </a:lnTo>
                <a:lnTo>
                  <a:pt x="393940" y="393236"/>
                </a:lnTo>
                <a:close/>
              </a:path>
              <a:path w="442722" h="452120">
                <a:moveTo>
                  <a:pt x="416687" y="370967"/>
                </a:moveTo>
                <a:lnTo>
                  <a:pt x="393940" y="393236"/>
                </a:lnTo>
                <a:lnTo>
                  <a:pt x="402844" y="402335"/>
                </a:lnTo>
                <a:lnTo>
                  <a:pt x="393826" y="411225"/>
                </a:lnTo>
                <a:lnTo>
                  <a:pt x="429602" y="411225"/>
                </a:lnTo>
                <a:lnTo>
                  <a:pt x="416687" y="370967"/>
                </a:lnTo>
                <a:close/>
              </a:path>
              <a:path w="442722" h="452120">
                <a:moveTo>
                  <a:pt x="9144" y="0"/>
                </a:moveTo>
                <a:lnTo>
                  <a:pt x="0" y="8889"/>
                </a:lnTo>
                <a:lnTo>
                  <a:pt x="384890" y="402096"/>
                </a:lnTo>
                <a:lnTo>
                  <a:pt x="393940" y="393236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681603" y="1691004"/>
            <a:ext cx="442722" cy="452120"/>
          </a:xfrm>
          <a:custGeom>
            <a:avLst/>
            <a:gdLst/>
            <a:ahLst/>
            <a:cxnLst/>
            <a:rect l="l" t="t" r="r" b="b"/>
            <a:pathLst>
              <a:path w="442722" h="452120">
                <a:moveTo>
                  <a:pt x="384890" y="402096"/>
                </a:moveTo>
                <a:lnTo>
                  <a:pt x="362204" y="424306"/>
                </a:lnTo>
                <a:lnTo>
                  <a:pt x="442722" y="452120"/>
                </a:lnTo>
                <a:lnTo>
                  <a:pt x="429602" y="411225"/>
                </a:lnTo>
                <a:lnTo>
                  <a:pt x="393826" y="411225"/>
                </a:lnTo>
                <a:lnTo>
                  <a:pt x="384890" y="402096"/>
                </a:lnTo>
                <a:close/>
              </a:path>
              <a:path w="442722" h="452120">
                <a:moveTo>
                  <a:pt x="393940" y="393236"/>
                </a:moveTo>
                <a:lnTo>
                  <a:pt x="384890" y="402096"/>
                </a:lnTo>
                <a:lnTo>
                  <a:pt x="393826" y="411225"/>
                </a:lnTo>
                <a:lnTo>
                  <a:pt x="402844" y="402335"/>
                </a:lnTo>
                <a:lnTo>
                  <a:pt x="393940" y="393236"/>
                </a:lnTo>
                <a:close/>
              </a:path>
              <a:path w="442722" h="452120">
                <a:moveTo>
                  <a:pt x="416687" y="370967"/>
                </a:moveTo>
                <a:lnTo>
                  <a:pt x="393940" y="393236"/>
                </a:lnTo>
                <a:lnTo>
                  <a:pt x="402844" y="402335"/>
                </a:lnTo>
                <a:lnTo>
                  <a:pt x="393826" y="411225"/>
                </a:lnTo>
                <a:lnTo>
                  <a:pt x="429602" y="411225"/>
                </a:lnTo>
                <a:lnTo>
                  <a:pt x="416687" y="370967"/>
                </a:lnTo>
                <a:close/>
              </a:path>
              <a:path w="442722" h="452120">
                <a:moveTo>
                  <a:pt x="9144" y="0"/>
                </a:moveTo>
                <a:lnTo>
                  <a:pt x="0" y="8889"/>
                </a:lnTo>
                <a:lnTo>
                  <a:pt x="384890" y="402096"/>
                </a:lnTo>
                <a:lnTo>
                  <a:pt x="393940" y="393236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910203" y="1691004"/>
            <a:ext cx="442722" cy="452120"/>
          </a:xfrm>
          <a:custGeom>
            <a:avLst/>
            <a:gdLst/>
            <a:ahLst/>
            <a:cxnLst/>
            <a:rect l="l" t="t" r="r" b="b"/>
            <a:pathLst>
              <a:path w="442722" h="452120">
                <a:moveTo>
                  <a:pt x="384890" y="402096"/>
                </a:moveTo>
                <a:lnTo>
                  <a:pt x="362204" y="424306"/>
                </a:lnTo>
                <a:lnTo>
                  <a:pt x="442722" y="452120"/>
                </a:lnTo>
                <a:lnTo>
                  <a:pt x="429602" y="411225"/>
                </a:lnTo>
                <a:lnTo>
                  <a:pt x="393826" y="411225"/>
                </a:lnTo>
                <a:lnTo>
                  <a:pt x="384890" y="402096"/>
                </a:lnTo>
                <a:close/>
              </a:path>
              <a:path w="442722" h="452120">
                <a:moveTo>
                  <a:pt x="393940" y="393236"/>
                </a:moveTo>
                <a:lnTo>
                  <a:pt x="384890" y="402096"/>
                </a:lnTo>
                <a:lnTo>
                  <a:pt x="393826" y="411225"/>
                </a:lnTo>
                <a:lnTo>
                  <a:pt x="402844" y="402335"/>
                </a:lnTo>
                <a:lnTo>
                  <a:pt x="393940" y="393236"/>
                </a:lnTo>
                <a:close/>
              </a:path>
              <a:path w="442722" h="452120">
                <a:moveTo>
                  <a:pt x="416687" y="370967"/>
                </a:moveTo>
                <a:lnTo>
                  <a:pt x="393940" y="393236"/>
                </a:lnTo>
                <a:lnTo>
                  <a:pt x="402844" y="402335"/>
                </a:lnTo>
                <a:lnTo>
                  <a:pt x="393826" y="411225"/>
                </a:lnTo>
                <a:lnTo>
                  <a:pt x="429602" y="411225"/>
                </a:lnTo>
                <a:lnTo>
                  <a:pt x="416687" y="370967"/>
                </a:lnTo>
                <a:close/>
              </a:path>
              <a:path w="442722" h="452120">
                <a:moveTo>
                  <a:pt x="9144" y="0"/>
                </a:moveTo>
                <a:lnTo>
                  <a:pt x="0" y="8889"/>
                </a:lnTo>
                <a:lnTo>
                  <a:pt x="384890" y="402096"/>
                </a:lnTo>
                <a:lnTo>
                  <a:pt x="393940" y="393236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4119753" y="1691004"/>
            <a:ext cx="442722" cy="452120"/>
          </a:xfrm>
          <a:custGeom>
            <a:avLst/>
            <a:gdLst/>
            <a:ahLst/>
            <a:cxnLst/>
            <a:rect l="l" t="t" r="r" b="b"/>
            <a:pathLst>
              <a:path w="442722" h="452120">
                <a:moveTo>
                  <a:pt x="384890" y="402096"/>
                </a:moveTo>
                <a:lnTo>
                  <a:pt x="362204" y="424306"/>
                </a:lnTo>
                <a:lnTo>
                  <a:pt x="442722" y="452120"/>
                </a:lnTo>
                <a:lnTo>
                  <a:pt x="429602" y="411225"/>
                </a:lnTo>
                <a:lnTo>
                  <a:pt x="393826" y="411225"/>
                </a:lnTo>
                <a:lnTo>
                  <a:pt x="384890" y="402096"/>
                </a:lnTo>
                <a:close/>
              </a:path>
              <a:path w="442722" h="452120">
                <a:moveTo>
                  <a:pt x="393940" y="393236"/>
                </a:moveTo>
                <a:lnTo>
                  <a:pt x="384890" y="402096"/>
                </a:lnTo>
                <a:lnTo>
                  <a:pt x="393826" y="411225"/>
                </a:lnTo>
                <a:lnTo>
                  <a:pt x="402844" y="402335"/>
                </a:lnTo>
                <a:lnTo>
                  <a:pt x="393940" y="393236"/>
                </a:lnTo>
                <a:close/>
              </a:path>
              <a:path w="442722" h="452120">
                <a:moveTo>
                  <a:pt x="416687" y="370967"/>
                </a:moveTo>
                <a:lnTo>
                  <a:pt x="393940" y="393236"/>
                </a:lnTo>
                <a:lnTo>
                  <a:pt x="402844" y="402335"/>
                </a:lnTo>
                <a:lnTo>
                  <a:pt x="393826" y="411225"/>
                </a:lnTo>
                <a:lnTo>
                  <a:pt x="429602" y="411225"/>
                </a:lnTo>
                <a:lnTo>
                  <a:pt x="416687" y="370967"/>
                </a:lnTo>
                <a:close/>
              </a:path>
              <a:path w="442722" h="452120">
                <a:moveTo>
                  <a:pt x="9144" y="0"/>
                </a:moveTo>
                <a:lnTo>
                  <a:pt x="0" y="8889"/>
                </a:lnTo>
                <a:lnTo>
                  <a:pt x="384890" y="402096"/>
                </a:lnTo>
                <a:lnTo>
                  <a:pt x="393940" y="393236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4348353" y="1691004"/>
            <a:ext cx="442722" cy="452120"/>
          </a:xfrm>
          <a:custGeom>
            <a:avLst/>
            <a:gdLst/>
            <a:ahLst/>
            <a:cxnLst/>
            <a:rect l="l" t="t" r="r" b="b"/>
            <a:pathLst>
              <a:path w="442722" h="452120">
                <a:moveTo>
                  <a:pt x="384890" y="402096"/>
                </a:moveTo>
                <a:lnTo>
                  <a:pt x="362204" y="424306"/>
                </a:lnTo>
                <a:lnTo>
                  <a:pt x="442722" y="452120"/>
                </a:lnTo>
                <a:lnTo>
                  <a:pt x="429602" y="411225"/>
                </a:lnTo>
                <a:lnTo>
                  <a:pt x="393826" y="411225"/>
                </a:lnTo>
                <a:lnTo>
                  <a:pt x="384890" y="402096"/>
                </a:lnTo>
                <a:close/>
              </a:path>
              <a:path w="442722" h="452120">
                <a:moveTo>
                  <a:pt x="393940" y="393236"/>
                </a:moveTo>
                <a:lnTo>
                  <a:pt x="384890" y="402096"/>
                </a:lnTo>
                <a:lnTo>
                  <a:pt x="393826" y="411225"/>
                </a:lnTo>
                <a:lnTo>
                  <a:pt x="402844" y="402335"/>
                </a:lnTo>
                <a:lnTo>
                  <a:pt x="393940" y="393236"/>
                </a:lnTo>
                <a:close/>
              </a:path>
              <a:path w="442722" h="452120">
                <a:moveTo>
                  <a:pt x="416687" y="370967"/>
                </a:moveTo>
                <a:lnTo>
                  <a:pt x="393940" y="393236"/>
                </a:lnTo>
                <a:lnTo>
                  <a:pt x="402844" y="402335"/>
                </a:lnTo>
                <a:lnTo>
                  <a:pt x="393826" y="411225"/>
                </a:lnTo>
                <a:lnTo>
                  <a:pt x="429602" y="411225"/>
                </a:lnTo>
                <a:lnTo>
                  <a:pt x="416687" y="370967"/>
                </a:lnTo>
                <a:close/>
              </a:path>
              <a:path w="442722" h="452120">
                <a:moveTo>
                  <a:pt x="9144" y="0"/>
                </a:moveTo>
                <a:lnTo>
                  <a:pt x="0" y="8889"/>
                </a:lnTo>
                <a:lnTo>
                  <a:pt x="384890" y="402096"/>
                </a:lnTo>
                <a:lnTo>
                  <a:pt x="393940" y="393236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4615941" y="1690242"/>
            <a:ext cx="632333" cy="452882"/>
          </a:xfrm>
          <a:custGeom>
            <a:avLst/>
            <a:gdLst/>
            <a:ahLst/>
            <a:cxnLst/>
            <a:rect l="l" t="t" r="r" b="b"/>
            <a:pathLst>
              <a:path w="632333" h="452882">
                <a:moveTo>
                  <a:pt x="566550" y="413845"/>
                </a:moveTo>
                <a:lnTo>
                  <a:pt x="548132" y="439674"/>
                </a:lnTo>
                <a:lnTo>
                  <a:pt x="632333" y="452882"/>
                </a:lnTo>
                <a:lnTo>
                  <a:pt x="615506" y="421259"/>
                </a:lnTo>
                <a:lnTo>
                  <a:pt x="576961" y="421259"/>
                </a:lnTo>
                <a:lnTo>
                  <a:pt x="566550" y="413845"/>
                </a:lnTo>
                <a:close/>
              </a:path>
              <a:path w="632333" h="452882">
                <a:moveTo>
                  <a:pt x="573956" y="403460"/>
                </a:moveTo>
                <a:lnTo>
                  <a:pt x="566550" y="413845"/>
                </a:lnTo>
                <a:lnTo>
                  <a:pt x="576961" y="421259"/>
                </a:lnTo>
                <a:lnTo>
                  <a:pt x="584327" y="410845"/>
                </a:lnTo>
                <a:lnTo>
                  <a:pt x="573956" y="403460"/>
                </a:lnTo>
                <a:close/>
              </a:path>
              <a:path w="632333" h="452882">
                <a:moveTo>
                  <a:pt x="592328" y="377698"/>
                </a:moveTo>
                <a:lnTo>
                  <a:pt x="573956" y="403460"/>
                </a:lnTo>
                <a:lnTo>
                  <a:pt x="584327" y="410845"/>
                </a:lnTo>
                <a:lnTo>
                  <a:pt x="576961" y="421259"/>
                </a:lnTo>
                <a:lnTo>
                  <a:pt x="615506" y="421259"/>
                </a:lnTo>
                <a:lnTo>
                  <a:pt x="592328" y="377698"/>
                </a:lnTo>
                <a:close/>
              </a:path>
              <a:path w="632333" h="452882">
                <a:moveTo>
                  <a:pt x="7366" y="0"/>
                </a:moveTo>
                <a:lnTo>
                  <a:pt x="0" y="10414"/>
                </a:lnTo>
                <a:lnTo>
                  <a:pt x="566550" y="413845"/>
                </a:lnTo>
                <a:lnTo>
                  <a:pt x="573956" y="403460"/>
                </a:lnTo>
                <a:lnTo>
                  <a:pt x="736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209675" y="2924174"/>
            <a:ext cx="1714500" cy="314325"/>
          </a:xfrm>
          <a:custGeom>
            <a:avLst/>
            <a:gdLst/>
            <a:ahLst/>
            <a:cxnLst/>
            <a:rect l="l" t="t" r="r" b="b"/>
            <a:pathLst>
              <a:path w="1714500" h="314325">
                <a:moveTo>
                  <a:pt x="0" y="314325"/>
                </a:moveTo>
                <a:lnTo>
                  <a:pt x="1714500" y="314325"/>
                </a:lnTo>
                <a:lnTo>
                  <a:pt x="1714500" y="0"/>
                </a:lnTo>
                <a:lnTo>
                  <a:pt x="0" y="0"/>
                </a:lnTo>
                <a:lnTo>
                  <a:pt x="0" y="314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1068120" y="2958845"/>
            <a:ext cx="5609590" cy="23202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3812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02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CF =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4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37147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4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carry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5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 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this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CF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41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1970" cy="1054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3929379">
              <a:lnSpc>
                <a:spcPct val="100000"/>
              </a:lnSpc>
            </a:pPr>
            <a:r>
              <a:rPr dirty="0" smtClean="0" sz="1400" spc="5" b="1" u="heavy">
                <a:latin typeface="Times New Roman"/>
                <a:cs typeface="Times New Roman"/>
              </a:rPr>
              <a:t>5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te</a:t>
            </a:r>
            <a:r>
              <a:rPr dirty="0" smtClean="0" sz="1400" spc="-1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ns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ruc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5"/>
              </a:spcBef>
            </a:pPr>
            <a:endParaRPr sz="950"/>
          </a:p>
          <a:p>
            <a:pPr algn="just" marL="12700" marR="12700">
              <a:lnSpc>
                <a:spcPct val="1104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ilar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ift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 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a bit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d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5554426"/>
            <a:ext cx="5376545" cy="953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2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L </a:t>
            </a:r>
            <a:r>
              <a:rPr dirty="0" smtClean="0" sz="1400" spc="-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-5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oved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MSB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6669" y="8447785"/>
            <a:ext cx="5375910" cy="7162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0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R </a:t>
            </a:r>
            <a:r>
              <a:rPr dirty="0" smtClean="0" sz="1400" spc="-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SBit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84325" y="6658609"/>
            <a:ext cx="4581525" cy="942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41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08557" y="2095118"/>
          <a:ext cx="5730061" cy="313499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213"/>
                <a:gridCol w="811149"/>
                <a:gridCol w="1078992"/>
                <a:gridCol w="1802002"/>
                <a:gridCol w="1057655"/>
              </a:tblGrid>
              <a:tr h="210311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Mne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onic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Mea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038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71168"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ota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RO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ount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2390" marR="76835" indent="0">
                        <a:lnSpc>
                          <a:spcPct val="9590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ota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 t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)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nu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ber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of b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ns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to 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. Ea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h b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ted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ut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from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ost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oes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back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into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ht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ost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pos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CF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113664" marR="116839">
                        <a:lnSpc>
                          <a:spcPts val="1260"/>
                        </a:lnSpc>
                        <a:spcBef>
                          <a:spcPts val="40"/>
                        </a:spcBef>
                      </a:pPr>
                      <a:r>
                        <a:rPr dirty="0" smtClean="0" sz="11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 und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if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ount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≠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1)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09244"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ota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ht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6205">
                        <a:lnSpc>
                          <a:spcPct val="10000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RO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ount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72390" marR="76835" indent="1905">
                        <a:lnSpc>
                          <a:spcPct val="9570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ota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 t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ht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by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nu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ber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of b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ns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to 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ou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. Ea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h b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ted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ut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from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ht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ost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oes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into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ost</a:t>
                      </a:r>
                      <a:r>
                        <a:rPr dirty="0" smtClean="0" sz="11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po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CF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113664" marR="116839">
                        <a:lnSpc>
                          <a:spcPts val="1260"/>
                        </a:lnSpc>
                        <a:spcBef>
                          <a:spcPts val="45"/>
                        </a:spcBef>
                      </a:pPr>
                      <a:r>
                        <a:rPr dirty="0" smtClean="0" sz="11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 und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if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ount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≠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1)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49224"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</a:pP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RCL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07314" marR="109220">
                        <a:lnSpc>
                          <a:spcPts val="126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ota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throu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ca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ry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RC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ount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marR="85725" indent="-59690">
                        <a:lnSpc>
                          <a:spcPts val="127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 as R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L exce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rry</a:t>
                      </a:r>
                      <a:r>
                        <a:rPr dirty="0" smtClean="0" sz="11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ach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d to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CF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113664" marR="116839">
                        <a:lnSpc>
                          <a:spcPts val="1270"/>
                        </a:lnSpc>
                        <a:spcBef>
                          <a:spcPts val="20"/>
                        </a:spcBef>
                      </a:pPr>
                      <a:r>
                        <a:rPr dirty="0" smtClean="0" sz="11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 und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if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ount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≠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1)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87680"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</a:pP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RCR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9215" marR="69850">
                        <a:lnSpc>
                          <a:spcPct val="9590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ota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ht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throu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ca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ry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ount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875" marR="81280" indent="-64135">
                        <a:lnSpc>
                          <a:spcPts val="127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 as R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exce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rry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ach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d to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tion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</a:pPr>
                      <a:r>
                        <a:rPr dirty="0" smtClean="0" sz="1100" spc="-5">
                          <a:latin typeface="Times New Roman"/>
                          <a:cs typeface="Times New Roman"/>
                        </a:rPr>
                        <a:t>CF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 algn="ctr" marL="113664" marR="116839">
                        <a:lnSpc>
                          <a:spcPts val="1270"/>
                        </a:lnSpc>
                        <a:spcBef>
                          <a:spcPts val="25"/>
                        </a:spcBef>
                      </a:pPr>
                      <a:r>
                        <a:rPr dirty="0" smtClean="0" sz="11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 und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fi</a:t>
                      </a:r>
                      <a:r>
                        <a:rPr dirty="0" smtClean="0" sz="1100" spc="-1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ed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if </a:t>
                      </a:r>
                      <a:r>
                        <a:rPr dirty="0" smtClean="0" sz="11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ount</a:t>
                      </a:r>
                      <a:r>
                        <a:rPr dirty="0" smtClean="0" sz="11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≠</a:t>
                      </a:r>
                      <a:r>
                        <a:rPr dirty="0" smtClean="0" sz="11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100" spc="0">
                          <a:latin typeface="Times New Roman"/>
                          <a:cs typeface="Times New Roman"/>
                        </a:rPr>
                        <a:t>1)</a:t>
                      </a: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6669" y="2391277"/>
            <a:ext cx="5375910" cy="95376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3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RC</a:t>
            </a:r>
            <a:r>
              <a:rPr dirty="0" smtClean="0" sz="1400" spc="0" b="1" i="1">
                <a:latin typeface="Times New Roman"/>
                <a:cs typeface="Times New Roman"/>
              </a:rPr>
              <a:t>L </a:t>
            </a:r>
            <a:r>
              <a:rPr dirty="0" smtClean="0" sz="1400" spc="-5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tr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n </a:t>
            </a:r>
            <a:r>
              <a:rPr dirty="0" smtClean="0" sz="1400" spc="-4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carry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flag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0">
                <a:latin typeface="Times New Roman"/>
                <a:cs typeface="Times New Roman"/>
              </a:rPr>
              <a:t> 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oved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MS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6669" y="4808722"/>
            <a:ext cx="5375275" cy="95376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3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RC</a:t>
            </a:r>
            <a:r>
              <a:rPr dirty="0" smtClean="0" sz="1400" spc="0" b="1" i="1">
                <a:latin typeface="Times New Roman"/>
                <a:cs typeface="Times New Roman"/>
              </a:rPr>
              <a:t>R </a:t>
            </a:r>
            <a:r>
              <a:rPr dirty="0" smtClean="0" sz="1400" spc="-5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-60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arry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flag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bits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MSBit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7394732"/>
            <a:ext cx="5373370" cy="12115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700"/>
              </a:lnSpc>
              <a:tabLst>
                <a:tab pos="1339215" algn="l"/>
              </a:tabLst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12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3</a:t>
            </a:r>
            <a:r>
              <a:rPr dirty="0" smtClean="0" sz="1400" spc="13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BX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CL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04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BX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CF</a:t>
            </a:r>
            <a:r>
              <a:rPr dirty="0" smtClean="0" sz="1400" spc="0">
                <a:latin typeface="Times New Roman"/>
                <a:cs typeface="Times New Roman"/>
              </a:rPr>
              <a:t> af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	</a:t>
            </a:r>
            <a:r>
              <a:rPr dirty="0" smtClean="0" sz="1400" spc="0">
                <a:latin typeface="Times New Roman"/>
                <a:cs typeface="Times New Roman"/>
              </a:rPr>
              <a:t>RCR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4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46225" y="900683"/>
            <a:ext cx="4657725" cy="10093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508125" y="3497579"/>
            <a:ext cx="4733925" cy="8284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1441450" y="5913246"/>
            <a:ext cx="4876800" cy="10001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1470025" y="8755379"/>
            <a:ext cx="4819650" cy="9613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41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3126013"/>
            <a:ext cx="5605145" cy="7188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4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bly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0">
                <a:latin typeface="Times New Roman"/>
                <a:cs typeface="Times New Roman"/>
              </a:rPr>
              <a:t> so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4704206"/>
            <a:ext cx="5604510" cy="47891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0665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4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t</a:t>
            </a:r>
            <a:r>
              <a:rPr dirty="0" smtClean="0" sz="1400" spc="-1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58"/>
              </a:spcBef>
            </a:pPr>
            <a:endParaRPr sz="1000"/>
          </a:p>
          <a:p>
            <a:pPr marL="240665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 algn="just" marL="411480" marR="4109720">
              <a:lnSpc>
                <a:spcPts val="2860"/>
              </a:lnSpc>
              <a:spcBef>
                <a:spcPts val="250"/>
              </a:spcBef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04H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22"/>
              </a:spcBef>
            </a:pPr>
            <a:endParaRPr sz="850"/>
          </a:p>
          <a:p>
            <a:pPr algn="just" marL="411480" marR="423862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CL</a:t>
            </a:r>
            <a:endParaRPr sz="1400">
              <a:latin typeface="Times New Roman"/>
              <a:cs typeface="Times New Roman"/>
            </a:endParaRPr>
          </a:p>
          <a:p>
            <a:pPr algn="just" marL="367665" marR="4164329">
              <a:lnSpc>
                <a:spcPct val="169700"/>
              </a:lnSpc>
              <a:spcBef>
                <a:spcPts val="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0FH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BL, 0FH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BL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5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400"/>
              </a:lnSpc>
            </a:pPr>
            <a:r>
              <a:rPr dirty="0" smtClean="0" sz="1400">
                <a:latin typeface="Times New Roman"/>
                <a:cs typeface="Times New Roman"/>
              </a:rPr>
              <a:t>Fir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 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 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4 MSB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BL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4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BL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off.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41475" y="900683"/>
            <a:ext cx="4476750" cy="6569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62050" y="1923414"/>
            <a:ext cx="1714500" cy="314325"/>
          </a:xfrm>
          <a:custGeom>
            <a:avLst/>
            <a:gdLst/>
            <a:ahLst/>
            <a:cxnLst/>
            <a:rect l="l" t="t" r="r" b="b"/>
            <a:pathLst>
              <a:path w="1714500" h="314325">
                <a:moveTo>
                  <a:pt x="0" y="314325"/>
                </a:moveTo>
                <a:lnTo>
                  <a:pt x="1714500" y="314325"/>
                </a:lnTo>
                <a:lnTo>
                  <a:pt x="1714500" y="0"/>
                </a:lnTo>
                <a:lnTo>
                  <a:pt x="0" y="0"/>
                </a:lnTo>
                <a:lnTo>
                  <a:pt x="0" y="31432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46428" y="1957577"/>
            <a:ext cx="153098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CF =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41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3240" cy="2141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nt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F</a:t>
            </a:r>
            <a:r>
              <a:rPr dirty="0" smtClean="0" sz="1400" spc="-10" b="1" u="heavy">
                <a:latin typeface="Times New Roman"/>
                <a:cs typeface="Times New Roman"/>
              </a:rPr>
              <a:t>l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w</a:t>
            </a:r>
            <a:r>
              <a:rPr dirty="0" smtClean="0" sz="1400" spc="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tr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ct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marL="12700" marR="12700">
              <a:lnSpc>
                <a:spcPct val="1107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ity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lter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exec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4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spc="5" b="1" u="heavy">
                <a:latin typeface="Times New Roman"/>
                <a:cs typeface="Times New Roman"/>
              </a:rPr>
              <a:t>1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F</a:t>
            </a:r>
            <a:r>
              <a:rPr dirty="0" smtClean="0" sz="1400" spc="-1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5" b="1" u="heavy">
                <a:latin typeface="Times New Roman"/>
                <a:cs typeface="Times New Roman"/>
              </a:rPr>
              <a:t>g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20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nt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ruct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3"/>
              </a:spcBef>
            </a:pPr>
            <a:endParaRPr sz="950"/>
          </a:p>
          <a:p>
            <a:pPr marL="12700" marR="1270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up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t,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en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0">
                <a:latin typeface="Times New Roman"/>
                <a:cs typeface="Times New Roman"/>
              </a:rPr>
              <a:t> di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affect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6190360"/>
            <a:ext cx="5375910" cy="10788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0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AHF</a:t>
            </a:r>
            <a:r>
              <a:rPr dirty="0" smtClean="0" sz="1400" spc="5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5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algn="ctr" marR="216535">
              <a:lnSpc>
                <a:spcPct val="1000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AH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6669" y="8566657"/>
            <a:ext cx="5372735" cy="7162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0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SAH</a:t>
            </a:r>
            <a:r>
              <a:rPr dirty="0" smtClean="0" sz="1400" spc="0" b="1" i="1">
                <a:latin typeface="Times New Roman"/>
                <a:cs typeface="Times New Roman"/>
              </a:rPr>
              <a:t>F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1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H in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used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ove.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330065" y="3674109"/>
            <a:ext cx="189230" cy="76200"/>
          </a:xfrm>
          <a:custGeom>
            <a:avLst/>
            <a:gdLst/>
            <a:ahLst/>
            <a:cxnLst/>
            <a:rect l="l" t="t" r="r" b="b"/>
            <a:pathLst>
              <a:path w="18923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8923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89230" h="76200">
                <a:moveTo>
                  <a:pt x="18923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89230" y="44450"/>
                </a:lnTo>
                <a:lnTo>
                  <a:pt x="18923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438015" y="4017644"/>
            <a:ext cx="189230" cy="76200"/>
          </a:xfrm>
          <a:custGeom>
            <a:avLst/>
            <a:gdLst/>
            <a:ahLst/>
            <a:cxnLst/>
            <a:rect l="l" t="t" r="r" b="b"/>
            <a:pathLst>
              <a:path w="18923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8923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89230" h="76200">
                <a:moveTo>
                  <a:pt x="18923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89230" y="44450"/>
                </a:lnTo>
                <a:lnTo>
                  <a:pt x="18923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436745" y="4346574"/>
            <a:ext cx="189229" cy="76200"/>
          </a:xfrm>
          <a:custGeom>
            <a:avLst/>
            <a:gdLst/>
            <a:ahLst/>
            <a:cxnLst/>
            <a:rect l="l" t="t" r="r" b="b"/>
            <a:pathLst>
              <a:path w="18922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8922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89229" h="76200">
                <a:moveTo>
                  <a:pt x="189229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89229" y="44450"/>
                </a:lnTo>
                <a:lnTo>
                  <a:pt x="18922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436745" y="4659629"/>
            <a:ext cx="189229" cy="76200"/>
          </a:xfrm>
          <a:custGeom>
            <a:avLst/>
            <a:gdLst/>
            <a:ahLst/>
            <a:cxnLst/>
            <a:rect l="l" t="t" r="r" b="b"/>
            <a:pathLst>
              <a:path w="18922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8922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89229" h="76200">
                <a:moveTo>
                  <a:pt x="189229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89229" y="44450"/>
                </a:lnTo>
                <a:lnTo>
                  <a:pt x="18922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418965" y="5015864"/>
            <a:ext cx="189230" cy="76200"/>
          </a:xfrm>
          <a:custGeom>
            <a:avLst/>
            <a:gdLst/>
            <a:ahLst/>
            <a:cxnLst/>
            <a:rect l="l" t="t" r="r" b="b"/>
            <a:pathLst>
              <a:path w="189230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89230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89230" h="76200">
                <a:moveTo>
                  <a:pt x="189230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89230" y="44450"/>
                </a:lnTo>
                <a:lnTo>
                  <a:pt x="18923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4411345" y="5328284"/>
            <a:ext cx="189229" cy="76200"/>
          </a:xfrm>
          <a:custGeom>
            <a:avLst/>
            <a:gdLst/>
            <a:ahLst/>
            <a:cxnLst/>
            <a:rect l="l" t="t" r="r" b="b"/>
            <a:pathLst>
              <a:path w="18922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8922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89229" h="76200">
                <a:moveTo>
                  <a:pt x="189229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89229" y="44450"/>
                </a:lnTo>
                <a:lnTo>
                  <a:pt x="18922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420234" y="5663564"/>
            <a:ext cx="189229" cy="76200"/>
          </a:xfrm>
          <a:custGeom>
            <a:avLst/>
            <a:gdLst/>
            <a:ahLst/>
            <a:cxnLst/>
            <a:rect l="l" t="t" r="r" b="b"/>
            <a:pathLst>
              <a:path w="189229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89229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89229" h="76200">
                <a:moveTo>
                  <a:pt x="189229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89229" y="44450"/>
                </a:lnTo>
                <a:lnTo>
                  <a:pt x="189229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4683759" y="4943474"/>
            <a:ext cx="188594" cy="0"/>
          </a:xfrm>
          <a:custGeom>
            <a:avLst/>
            <a:gdLst/>
            <a:ahLst/>
            <a:cxnLst/>
            <a:rect l="l" t="t" r="r" b="b"/>
            <a:pathLst>
              <a:path w="188594" h="0">
                <a:moveTo>
                  <a:pt x="188594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41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08557" y="3180587"/>
          <a:ext cx="5730061" cy="268528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213"/>
                <a:gridCol w="1800224"/>
                <a:gridCol w="1350518"/>
                <a:gridCol w="1599056"/>
              </a:tblGrid>
              <a:tr h="33527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Mne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onic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039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Mea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1496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LAHF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oad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from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flags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5565">
                        <a:lnSpc>
                          <a:spcPct val="100000"/>
                        </a:lnSpc>
                        <a:tabLst>
                          <a:tab pos="760095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(Fla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127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3756"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re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into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tabLst>
                          <a:tab pos="868680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(Fl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gs)	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80">
                <a:tc>
                  <a:txBody>
                    <a:bodyPr/>
                    <a:lstStyle/>
                    <a:p>
                      <a:pPr marL="3067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Clear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arry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flag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tabLst>
                          <a:tab pos="993775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(CF) 	</a:t>
                      </a: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CF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3755"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Set carry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fl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8445">
                        <a:lnSpc>
                          <a:spcPct val="100000"/>
                        </a:lnSpc>
                        <a:tabLst>
                          <a:tab pos="1082675" algn="r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(CF) 	</a:t>
                      </a: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CF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279"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</a:pP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CMC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ple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carry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flag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79070">
                        <a:lnSpc>
                          <a:spcPct val="100000"/>
                        </a:lnSpc>
                        <a:tabLst>
                          <a:tab pos="825500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(CF)	</a:t>
                      </a: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(CF)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CF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5533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Clear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tabLst>
                          <a:tab pos="964565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(IF) 	</a:t>
                      </a: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3756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Set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lag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8925">
                        <a:lnSpc>
                          <a:spcPct val="100000"/>
                        </a:lnSpc>
                        <a:tabLst>
                          <a:tab pos="1053465" algn="r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(IF) 	</a:t>
                      </a: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2392679" y="7422515"/>
          <a:ext cx="2960243" cy="4584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8807"/>
                <a:gridCol w="368807"/>
                <a:gridCol w="367284"/>
                <a:gridCol w="368808"/>
                <a:gridCol w="369062"/>
                <a:gridCol w="368807"/>
                <a:gridCol w="368808"/>
                <a:gridCol w="368808"/>
              </a:tblGrid>
              <a:tr h="225551"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7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6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5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4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3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2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1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107314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0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225552"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SF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00DE63"/>
                    </a:solidFill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00DE63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PF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00DE63"/>
                    </a:solidFill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CF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  <a:solidFill>
                      <a:srgbClr val="FF6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41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96669" y="863345"/>
            <a:ext cx="5377815" cy="52800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7145">
              <a:lnSpc>
                <a:spcPct val="11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7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9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ff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M1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en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M2.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55"/>
              </a:spcBef>
            </a:pPr>
            <a:endParaRPr sz="1000"/>
          </a:p>
          <a:p>
            <a:pPr algn="just" marL="12700" marR="508127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40"/>
              </a:spcBef>
            </a:pPr>
            <a:endParaRPr sz="1100"/>
          </a:p>
          <a:p>
            <a:pPr algn="just" marL="12700" marR="49022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LAHF</a:t>
            </a:r>
            <a:endParaRPr sz="1400">
              <a:latin typeface="Times New Roman"/>
              <a:cs typeface="Times New Roman"/>
            </a:endParaRPr>
          </a:p>
          <a:p>
            <a:pPr algn="just" marL="12700" marR="3928110">
              <a:lnSpc>
                <a:spcPct val="169700"/>
              </a:lnSpc>
              <a:spcBef>
                <a:spcPts val="5"/>
              </a:spcBef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[M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M1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[M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M2]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241300" marR="12700" indent="-228600">
              <a:lnSpc>
                <a:spcPct val="1107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C,</a:t>
            </a:r>
            <a:r>
              <a:rPr dirty="0" smtClean="0" sz="1400" spc="13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C,</a:t>
            </a:r>
            <a:r>
              <a:rPr dirty="0" smtClean="0" sz="1400" spc="13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CMC</a:t>
            </a:r>
            <a:r>
              <a:rPr dirty="0" smtClean="0" sz="1400" spc="14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13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rry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0">
                <a:latin typeface="Times New Roman"/>
                <a:cs typeface="Times New Roman"/>
              </a:rPr>
              <a:t> per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0"/>
              </a:spcBef>
              <a:buFont typeface="Courier New"/>
              <a:buChar char="o"/>
            </a:pPr>
            <a:endParaRPr sz="85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algn="just" marL="241300" marR="13335" indent="-228600">
              <a:lnSpc>
                <a:spcPct val="1102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I, </a:t>
            </a:r>
            <a:r>
              <a:rPr dirty="0" smtClean="0" sz="1400" spc="1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 </a:t>
            </a:r>
            <a:r>
              <a:rPr dirty="0" smtClean="0" sz="1400" spc="12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tr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 </a:t>
            </a:r>
            <a:r>
              <a:rPr dirty="0" smtClean="0" sz="1400" spc="10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ate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g.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lea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ag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IF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0,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ace).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(IF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1,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ts).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6752716"/>
            <a:ext cx="182372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 b="1" u="heavy">
                <a:latin typeface="Times New Roman"/>
                <a:cs typeface="Times New Roman"/>
              </a:rPr>
              <a:t>2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pa</a:t>
            </a:r>
            <a:r>
              <a:rPr dirty="0" smtClean="0" sz="1400" spc="0" b="1" u="heavy">
                <a:latin typeface="Times New Roman"/>
                <a:cs typeface="Times New Roman"/>
              </a:rPr>
              <a:t>re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ns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ru</a:t>
            </a:r>
            <a:r>
              <a:rPr dirty="0" smtClean="0" sz="1400" spc="-15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ti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6669" y="8084433"/>
            <a:ext cx="5377815" cy="16592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3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CM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2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they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ual,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une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l,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la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ger.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med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ue).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rac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08557" y="7126478"/>
          <a:ext cx="5730061" cy="63411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213"/>
                <a:gridCol w="899540"/>
                <a:gridCol w="900683"/>
                <a:gridCol w="1805051"/>
                <a:gridCol w="1144523"/>
              </a:tblGrid>
              <a:tr h="211836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Mne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onic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Mea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9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165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14908">
                <a:tc>
                  <a:txBody>
                    <a:bodyPr/>
                    <a:lstStyle/>
                    <a:p>
                      <a:pPr marL="293370">
                        <a:lnSpc>
                          <a:spcPct val="100000"/>
                        </a:lnSpc>
                      </a:pP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CMP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Co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pare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CMP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3685" marR="106680" indent="-166370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(S) is used in s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tti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or 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tti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755" marR="121920" indent="-78105">
                        <a:lnSpc>
                          <a:spcPts val="161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F,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PF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SF,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6669" y="863345"/>
            <a:ext cx="5374005" cy="42113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fl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et.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new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exec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ct val="11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 </a:t>
            </a:r>
            <a:r>
              <a:rPr dirty="0" smtClean="0" sz="1400" spc="10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2 </a:t>
            </a:r>
            <a:r>
              <a:rPr dirty="0" smtClean="0" sz="1400" spc="1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ns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3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241300" marR="3625850">
              <a:lnSpc>
                <a:spcPct val="1696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1234H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BC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CMP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BX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55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39"/>
              </a:spcBef>
            </a:pPr>
            <a:endParaRPr sz="1100"/>
          </a:p>
          <a:p>
            <a:pPr marL="14478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nge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85900" y="6575425"/>
            <a:ext cx="3438525" cy="0"/>
          </a:xfrm>
          <a:custGeom>
            <a:avLst/>
            <a:gdLst/>
            <a:ahLst/>
            <a:cxnLst/>
            <a:rect l="l" t="t" r="r" b="b"/>
            <a:pathLst>
              <a:path w="3438525" h="0">
                <a:moveTo>
                  <a:pt x="0" y="0"/>
                </a:moveTo>
                <a:lnTo>
                  <a:pt x="343852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1123950" y="7842250"/>
            <a:ext cx="3552825" cy="2105025"/>
          </a:xfrm>
          <a:custGeom>
            <a:avLst/>
            <a:gdLst/>
            <a:ahLst/>
            <a:cxnLst/>
            <a:rect l="l" t="t" r="r" b="b"/>
            <a:pathLst>
              <a:path w="3552825" h="2105025">
                <a:moveTo>
                  <a:pt x="0" y="2105024"/>
                </a:moveTo>
                <a:lnTo>
                  <a:pt x="3552825" y="2105024"/>
                </a:lnTo>
                <a:lnTo>
                  <a:pt x="3552825" y="0"/>
                </a:lnTo>
                <a:lnTo>
                  <a:pt x="0" y="0"/>
                </a:lnTo>
                <a:lnTo>
                  <a:pt x="0" y="21050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1123950" y="7842250"/>
            <a:ext cx="3552825" cy="2105025"/>
          </a:xfrm>
          <a:custGeom>
            <a:avLst/>
            <a:gdLst/>
            <a:ahLst/>
            <a:cxnLst/>
            <a:rect l="l" t="t" r="r" b="b"/>
            <a:pathLst>
              <a:path w="3552825" h="2105025">
                <a:moveTo>
                  <a:pt x="0" y="2105024"/>
                </a:moveTo>
                <a:lnTo>
                  <a:pt x="3552825" y="2105024"/>
                </a:lnTo>
                <a:lnTo>
                  <a:pt x="3552825" y="0"/>
                </a:lnTo>
                <a:lnTo>
                  <a:pt x="0" y="0"/>
                </a:lnTo>
                <a:lnTo>
                  <a:pt x="0" y="2105024"/>
                </a:lnTo>
                <a:close/>
              </a:path>
            </a:pathLst>
          </a:custGeom>
          <a:ln w="9525">
            <a:solidFill>
              <a:srgbClr val="6F2F9F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068120" y="7384033"/>
            <a:ext cx="4659630" cy="7194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fl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200"/>
              </a:lnSpc>
              <a:spcBef>
                <a:spcPts val="7"/>
              </a:spcBef>
            </a:pPr>
            <a:endParaRPr sz="1200"/>
          </a:p>
          <a:p>
            <a:pPr marL="152400">
              <a:lnSpc>
                <a:spcPct val="100000"/>
              </a:lnSpc>
              <a:tabLst>
                <a:tab pos="1071880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PF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0	</a:t>
            </a:r>
            <a:r>
              <a:rPr dirty="0" smtClean="0" sz="1400" spc="0">
                <a:latin typeface="Times New Roman"/>
                <a:cs typeface="Times New Roman"/>
              </a:rPr>
              <a:t>(o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41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08328" y="8240521"/>
            <a:ext cx="530860" cy="5867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=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3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F =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83286" y="8240521"/>
            <a:ext cx="2389505" cy="16738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127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(no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flo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 marL="32384" marR="12700" indent="8255">
              <a:lnSpc>
                <a:spcPts val="2860"/>
              </a:lnSpc>
              <a:spcBef>
                <a:spcPts val="275"/>
              </a:spcBef>
            </a:pPr>
            <a:r>
              <a:rPr dirty="0" smtClean="0" sz="1400">
                <a:latin typeface="Times New Roman"/>
                <a:cs typeface="Times New Roman"/>
              </a:rPr>
              <a:t>(there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b</a:t>
            </a:r>
            <a:r>
              <a:rPr dirty="0" smtClean="0" baseline="-9259" sz="1350" spc="0">
                <a:latin typeface="Times New Roman"/>
                <a:cs typeface="Times New Roman"/>
              </a:rPr>
              <a:t>4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baseline="-9259" sz="1350" spc="7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 (t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b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7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  <a:p>
            <a:pPr marL="21590" marR="564515" indent="-9525">
              <a:lnSpc>
                <a:spcPts val="2850"/>
              </a:lnSpc>
            </a:pPr>
            <a:r>
              <a:rPr dirty="0" smtClean="0" sz="1400">
                <a:latin typeface="Times New Roman"/>
                <a:cs typeface="Times New Roman"/>
              </a:rPr>
              <a:t>(re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b</a:t>
            </a:r>
            <a:r>
              <a:rPr dirty="0" smtClean="0" baseline="-9259" sz="1350" spc="7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5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0)</a:t>
            </a:r>
            <a:r>
              <a:rPr dirty="0" smtClean="0" sz="1400" spc="0">
                <a:latin typeface="Times New Roman"/>
                <a:cs typeface="Times New Roman"/>
              </a:rPr>
              <a:t> (resu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08328" y="8964421"/>
            <a:ext cx="521970" cy="5880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CF =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SF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0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08328" y="9688576"/>
            <a:ext cx="51117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F =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580769" y="5543960"/>
          <a:ext cx="3369504" cy="139922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90079"/>
                <a:gridCol w="623279"/>
                <a:gridCol w="533140"/>
                <a:gridCol w="533140"/>
                <a:gridCol w="617076"/>
                <a:gridCol w="172787"/>
              </a:tblGrid>
              <a:tr h="337664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12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mtClean="0" baseline="-9259" sz="1350" spc="7">
                          <a:latin typeface="Times New Roman"/>
                          <a:cs typeface="Times New Roman"/>
                        </a:rPr>
                        <a:t>16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5240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01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15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2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/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98561">
                <a:tc>
                  <a:txBody>
                    <a:bodyPr/>
                    <a:lstStyle/>
                    <a:p>
                      <a:pPr marL="12763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baseline="-9259" sz="1350" spc="7">
                          <a:latin typeface="Times New Roman"/>
                          <a:cs typeface="Times New Roman"/>
                        </a:rPr>
                        <a:t>16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129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1010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00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1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2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763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-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3003">
                <a:tc>
                  <a:txBody>
                    <a:bodyPr/>
                    <a:lstStyle/>
                    <a:p>
                      <a:pPr marL="120014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666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baseline="-9259" sz="1350" spc="7">
                          <a:latin typeface="Times New Roman"/>
                          <a:cs typeface="Times New Roman"/>
                        </a:rPr>
                        <a:t>16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9050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10160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baseline="-9259" sz="1350" spc="0">
                          <a:latin typeface="Times New Roman"/>
                          <a:cs typeface="Times New Roman"/>
                        </a:rPr>
                        <a:t>2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/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7685" cy="308229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4004310">
              <a:lnSpc>
                <a:spcPct val="100000"/>
              </a:lnSpc>
            </a:pPr>
            <a:r>
              <a:rPr dirty="0" smtClean="0" sz="1400" spc="5" b="1" u="heavy">
                <a:latin typeface="Times New Roman"/>
                <a:cs typeface="Times New Roman"/>
              </a:rPr>
              <a:t>3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J</a:t>
            </a:r>
            <a:r>
              <a:rPr dirty="0" smtClean="0" sz="1400" spc="0" b="1" u="heavy">
                <a:latin typeface="Times New Roman"/>
                <a:cs typeface="Times New Roman"/>
              </a:rPr>
              <a:t>u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p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In</a:t>
            </a:r>
            <a:r>
              <a:rPr dirty="0" smtClean="0" sz="1400" spc="-5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truc</a:t>
            </a:r>
            <a:r>
              <a:rPr dirty="0" smtClean="0" sz="1400" spc="-10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6"/>
              </a:spcBef>
            </a:pPr>
            <a:endParaRPr sz="950"/>
          </a:p>
          <a:p>
            <a:pPr algn="just" marL="12700" marR="12700">
              <a:lnSpc>
                <a:spcPct val="110300"/>
              </a:lnSpc>
            </a:pPr>
            <a:r>
              <a:rPr dirty="0" smtClean="0" sz="1400">
                <a:latin typeface="Times New Roman"/>
                <a:cs typeface="Times New Roman"/>
              </a:rPr>
              <a:t>In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keep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han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;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22"/>
              </a:spcBef>
            </a:pPr>
            <a:endParaRPr sz="1000"/>
          </a:p>
          <a:p>
            <a:pPr algn="just" marL="12700" marR="3894454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a-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nco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al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J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5" b="1" i="1">
                <a:latin typeface="Times New Roman"/>
                <a:cs typeface="Times New Roman"/>
              </a:rPr>
              <a:t>m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algn="just" marL="12700" marR="19050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oc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89633" y="7135748"/>
            <a:ext cx="4961890" cy="415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096135" marR="12700" indent="-208407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93875" y="4122419"/>
            <a:ext cx="4171950" cy="28568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41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008557" y="8397875"/>
          <a:ext cx="5730061" cy="9263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213"/>
                <a:gridCol w="1170812"/>
                <a:gridCol w="1169161"/>
                <a:gridCol w="1265301"/>
                <a:gridCol w="1144523"/>
              </a:tblGrid>
              <a:tr h="210312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Mne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onic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6416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Mea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385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178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8659"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JMP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8780" marR="74295" indent="-328295">
                        <a:lnSpc>
                          <a:spcPts val="161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nal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400" spc="15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JMP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184150">
                        <a:lnSpc>
                          <a:spcPts val="1380"/>
                        </a:lnSpc>
                      </a:pP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ump 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 initi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ted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to the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ddr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sp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ifi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dirty="0" smtClean="0" sz="1200" spc="2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the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op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7401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31076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887729"/>
            <a:ext cx="5608320" cy="333946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308356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I</a:t>
            </a:r>
            <a:r>
              <a:rPr dirty="0" smtClean="0" sz="1400" b="1" u="heavy">
                <a:latin typeface="Times New Roman"/>
                <a:cs typeface="Times New Roman"/>
              </a:rPr>
              <a:t>nput</a:t>
            </a:r>
            <a:r>
              <a:rPr dirty="0" smtClean="0" sz="1400" spc="-2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nd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Output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2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ddre</a:t>
            </a:r>
            <a:r>
              <a:rPr dirty="0" smtClean="0" sz="1400" spc="-1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5" b="1" u="heavy">
                <a:latin typeface="Times New Roman"/>
                <a:cs typeface="Times New Roman"/>
              </a:rPr>
              <a:t>S</a:t>
            </a:r>
            <a:r>
              <a:rPr dirty="0" smtClean="0" sz="1400" spc="-15" b="1" u="heavy">
                <a:latin typeface="Times New Roman"/>
                <a:cs typeface="Times New Roman"/>
              </a:rPr>
              <a:t>p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ce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30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959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(I/O)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pac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5" b="1" i="1">
                <a:latin typeface="Times New Roman"/>
                <a:cs typeface="Times New Roman"/>
              </a:rPr>
              <a:t>/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 a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14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ce</a:t>
            </a:r>
            <a:r>
              <a:rPr dirty="0" smtClean="0" sz="1400" spc="13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I/O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face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0">
                <a:latin typeface="Times New Roman"/>
                <a:cs typeface="Times New Roman"/>
              </a:rPr>
              <a:t> po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s,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15">
                <a:latin typeface="Times New Roman"/>
                <a:cs typeface="Times New Roman"/>
              </a:rPr>
              <a:t>0</a:t>
            </a:r>
            <a:r>
              <a:rPr dirty="0" smtClean="0" baseline="-9259" sz="1350" spc="7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6  </a:t>
            </a:r>
            <a:r>
              <a:rPr dirty="0" smtClean="0" baseline="-9259" sz="1350" spc="-15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FFFF</a:t>
            </a:r>
            <a:r>
              <a:rPr dirty="0" smtClean="0" baseline="-9259" sz="1350" spc="7">
                <a:latin typeface="Times New Roman"/>
                <a:cs typeface="Times New Roman"/>
              </a:rPr>
              <a:t>16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I/O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are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6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993900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ry</a:t>
            </a:r>
            <a:r>
              <a:rPr dirty="0" smtClean="0" sz="1400" spc="5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ddre</a:t>
            </a:r>
            <a:r>
              <a:rPr dirty="0" smtClean="0" sz="1400" spc="-1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5" b="1" u="heavy">
                <a:latin typeface="Times New Roman"/>
                <a:cs typeface="Times New Roman"/>
              </a:rPr>
              <a:t> </a:t>
            </a:r>
            <a:r>
              <a:rPr dirty="0" smtClean="0" sz="1400" spc="-15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pa</a:t>
            </a:r>
            <a:r>
              <a:rPr dirty="0" smtClean="0" sz="1400" spc="0" b="1" u="heavy">
                <a:latin typeface="Times New Roman"/>
                <a:cs typeface="Times New Roman"/>
              </a:rPr>
              <a:t>ce</a:t>
            </a:r>
            <a:r>
              <a:rPr dirty="0" smtClean="0" sz="1400" spc="-1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nd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5" b="1" u="heavy">
                <a:latin typeface="Times New Roman"/>
                <a:cs typeface="Times New Roman"/>
              </a:rPr>
              <a:t>O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-10" b="1" u="heavy">
                <a:latin typeface="Times New Roman"/>
                <a:cs typeface="Times New Roman"/>
              </a:rPr>
              <a:t>g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ni</a:t>
            </a:r>
            <a:r>
              <a:rPr dirty="0" smtClean="0" sz="1400" spc="-15" b="1" u="heavy">
                <a:latin typeface="Times New Roman"/>
                <a:cs typeface="Times New Roman"/>
              </a:rPr>
              <a:t>z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3"/>
              </a:spcBef>
            </a:pPr>
            <a:endParaRPr sz="950"/>
          </a:p>
          <a:p>
            <a:pPr algn="just" marL="12700" marR="12700">
              <a:lnSpc>
                <a:spcPct val="959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Mb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iz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tes</a:t>
            </a:r>
            <a:r>
              <a:rPr dirty="0" smtClean="0" sz="1400" spc="0">
                <a:latin typeface="Times New Roman"/>
                <a:cs typeface="Times New Roman"/>
              </a:rPr>
              <a:t> of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60">
                <a:latin typeface="Times New Roman"/>
                <a:cs typeface="Times New Roman"/>
              </a:rPr>
              <a:t>0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6  </a:t>
            </a:r>
            <a:r>
              <a:rPr dirty="0" smtClean="0" baseline="-9259" sz="1350" spc="-52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FFFFF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7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y or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iz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45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b</a:t>
            </a:r>
            <a:r>
              <a:rPr dirty="0" smtClean="0" sz="1400" spc="-1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be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data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signi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6562216"/>
            <a:ext cx="5609590" cy="31095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317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0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958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25">
                <a:latin typeface="Times New Roman"/>
                <a:cs typeface="Times New Roman"/>
              </a:rPr>
              <a:t>4</a:t>
            </a:r>
            <a:r>
              <a:rPr dirty="0" smtClean="0" baseline="-9259" sz="1350" spc="7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6 </a:t>
            </a:r>
            <a:r>
              <a:rPr dirty="0" smtClean="0" baseline="-9259" sz="1350" spc="-112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20">
                <a:latin typeface="Times New Roman"/>
                <a:cs typeface="Times New Roman"/>
              </a:rPr>
              <a:t>2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7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5">
                <a:latin typeface="Times New Roman"/>
                <a:cs typeface="Times New Roman"/>
              </a:rPr>
              <a:t>5</a:t>
            </a:r>
            <a:r>
              <a:rPr dirty="0" smtClean="0" baseline="-9259" sz="1350" spc="7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6 </a:t>
            </a:r>
            <a:r>
              <a:rPr dirty="0" smtClean="0" baseline="-9259" sz="1350" spc="-89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5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7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ord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15">
                <a:latin typeface="Times New Roman"/>
                <a:cs typeface="Times New Roman"/>
              </a:rPr>
              <a:t>2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7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.  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ord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30">
                <a:latin typeface="Times New Roman"/>
                <a:cs typeface="Times New Roman"/>
              </a:rPr>
              <a:t>4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6 </a:t>
            </a:r>
            <a:r>
              <a:rPr dirty="0" smtClean="0" baseline="-9259" sz="1350" spc="67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led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gn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15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w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10" b="1" i="1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le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gn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8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w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10" b="1" i="1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ble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our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b</a:t>
            </a:r>
            <a:r>
              <a:rPr dirty="0" smtClean="0" sz="1400" spc="-1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3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3862704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ry</a:t>
            </a:r>
            <a:r>
              <a:rPr dirty="0" smtClean="0" sz="1400" spc="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Seg</a:t>
            </a:r>
            <a:r>
              <a:rPr dirty="0" smtClean="0" sz="1400" spc="-15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ent</a:t>
            </a:r>
            <a:r>
              <a:rPr dirty="0" smtClean="0" sz="1400" spc="5" b="1" u="heavy">
                <a:latin typeface="Times New Roman"/>
                <a:cs typeface="Times New Roman"/>
              </a:rPr>
              <a:t>a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24"/>
              </a:spcBef>
            </a:pPr>
            <a:endParaRPr sz="1000"/>
          </a:p>
          <a:p>
            <a:pPr algn="just" marL="12700" marR="20955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ven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pace,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 ac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e.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3078479" y="4347971"/>
          <a:ext cx="1725802" cy="18989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9432"/>
                <a:gridCol w="925321"/>
              </a:tblGrid>
              <a:tr h="416051">
                <a:tc>
                  <a:txBody>
                    <a:bodyPr/>
                    <a:lstStyle/>
                    <a:p>
                      <a:pPr marL="62865" marR="67310">
                        <a:lnSpc>
                          <a:spcPts val="1610"/>
                        </a:lnSpc>
                      </a:pP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2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ory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ddre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201295">
                        <a:lnSpc>
                          <a:spcPts val="1610"/>
                        </a:lnSpc>
                      </a:pP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2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ory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ontent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4</a:t>
                      </a:r>
                      <a:r>
                        <a:rPr dirty="0" smtClean="0" baseline="-9259" sz="1350" spc="7">
                          <a:latin typeface="Times New Roman"/>
                          <a:cs typeface="Times New Roman"/>
                        </a:rPr>
                        <a:t>16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baseline="-9259" sz="1350" spc="7">
                          <a:latin typeface="Times New Roman"/>
                          <a:cs typeface="Times New Roman"/>
                        </a:rPr>
                        <a:t>16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baseline="-9259" sz="1350" spc="7">
                          <a:latin typeface="Times New Roman"/>
                          <a:cs typeface="Times New Roman"/>
                        </a:rPr>
                        <a:t>16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dirty="0" smtClean="0" baseline="-9259" sz="1350" spc="7">
                          <a:latin typeface="Times New Roman"/>
                          <a:cs typeface="Times New Roman"/>
                        </a:rPr>
                        <a:t>16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2089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baseline="-9259" sz="1350" spc="7">
                          <a:latin typeface="Times New Roman"/>
                          <a:cs typeface="Times New Roman"/>
                        </a:rPr>
                        <a:t>16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210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mtClean="0" baseline="-9259" sz="1350" spc="7">
                          <a:latin typeface="Times New Roman"/>
                          <a:cs typeface="Times New Roman"/>
                        </a:rPr>
                        <a:t>16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baseline="-9259" sz="1350" spc="7">
                          <a:latin typeface="Times New Roman"/>
                          <a:cs typeface="Times New Roman"/>
                        </a:rPr>
                        <a:t>16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3</a:t>
                      </a:r>
                      <a:r>
                        <a:rPr dirty="0" smtClean="0" baseline="-9259" sz="1350" spc="7">
                          <a:latin typeface="Times New Roman"/>
                          <a:cs typeface="Times New Roman"/>
                        </a:rPr>
                        <a:t>16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mtClean="0" baseline="-9259" sz="1350" spc="7">
                          <a:latin typeface="Times New Roman"/>
                          <a:cs typeface="Times New Roman"/>
                        </a:rPr>
                        <a:t>16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765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baseline="-9259" sz="1350" spc="7">
                          <a:latin typeface="Times New Roman"/>
                          <a:cs typeface="Times New Roman"/>
                        </a:rPr>
                        <a:t>16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marL="10858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9</a:t>
                      </a:r>
                      <a:r>
                        <a:rPr dirty="0" smtClean="0" baseline="-9259" sz="1350" spc="7">
                          <a:latin typeface="Times New Roman"/>
                          <a:cs typeface="Times New Roman"/>
                        </a:rPr>
                        <a:t>16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2575">
                        <a:lnSpc>
                          <a:spcPct val="100000"/>
                        </a:lnSpc>
                      </a:pP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CC</a:t>
                      </a:r>
                      <a:r>
                        <a:rPr dirty="0" smtClean="0" baseline="-9259" sz="1350" spc="7">
                          <a:latin typeface="Times New Roman"/>
                          <a:cs typeface="Times New Roman"/>
                        </a:rPr>
                        <a:t>16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baseline="-9259" sz="1350" spc="7">
                          <a:latin typeface="Times New Roman"/>
                          <a:cs typeface="Times New Roman"/>
                        </a:rPr>
                        <a:t>16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7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6</a:t>
                      </a:r>
                      <a:r>
                        <a:rPr dirty="0" smtClean="0" baseline="-9259" sz="1350" spc="7">
                          <a:latin typeface="Times New Roman"/>
                          <a:cs typeface="Times New Roman"/>
                        </a:rPr>
                        <a:t>16</a:t>
                      </a:r>
                      <a:endParaRPr baseline="-9259" sz="135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87266" y="9894315"/>
            <a:ext cx="168910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50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884681"/>
            <a:ext cx="5608320" cy="8843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202565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 are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ps: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9"/>
              </a:spcBef>
            </a:pPr>
            <a:endParaRPr sz="950"/>
          </a:p>
          <a:p>
            <a:pPr algn="just" marL="12700" marR="13970">
              <a:lnSpc>
                <a:spcPct val="110400"/>
              </a:lnSpc>
              <a:buFont typeface="Times New Roman"/>
              <a:buAutoNum type="arabicPlain"/>
              <a:tabLst>
                <a:tab pos="233045" algn="l"/>
              </a:tabLst>
            </a:pPr>
            <a:r>
              <a:rPr dirty="0" smtClean="0" sz="1400" spc="-15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5" i="1">
                <a:latin typeface="Times New Roman"/>
                <a:cs typeface="Times New Roman"/>
              </a:rPr>
              <a:t>g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nt </a:t>
            </a:r>
            <a:r>
              <a:rPr dirty="0" smtClean="0" sz="1400" spc="-14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j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2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p </a:t>
            </a:r>
            <a:r>
              <a:rPr dirty="0" smtClean="0" sz="1400" spc="-13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ited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(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odif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IP). 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5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-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5" i="1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Ne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5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-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5" i="1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tr</a:t>
            </a:r>
            <a:r>
              <a:rPr dirty="0" smtClean="0" sz="1400" spc="0" i="1">
                <a:latin typeface="Times New Roman"/>
                <a:cs typeface="Times New Roman"/>
              </a:rPr>
              <a:t> </a:t>
            </a:r>
            <a:r>
              <a:rPr dirty="0" smtClean="0" sz="1400" spc="5" i="1">
                <a:latin typeface="Times New Roman"/>
                <a:cs typeface="Times New Roman"/>
              </a:rPr>
              <a:t>16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1</a:t>
            </a:r>
            <a:r>
              <a:rPr dirty="0" smtClean="0" sz="1400" spc="10" i="1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3"/>
              </a:spcBef>
              <a:buFont typeface="Times New Roman"/>
              <a:buAutoNum type="arabicPlain"/>
            </a:pPr>
            <a:endParaRPr sz="1100"/>
          </a:p>
          <a:p>
            <a:pPr algn="just" marL="469265" marR="12700" indent="-228600">
              <a:lnSpc>
                <a:spcPct val="110000"/>
              </a:lnSpc>
              <a:tabLst>
                <a:tab pos="4692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5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-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ab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l  </a:t>
            </a:r>
            <a:r>
              <a:rPr dirty="0" smtClean="0" sz="1400" spc="-15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 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ied 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 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0">
                <a:latin typeface="Times New Roman"/>
                <a:cs typeface="Times New Roman"/>
              </a:rPr>
              <a:t> (i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d).  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JMP 1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 algn="just" marL="469265" marR="12700" indent="-228600">
              <a:lnSpc>
                <a:spcPct val="110000"/>
              </a:lnSpc>
              <a:spcBef>
                <a:spcPts val="105"/>
              </a:spcBef>
              <a:tabLst>
                <a:tab pos="4692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i="1">
                <a:latin typeface="Times New Roman"/>
                <a:cs typeface="Times New Roman"/>
              </a:rPr>
              <a:t>Ne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5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-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bel  </a:t>
            </a:r>
            <a:r>
              <a:rPr dirty="0" smtClean="0" sz="1400" spc="-13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ied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3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0">
                <a:latin typeface="Times New Roman"/>
                <a:cs typeface="Times New Roman"/>
              </a:rPr>
              <a:t> (i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d). 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JMP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4H</a:t>
            </a:r>
            <a:endParaRPr sz="1400">
              <a:latin typeface="Times New Roman"/>
              <a:cs typeface="Times New Roman"/>
            </a:endParaRPr>
          </a:p>
          <a:p>
            <a:pPr algn="just" marL="469265" marR="17780" indent="-228600">
              <a:lnSpc>
                <a:spcPct val="110700"/>
              </a:lnSpc>
              <a:spcBef>
                <a:spcPts val="85"/>
              </a:spcBef>
              <a:tabLst>
                <a:tab pos="4692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4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16</a:t>
            </a:r>
            <a:r>
              <a:rPr dirty="0" smtClean="0" sz="1400" spc="6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-to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tly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  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JMP [B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endParaRPr sz="1400">
              <a:latin typeface="Times New Roman"/>
              <a:cs typeface="Times New Roman"/>
            </a:endParaRPr>
          </a:p>
          <a:p>
            <a:pPr algn="just" marL="469265" marR="13335" indent="-228600">
              <a:lnSpc>
                <a:spcPct val="110700"/>
              </a:lnSpc>
              <a:spcBef>
                <a:spcPts val="85"/>
              </a:spcBef>
              <a:tabLst>
                <a:tab pos="4692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5" i="1">
                <a:latin typeface="Times New Roman"/>
                <a:cs typeface="Times New Roman"/>
              </a:rPr>
              <a:t>g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tr</a:t>
            </a:r>
            <a:r>
              <a:rPr dirty="0" smtClean="0" sz="1400" spc="1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1</a:t>
            </a:r>
            <a:r>
              <a:rPr dirty="0" smtClean="0" sz="1400" spc="0" i="1">
                <a:latin typeface="Times New Roman"/>
                <a:cs typeface="Times New Roman"/>
              </a:rPr>
              <a:t>6</a:t>
            </a:r>
            <a:r>
              <a:rPr dirty="0" smtClean="0" sz="1400" spc="1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-to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in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y 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ter.  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JMP BX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6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7145">
              <a:lnSpc>
                <a:spcPct val="110000"/>
              </a:lnSpc>
              <a:buFont typeface="Times New Roman"/>
              <a:buAutoNum type="arabicPlain" startAt="2"/>
              <a:tabLst>
                <a:tab pos="259079" algn="l"/>
              </a:tabLst>
            </a:pP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5" i="1">
                <a:latin typeface="Times New Roman"/>
                <a:cs typeface="Times New Roman"/>
              </a:rPr>
              <a:t>g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nt </a:t>
            </a:r>
            <a:r>
              <a:rPr dirty="0" smtClean="0" sz="1400" spc="5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ju</a:t>
            </a:r>
            <a:r>
              <a:rPr dirty="0" smtClean="0" sz="1400" spc="-2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p </a:t>
            </a:r>
            <a:r>
              <a:rPr dirty="0" smtClean="0" sz="1400" spc="8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(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IP).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5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-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5" i="1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2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3</a:t>
            </a:r>
            <a:r>
              <a:rPr dirty="0" smtClean="0" sz="1400" spc="5" i="1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97"/>
              </a:spcBef>
            </a:pPr>
            <a:endParaRPr sz="1000"/>
          </a:p>
          <a:p>
            <a:pPr algn="just" marL="469265" marR="13970" indent="-228600">
              <a:lnSpc>
                <a:spcPct val="110400"/>
              </a:lnSpc>
              <a:tabLst>
                <a:tab pos="4692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5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-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l </a:t>
            </a:r>
            <a:r>
              <a:rPr dirty="0" smtClean="0" sz="1400" spc="7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2-b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cify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3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s,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16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ded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IP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CS.  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 12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8H</a:t>
            </a:r>
            <a:endParaRPr sz="1400">
              <a:latin typeface="Times New Roman"/>
              <a:cs typeface="Times New Roman"/>
            </a:endParaRPr>
          </a:p>
          <a:p>
            <a:pPr algn="just" marL="469265" marR="17145" indent="-228600">
              <a:lnSpc>
                <a:spcPct val="110200"/>
              </a:lnSpc>
              <a:spcBef>
                <a:spcPts val="90"/>
              </a:spcBef>
              <a:tabLst>
                <a:tab pos="4692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r </a:t>
            </a:r>
            <a:r>
              <a:rPr dirty="0" smtClean="0" sz="1400" spc="-3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3</a:t>
            </a:r>
            <a:r>
              <a:rPr dirty="0" smtClean="0" sz="1400" spc="0" i="1">
                <a:latin typeface="Times New Roman"/>
                <a:cs typeface="Times New Roman"/>
              </a:rPr>
              <a:t>2 </a:t>
            </a:r>
            <a:r>
              <a:rPr dirty="0" smtClean="0" sz="1400" spc="-3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set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new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IP;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CS.  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 [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19"/>
              </a:spcBef>
            </a:pPr>
            <a:endParaRPr sz="1000"/>
          </a:p>
          <a:p>
            <a:pPr algn="just" marL="12700" marR="4072890">
              <a:lnSpc>
                <a:spcPct val="1000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J</a:t>
            </a:r>
            <a:r>
              <a:rPr dirty="0" smtClean="0" sz="1400" spc="-30" b="1" i="1">
                <a:latin typeface="Times New Roman"/>
                <a:cs typeface="Times New Roman"/>
              </a:rPr>
              <a:t>u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algn="just" marL="12700" marR="16510">
              <a:lnSpc>
                <a:spcPct val="110200"/>
              </a:lnSpc>
            </a:pPr>
            <a:r>
              <a:rPr dirty="0" smtClean="0" sz="1400">
                <a:latin typeface="Times New Roman"/>
                <a:cs typeface="Times New Roman"/>
              </a:rPr>
              <a:t>For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p,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ide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ill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ur.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ce;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ise,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ferenced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instru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2"/>
              </a:spcBef>
            </a:pPr>
            <a:endParaRPr sz="1000"/>
          </a:p>
          <a:p>
            <a:pPr algn="just" marL="12700" marR="17145">
              <a:lnSpc>
                <a:spcPct val="1103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te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</a:t>
            </a:r>
            <a:r>
              <a:rPr dirty="0" smtClean="0" sz="1400" spc="0">
                <a:latin typeface="Times New Roman"/>
                <a:cs typeface="Times New Roman"/>
              </a:rPr>
              <a:t> rea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51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90342" y="884681"/>
            <a:ext cx="276161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8340679"/>
            <a:ext cx="5607685" cy="1187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200"/>
              </a:lnSpc>
            </a:pP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bove</a:t>
            </a:r>
            <a:r>
              <a:rPr dirty="0" smtClean="0" sz="1400" spc="130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ow</a:t>
            </a:r>
            <a:r>
              <a:rPr dirty="0" smtClean="0" sz="1400" spc="14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le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s </a:t>
            </a:r>
            <a:r>
              <a:rPr dirty="0" smtClean="0" sz="1400" spc="13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g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at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r </a:t>
            </a:r>
            <a:r>
              <a:rPr dirty="0" smtClean="0" sz="1400" spc="14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BC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4H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they 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BC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3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1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4H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93138" y="1268856"/>
          <a:ext cx="4757166" cy="67551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47953"/>
                <a:gridCol w="535967"/>
                <a:gridCol w="1175738"/>
                <a:gridCol w="1890140"/>
              </a:tblGrid>
              <a:tr h="211836">
                <a:tc>
                  <a:txBody>
                    <a:bodyPr/>
                    <a:lstStyle/>
                    <a:p>
                      <a:pPr marL="18351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Mne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onic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Mea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8420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JA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ve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CF =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 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= 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ve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 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CF =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JB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ow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CF =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JBE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ow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CF =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 =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JC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Carry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CF =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Z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CX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regi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ter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ze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(CF or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F) =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JE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qu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 =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693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JG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rea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 =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rea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qu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SF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JL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(SF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F) =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 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((SF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F)or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F) =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ve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CF =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 =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CF =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ow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CF =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ow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CF =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 =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CF =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 =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((SF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F)or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F) =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56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ter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(SF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F) =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SF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= 0 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=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rf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ow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 =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PF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= 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SF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= 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Z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ze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 =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JO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verf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ow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 =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JP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Par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PF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= 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JPE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Par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ty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even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PF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= 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693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JPO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Par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ty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PF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= 0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JS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SF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= 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5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JZ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ero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 =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1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3345"/>
            <a:ext cx="5602605" cy="7162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0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JB,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JB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JNE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4989194"/>
            <a:ext cx="5601970" cy="43580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524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7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92405" marR="13970" indent="-3175">
              <a:lnSpc>
                <a:spcPct val="1104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 </a:t>
            </a:r>
            <a:r>
              <a:rPr dirty="0" smtClean="0" sz="1400" spc="-10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3 </a:t>
            </a:r>
            <a:r>
              <a:rPr dirty="0" smtClean="0" sz="1400" spc="-95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0H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00H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 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3"/>
              </a:spcBef>
            </a:pPr>
            <a:endParaRPr sz="1000"/>
          </a:p>
          <a:p>
            <a:pPr algn="just" marL="236220" marR="508127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3"/>
              </a:spcBef>
            </a:pPr>
            <a:endParaRPr sz="950"/>
          </a:p>
          <a:p>
            <a:pPr marL="766445" marR="3542029">
              <a:lnSpc>
                <a:spcPct val="1102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00H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6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 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[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endParaRPr sz="1400">
              <a:latin typeface="Times New Roman"/>
              <a:cs typeface="Times New Roman"/>
            </a:endParaRPr>
          </a:p>
          <a:p>
            <a:pPr marL="766445" marR="4187190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 BX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 CX</a:t>
            </a:r>
            <a:endParaRPr sz="1400">
              <a:latin typeface="Times New Roman"/>
              <a:cs typeface="Times New Roman"/>
            </a:endParaRPr>
          </a:p>
          <a:p>
            <a:pPr marL="766445">
              <a:lnSpc>
                <a:spcPct val="100000"/>
              </a:lnSpc>
              <a:spcBef>
                <a:spcPts val="180"/>
              </a:spcBef>
            </a:pPr>
            <a:r>
              <a:rPr dirty="0" smtClean="0" sz="140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 marL="766445">
              <a:lnSpc>
                <a:spcPct val="100000"/>
              </a:lnSpc>
              <a:spcBef>
                <a:spcPts val="165"/>
              </a:spcBef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[0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9185" y="1732787"/>
            <a:ext cx="5343525" cy="31146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51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1970" cy="10547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3513454">
              <a:lnSpc>
                <a:spcPct val="100000"/>
              </a:lnSpc>
            </a:pPr>
            <a:r>
              <a:rPr dirty="0" smtClean="0" sz="1400" spc="5" b="1" u="heavy">
                <a:latin typeface="Times New Roman"/>
                <a:cs typeface="Times New Roman"/>
              </a:rPr>
              <a:t>4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Sub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u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uct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5"/>
              </a:spcBef>
            </a:pPr>
            <a:endParaRPr sz="950"/>
          </a:p>
          <a:p>
            <a:pPr algn="just" marL="12700" marR="12700">
              <a:lnSpc>
                <a:spcPct val="110400"/>
              </a:lnSpc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sub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that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p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639570" y="2443226"/>
            <a:ext cx="900430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M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in prog</a:t>
            </a:r>
            <a:r>
              <a:rPr dirty="0" smtClean="0" sz="1200" spc="-5">
                <a:latin typeface="Times New Roman"/>
                <a:cs typeface="Times New Roman"/>
              </a:rPr>
              <a:t>r</a:t>
            </a:r>
            <a:r>
              <a:rPr dirty="0" smtClean="0" sz="1200" spc="-5">
                <a:latin typeface="Times New Roman"/>
                <a:cs typeface="Times New Roman"/>
              </a:rPr>
              <a:t>a</a:t>
            </a:r>
            <a:r>
              <a:rPr dirty="0" smtClean="0" sz="1200" spc="0">
                <a:latin typeface="Times New Roman"/>
                <a:cs typeface="Times New Roman"/>
              </a:rPr>
              <a:t>m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802504" y="2443226"/>
            <a:ext cx="842644" cy="1949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200">
                <a:latin typeface="Times New Roman"/>
                <a:cs typeface="Times New Roman"/>
              </a:rPr>
              <a:t>Subro</a:t>
            </a:r>
            <a:r>
              <a:rPr dirty="0" smtClean="0" sz="1200" spc="-5">
                <a:latin typeface="Times New Roman"/>
                <a:cs typeface="Times New Roman"/>
              </a:rPr>
              <a:t>u</a:t>
            </a:r>
            <a:r>
              <a:rPr dirty="0" smtClean="0" sz="1200" spc="0">
                <a:latin typeface="Times New Roman"/>
                <a:cs typeface="Times New Roman"/>
              </a:rPr>
              <a:t>tine</a:t>
            </a:r>
            <a:r>
              <a:rPr dirty="0" smtClean="0" sz="1200" spc="-5">
                <a:latin typeface="Times New Roman"/>
                <a:cs typeface="Times New Roman"/>
              </a:rPr>
              <a:t> </a:t>
            </a:r>
            <a:r>
              <a:rPr dirty="0" smtClean="0" sz="1200" spc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20" y="5505068"/>
            <a:ext cx="5601335" cy="13436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541270" marR="271780" indent="-2265045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 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9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ded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nsf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cont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710942" y="2848482"/>
            <a:ext cx="1883283" cy="568198"/>
          </a:xfrm>
          <a:custGeom>
            <a:avLst/>
            <a:gdLst/>
            <a:ahLst/>
            <a:cxnLst/>
            <a:rect l="l" t="t" r="r" b="b"/>
            <a:pathLst>
              <a:path w="1883282" h="568198">
                <a:moveTo>
                  <a:pt x="1808335" y="30472"/>
                </a:moveTo>
                <a:lnTo>
                  <a:pt x="0" y="556005"/>
                </a:lnTo>
                <a:lnTo>
                  <a:pt x="3556" y="568198"/>
                </a:lnTo>
                <a:lnTo>
                  <a:pt x="1811919" y="42782"/>
                </a:lnTo>
                <a:lnTo>
                  <a:pt x="1808335" y="30472"/>
                </a:lnTo>
                <a:close/>
              </a:path>
              <a:path w="1883282" h="568198">
                <a:moveTo>
                  <a:pt x="1870813" y="26924"/>
                </a:moveTo>
                <a:lnTo>
                  <a:pt x="1820545" y="26924"/>
                </a:lnTo>
                <a:lnTo>
                  <a:pt x="1824100" y="39243"/>
                </a:lnTo>
                <a:lnTo>
                  <a:pt x="1811919" y="42782"/>
                </a:lnTo>
                <a:lnTo>
                  <a:pt x="1820798" y="73278"/>
                </a:lnTo>
                <a:lnTo>
                  <a:pt x="1870813" y="26924"/>
                </a:lnTo>
                <a:close/>
              </a:path>
              <a:path w="1883282" h="568198">
                <a:moveTo>
                  <a:pt x="1820545" y="26924"/>
                </a:moveTo>
                <a:lnTo>
                  <a:pt x="1808335" y="30472"/>
                </a:lnTo>
                <a:lnTo>
                  <a:pt x="1811919" y="42782"/>
                </a:lnTo>
                <a:lnTo>
                  <a:pt x="1824100" y="39243"/>
                </a:lnTo>
                <a:lnTo>
                  <a:pt x="1820545" y="26924"/>
                </a:lnTo>
                <a:close/>
              </a:path>
              <a:path w="1883282" h="568198">
                <a:moveTo>
                  <a:pt x="1799462" y="0"/>
                </a:moveTo>
                <a:lnTo>
                  <a:pt x="1808335" y="30472"/>
                </a:lnTo>
                <a:lnTo>
                  <a:pt x="1820545" y="26924"/>
                </a:lnTo>
                <a:lnTo>
                  <a:pt x="1870813" y="26924"/>
                </a:lnTo>
                <a:lnTo>
                  <a:pt x="1883283" y="15367"/>
                </a:lnTo>
                <a:lnTo>
                  <a:pt x="179946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715260" y="2897504"/>
            <a:ext cx="1878964" cy="1406525"/>
          </a:xfrm>
          <a:custGeom>
            <a:avLst/>
            <a:gdLst/>
            <a:ahLst/>
            <a:cxnLst/>
            <a:rect l="l" t="t" r="r" b="b"/>
            <a:pathLst>
              <a:path w="1878964" h="1406525">
                <a:moveTo>
                  <a:pt x="1814148" y="40521"/>
                </a:moveTo>
                <a:lnTo>
                  <a:pt x="0" y="1396364"/>
                </a:lnTo>
                <a:lnTo>
                  <a:pt x="7619" y="1406525"/>
                </a:lnTo>
                <a:lnTo>
                  <a:pt x="1821709" y="50630"/>
                </a:lnTo>
                <a:lnTo>
                  <a:pt x="1814148" y="40521"/>
                </a:lnTo>
                <a:close/>
              </a:path>
              <a:path w="1878964" h="1406525">
                <a:moveTo>
                  <a:pt x="1862436" y="32893"/>
                </a:moveTo>
                <a:lnTo>
                  <a:pt x="1824354" y="32893"/>
                </a:lnTo>
                <a:lnTo>
                  <a:pt x="1831848" y="43052"/>
                </a:lnTo>
                <a:lnTo>
                  <a:pt x="1821709" y="50630"/>
                </a:lnTo>
                <a:lnTo>
                  <a:pt x="1840738" y="76073"/>
                </a:lnTo>
                <a:lnTo>
                  <a:pt x="1862436" y="32893"/>
                </a:lnTo>
                <a:close/>
              </a:path>
              <a:path w="1878964" h="1406525">
                <a:moveTo>
                  <a:pt x="1824354" y="32893"/>
                </a:moveTo>
                <a:lnTo>
                  <a:pt x="1814148" y="40521"/>
                </a:lnTo>
                <a:lnTo>
                  <a:pt x="1821709" y="50630"/>
                </a:lnTo>
                <a:lnTo>
                  <a:pt x="1831848" y="43052"/>
                </a:lnTo>
                <a:lnTo>
                  <a:pt x="1824354" y="32893"/>
                </a:lnTo>
                <a:close/>
              </a:path>
              <a:path w="1878964" h="1406525">
                <a:moveTo>
                  <a:pt x="1878964" y="0"/>
                </a:moveTo>
                <a:lnTo>
                  <a:pt x="1795144" y="15112"/>
                </a:lnTo>
                <a:lnTo>
                  <a:pt x="1814148" y="40521"/>
                </a:lnTo>
                <a:lnTo>
                  <a:pt x="1824354" y="32893"/>
                </a:lnTo>
                <a:lnTo>
                  <a:pt x="1862436" y="32893"/>
                </a:lnTo>
                <a:lnTo>
                  <a:pt x="187896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712720" y="3567048"/>
            <a:ext cx="1882140" cy="211200"/>
          </a:xfrm>
          <a:custGeom>
            <a:avLst/>
            <a:gdLst/>
            <a:ahLst/>
            <a:cxnLst/>
            <a:rect l="l" t="t" r="r" b="b"/>
            <a:pathLst>
              <a:path w="1882140" h="211200">
                <a:moveTo>
                  <a:pt x="76470" y="31528"/>
                </a:moveTo>
                <a:lnTo>
                  <a:pt x="75300" y="44226"/>
                </a:lnTo>
                <a:lnTo>
                  <a:pt x="1880870" y="211200"/>
                </a:lnTo>
                <a:lnTo>
                  <a:pt x="1882140" y="198500"/>
                </a:lnTo>
                <a:lnTo>
                  <a:pt x="76470" y="31528"/>
                </a:lnTo>
                <a:close/>
              </a:path>
              <a:path w="1882140" h="211200">
                <a:moveTo>
                  <a:pt x="79375" y="0"/>
                </a:moveTo>
                <a:lnTo>
                  <a:pt x="0" y="30860"/>
                </a:lnTo>
                <a:lnTo>
                  <a:pt x="72390" y="75818"/>
                </a:lnTo>
                <a:lnTo>
                  <a:pt x="75300" y="44226"/>
                </a:lnTo>
                <a:lnTo>
                  <a:pt x="62611" y="43052"/>
                </a:lnTo>
                <a:lnTo>
                  <a:pt x="63754" y="30352"/>
                </a:lnTo>
                <a:lnTo>
                  <a:pt x="76578" y="30352"/>
                </a:lnTo>
                <a:lnTo>
                  <a:pt x="79375" y="0"/>
                </a:lnTo>
                <a:close/>
              </a:path>
              <a:path w="1882140" h="211200">
                <a:moveTo>
                  <a:pt x="63754" y="30352"/>
                </a:moveTo>
                <a:lnTo>
                  <a:pt x="62611" y="43052"/>
                </a:lnTo>
                <a:lnTo>
                  <a:pt x="75300" y="44226"/>
                </a:lnTo>
                <a:lnTo>
                  <a:pt x="76470" y="31528"/>
                </a:lnTo>
                <a:lnTo>
                  <a:pt x="63754" y="30352"/>
                </a:lnTo>
                <a:close/>
              </a:path>
              <a:path w="1882140" h="211200">
                <a:moveTo>
                  <a:pt x="76578" y="30352"/>
                </a:moveTo>
                <a:lnTo>
                  <a:pt x="63754" y="30352"/>
                </a:lnTo>
                <a:lnTo>
                  <a:pt x="76470" y="31528"/>
                </a:lnTo>
                <a:lnTo>
                  <a:pt x="76578" y="303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712720" y="3765930"/>
            <a:ext cx="1877441" cy="742823"/>
          </a:xfrm>
          <a:custGeom>
            <a:avLst/>
            <a:gdLst/>
            <a:ahLst/>
            <a:cxnLst/>
            <a:rect l="l" t="t" r="r" b="b"/>
            <a:pathLst>
              <a:path w="1877441" h="742823">
                <a:moveTo>
                  <a:pt x="57277" y="671829"/>
                </a:moveTo>
                <a:lnTo>
                  <a:pt x="0" y="734949"/>
                </a:lnTo>
                <a:lnTo>
                  <a:pt x="84836" y="742823"/>
                </a:lnTo>
                <a:lnTo>
                  <a:pt x="75123" y="717803"/>
                </a:lnTo>
                <a:lnTo>
                  <a:pt x="61468" y="717803"/>
                </a:lnTo>
                <a:lnTo>
                  <a:pt x="56896" y="705992"/>
                </a:lnTo>
                <a:lnTo>
                  <a:pt x="68749" y="701384"/>
                </a:lnTo>
                <a:lnTo>
                  <a:pt x="57277" y="671829"/>
                </a:lnTo>
                <a:close/>
              </a:path>
              <a:path w="1877441" h="742823">
                <a:moveTo>
                  <a:pt x="68749" y="701384"/>
                </a:moveTo>
                <a:lnTo>
                  <a:pt x="56896" y="705992"/>
                </a:lnTo>
                <a:lnTo>
                  <a:pt x="61468" y="717803"/>
                </a:lnTo>
                <a:lnTo>
                  <a:pt x="73333" y="713191"/>
                </a:lnTo>
                <a:lnTo>
                  <a:pt x="68749" y="701384"/>
                </a:lnTo>
                <a:close/>
              </a:path>
              <a:path w="1877441" h="742823">
                <a:moveTo>
                  <a:pt x="73333" y="713191"/>
                </a:moveTo>
                <a:lnTo>
                  <a:pt x="61468" y="717803"/>
                </a:lnTo>
                <a:lnTo>
                  <a:pt x="75123" y="717803"/>
                </a:lnTo>
                <a:lnTo>
                  <a:pt x="73333" y="713191"/>
                </a:lnTo>
                <a:close/>
              </a:path>
              <a:path w="1877441" h="742823">
                <a:moveTo>
                  <a:pt x="1872869" y="0"/>
                </a:moveTo>
                <a:lnTo>
                  <a:pt x="68749" y="701384"/>
                </a:lnTo>
                <a:lnTo>
                  <a:pt x="73333" y="713191"/>
                </a:lnTo>
                <a:lnTo>
                  <a:pt x="1877441" y="11937"/>
                </a:lnTo>
                <a:lnTo>
                  <a:pt x="187286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51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08557" y="7001509"/>
          <a:ext cx="5730061" cy="268566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213"/>
                <a:gridCol w="811149"/>
                <a:gridCol w="1078992"/>
                <a:gridCol w="1620265"/>
                <a:gridCol w="1239393"/>
              </a:tblGrid>
              <a:tr h="210312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Mne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onic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Mea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5021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3664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408556"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1465" marR="67945" indent="-226060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Subro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tine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118745">
                        <a:lnSpc>
                          <a:spcPct val="959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ution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ontinu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f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om the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dd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ss of the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subroutine sp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ifi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dirty="0" smtClean="0" sz="1200" spc="2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the op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nd.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fo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mation 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qui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 to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turn ba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k to the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main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prog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m such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3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CS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 to sta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k.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None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9434"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431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turn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RET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635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or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4445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RET op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81280">
                        <a:lnSpc>
                          <a:spcPct val="957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turn to the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main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prog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m </a:t>
                      </a:r>
                      <a:r>
                        <a:rPr dirty="0" smtClean="0" sz="1200" spc="2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ring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3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nd CS for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fa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pr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).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op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nd is pr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nt, it is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dd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 to the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ontents of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SP.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None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1485519" y="2844926"/>
          <a:ext cx="1236725" cy="23303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25677"/>
              </a:tblGrid>
              <a:tr h="532257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1905">
                        <a:lnSpc>
                          <a:spcPts val="1385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1905">
                        <a:lnSpc>
                          <a:spcPts val="138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ll subroutine 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2880"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 instru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875">
                <a:tc>
                  <a:txBody>
                    <a:bodyPr/>
                    <a:lstStyle/>
                    <a:p>
                      <a:pPr algn="ctr" marL="37465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1905">
                        <a:lnSpc>
                          <a:spcPts val="138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1905">
                        <a:lnSpc>
                          <a:spcPts val="138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6604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ll subroutine 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355">
                <a:tc>
                  <a:txBody>
                    <a:bodyPr/>
                    <a:lstStyle/>
                    <a:p>
                      <a:pPr marL="11493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 instru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876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1905">
                        <a:lnSpc>
                          <a:spcPts val="138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1905">
                        <a:lnSpc>
                          <a:spcPts val="138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4610353" y="2834258"/>
          <a:ext cx="1283970" cy="11019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72921"/>
              </a:tblGrid>
              <a:tr h="220980">
                <a:tc>
                  <a:txBody>
                    <a:bodyPr/>
                    <a:lstStyle/>
                    <a:p>
                      <a:pPr marL="146685">
                        <a:lnSpc>
                          <a:spcPct val="100000"/>
                        </a:lnSpc>
                      </a:pP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irst instru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51128"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0">
                        <a:lnSpc>
                          <a:spcPts val="138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algn="ctr" marR="0">
                        <a:lnSpc>
                          <a:spcPts val="138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.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2503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turn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68120" y="2972515"/>
            <a:ext cx="5609590" cy="55422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469265" marR="18415" indent="-228600">
              <a:lnSpc>
                <a:spcPct val="110200"/>
              </a:lnSpc>
              <a:tabLst>
                <a:tab pos="697865" algn="l"/>
              </a:tabLst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CA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L </a:t>
            </a:r>
            <a:r>
              <a:rPr dirty="0" smtClean="0" sz="1400" spc="-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uc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-8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sm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ine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odif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IP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IP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 a	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ne.  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 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es 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"/>
              </a:spcBef>
            </a:pPr>
            <a:endParaRPr sz="1000"/>
          </a:p>
          <a:p>
            <a:pPr algn="just" marL="12700" marR="12700">
              <a:lnSpc>
                <a:spcPct val="110400"/>
              </a:lnSpc>
              <a:buFont typeface="Times New Roman"/>
              <a:buAutoNum type="arabicPlain"/>
              <a:tabLst>
                <a:tab pos="222885" algn="l"/>
              </a:tabLst>
            </a:pPr>
            <a:r>
              <a:rPr dirty="0" smtClean="0" sz="1400" spc="-15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as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g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nt</a:t>
            </a:r>
            <a:r>
              <a:rPr dirty="0" smtClean="0" sz="1400" spc="13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ll</a:t>
            </a:r>
            <a:r>
              <a:rPr dirty="0" smtClean="0" sz="1400" spc="114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IP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new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P.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r-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1</a:t>
            </a:r>
            <a:r>
              <a:rPr dirty="0" smtClean="0" sz="1400" spc="5" i="1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g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1</a:t>
            </a:r>
            <a:r>
              <a:rPr dirty="0" smtClean="0" sz="1400" spc="10" i="1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59"/>
              </a:spcBef>
              <a:buFont typeface="Times New Roman"/>
              <a:buAutoNum type="arabicPlain"/>
            </a:pPr>
            <a:endParaRPr sz="1200"/>
          </a:p>
          <a:p>
            <a:pPr marL="240665">
              <a:lnSpc>
                <a:spcPct val="100000"/>
              </a:lnSpc>
              <a:tabLst>
                <a:tab pos="469265" algn="l"/>
                <a:tab pos="459930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i="1">
                <a:latin typeface="Times New Roman"/>
                <a:cs typeface="Times New Roman"/>
              </a:rPr>
              <a:t>Ne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5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-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oc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IP.	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123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 algn="just" marL="469265" marR="18415" indent="-228600">
              <a:lnSpc>
                <a:spcPct val="110000"/>
              </a:lnSpc>
              <a:spcBef>
                <a:spcPts val="110"/>
              </a:spcBef>
              <a:tabLst>
                <a:tab pos="4692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16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16 </a:t>
            </a:r>
            <a:r>
              <a:rPr dirty="0" smtClean="0" sz="1400" spc="-170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loca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IP.  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[BX]</a:t>
            </a:r>
            <a:endParaRPr sz="1400">
              <a:latin typeface="Times New Roman"/>
              <a:cs typeface="Times New Roman"/>
            </a:endParaRPr>
          </a:p>
          <a:p>
            <a:pPr marL="240665">
              <a:lnSpc>
                <a:spcPct val="100000"/>
              </a:lnSpc>
              <a:spcBef>
                <a:spcPts val="275"/>
              </a:spcBef>
              <a:tabLst>
                <a:tab pos="469265" algn="l"/>
                <a:tab pos="4324350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5" i="1">
                <a:latin typeface="Times New Roman"/>
                <a:cs typeface="Times New Roman"/>
              </a:rPr>
              <a:t>g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tr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1</a:t>
            </a:r>
            <a:r>
              <a:rPr dirty="0" smtClean="0" sz="1400" spc="0" i="1">
                <a:latin typeface="Times New Roman"/>
                <a:cs typeface="Times New Roman"/>
              </a:rPr>
              <a:t>6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a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IP.	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BX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9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9685">
              <a:lnSpc>
                <a:spcPct val="110400"/>
              </a:lnSpc>
              <a:buFont typeface="Times New Roman"/>
              <a:buAutoNum type="arabicPlain" startAt="2"/>
              <a:tabLst>
                <a:tab pos="208915" algn="l"/>
              </a:tabLst>
            </a:pP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te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g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nt</a:t>
            </a:r>
            <a:r>
              <a:rPr dirty="0" smtClean="0" sz="1400" spc="30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ll</a:t>
            </a:r>
            <a:r>
              <a:rPr dirty="0" smtClean="0" sz="1400" spc="2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ub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CS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IP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ew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o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Fa</a:t>
            </a:r>
            <a:r>
              <a:rPr dirty="0" smtClean="0" sz="1400" spc="5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-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roc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2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r </a:t>
            </a:r>
            <a:r>
              <a:rPr dirty="0" smtClean="0" sz="1400" spc="-10" i="1">
                <a:latin typeface="Times New Roman"/>
                <a:cs typeface="Times New Roman"/>
              </a:rPr>
              <a:t>3</a:t>
            </a:r>
            <a:r>
              <a:rPr dirty="0" smtClean="0" sz="1400" spc="5" i="1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461645" marR="670560" indent="-220979">
              <a:lnSpc>
                <a:spcPct val="170200"/>
              </a:lnSpc>
              <a:spcBef>
                <a:spcPts val="80"/>
              </a:spcBef>
              <a:tabLst>
                <a:tab pos="4692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	</a:t>
            </a:r>
            <a:r>
              <a:rPr dirty="0" smtClean="0" sz="1400" spc="-10" i="1">
                <a:latin typeface="Times New Roman"/>
                <a:cs typeface="Times New Roman"/>
              </a:rPr>
              <a:t>F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5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-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oc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CS.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 12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: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97"/>
              </a:spcBef>
            </a:pPr>
            <a:endParaRPr sz="1000"/>
          </a:p>
          <a:p>
            <a:pPr algn="just" marL="469265" marR="17145" indent="-228600">
              <a:lnSpc>
                <a:spcPct val="110400"/>
              </a:lnSpc>
              <a:tabLst>
                <a:tab pos="4692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12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3</a:t>
            </a:r>
            <a:r>
              <a:rPr dirty="0" smtClean="0" sz="1400" spc="0" i="1">
                <a:latin typeface="Times New Roman"/>
                <a:cs typeface="Times New Roman"/>
              </a:rPr>
              <a:t>2</a:t>
            </a:r>
            <a:r>
              <a:rPr dirty="0" smtClean="0" sz="1400" spc="114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IP;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mory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CS.  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 D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 [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I]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565015" y="984249"/>
            <a:ext cx="213995" cy="76200"/>
          </a:xfrm>
          <a:custGeom>
            <a:avLst/>
            <a:gdLst/>
            <a:ahLst/>
            <a:cxnLst/>
            <a:rect l="l" t="t" r="r" b="b"/>
            <a:pathLst>
              <a:path w="21399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399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3995" h="76200">
                <a:moveTo>
                  <a:pt x="21399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3995" y="44450"/>
                </a:lnTo>
                <a:lnTo>
                  <a:pt x="21399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4561840" y="1173479"/>
            <a:ext cx="213995" cy="76200"/>
          </a:xfrm>
          <a:custGeom>
            <a:avLst/>
            <a:gdLst/>
            <a:ahLst/>
            <a:cxnLst/>
            <a:rect l="l" t="t" r="r" b="b"/>
            <a:pathLst>
              <a:path w="21399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399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3995" h="76200">
                <a:moveTo>
                  <a:pt x="21399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3995" y="44450"/>
                </a:lnTo>
                <a:lnTo>
                  <a:pt x="21399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558665" y="1397634"/>
            <a:ext cx="213995" cy="76200"/>
          </a:xfrm>
          <a:custGeom>
            <a:avLst/>
            <a:gdLst/>
            <a:ahLst/>
            <a:cxnLst/>
            <a:rect l="l" t="t" r="r" b="b"/>
            <a:pathLst>
              <a:path w="21399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399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3995" h="76200">
                <a:moveTo>
                  <a:pt x="21399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3995" y="44450"/>
                </a:lnTo>
                <a:lnTo>
                  <a:pt x="21399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565015" y="1788794"/>
            <a:ext cx="213995" cy="76200"/>
          </a:xfrm>
          <a:custGeom>
            <a:avLst/>
            <a:gdLst/>
            <a:ahLst/>
            <a:cxnLst/>
            <a:rect l="l" t="t" r="r" b="b"/>
            <a:pathLst>
              <a:path w="21399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399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3995" h="76200">
                <a:moveTo>
                  <a:pt x="21399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3995" y="44450"/>
                </a:lnTo>
                <a:lnTo>
                  <a:pt x="21399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4561840" y="1979929"/>
            <a:ext cx="213995" cy="76200"/>
          </a:xfrm>
          <a:custGeom>
            <a:avLst/>
            <a:gdLst/>
            <a:ahLst/>
            <a:cxnLst/>
            <a:rect l="l" t="t" r="r" b="b"/>
            <a:pathLst>
              <a:path w="21399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399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3995" h="76200">
                <a:moveTo>
                  <a:pt x="21399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3995" y="44450"/>
                </a:lnTo>
                <a:lnTo>
                  <a:pt x="21399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4640579" y="2266949"/>
            <a:ext cx="213995" cy="76200"/>
          </a:xfrm>
          <a:custGeom>
            <a:avLst/>
            <a:gdLst/>
            <a:ahLst/>
            <a:cxnLst/>
            <a:rect l="l" t="t" r="r" b="b"/>
            <a:pathLst>
              <a:path w="21399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399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3995" h="76200">
                <a:moveTo>
                  <a:pt x="21399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3995" y="44450"/>
                </a:lnTo>
                <a:lnTo>
                  <a:pt x="21399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561840" y="2447924"/>
            <a:ext cx="213995" cy="76200"/>
          </a:xfrm>
          <a:custGeom>
            <a:avLst/>
            <a:gdLst/>
            <a:ahLst/>
            <a:cxnLst/>
            <a:rect l="l" t="t" r="r" b="b"/>
            <a:pathLst>
              <a:path w="21399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399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3995" h="76200">
                <a:moveTo>
                  <a:pt x="21399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3995" y="44450"/>
                </a:lnTo>
                <a:lnTo>
                  <a:pt x="21399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558665" y="1577339"/>
            <a:ext cx="213995" cy="76200"/>
          </a:xfrm>
          <a:custGeom>
            <a:avLst/>
            <a:gdLst/>
            <a:ahLst/>
            <a:cxnLst/>
            <a:rect l="l" t="t" r="r" b="b"/>
            <a:pathLst>
              <a:path w="21399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399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3995" h="76200">
                <a:moveTo>
                  <a:pt x="21399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3995" y="44450"/>
                </a:lnTo>
                <a:lnTo>
                  <a:pt x="21399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51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08557" y="900048"/>
          <a:ext cx="5730061" cy="174955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213"/>
                <a:gridCol w="811149"/>
                <a:gridCol w="1078992"/>
                <a:gridCol w="811783"/>
                <a:gridCol w="808481"/>
                <a:gridCol w="1239393"/>
              </a:tblGrid>
              <a:tr h="402590">
                <a:tc>
                  <a:txBody>
                    <a:bodyPr/>
                    <a:lstStyle/>
                    <a:p>
                      <a:pPr marL="2533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78740" indent="-13970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Push wo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onto sta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k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7813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PUSH 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204" marR="194945" indent="-3175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SP))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(SP)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 marR="243204" indent="211454">
                        <a:lnSpc>
                          <a:spcPts val="1380"/>
                        </a:lnSpc>
                      </a:pP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S)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(SP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None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3859">
                <a:tc>
                  <a:txBody>
                    <a:bodyPr/>
                    <a:lstStyle/>
                    <a:p>
                      <a:pPr marL="31750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 marR="107950" indent="-29209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Pop wo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off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sta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k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2067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POP 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244475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(SP)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 marR="244475" indent="56515">
                        <a:lnSpc>
                          <a:spcPts val="1380"/>
                        </a:lnSpc>
                      </a:pP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(SP))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(SP)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None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marL="20320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0805" marR="88265" indent="-5080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Push fl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onto sta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k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PUSHF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3204" marR="247015" indent="-5080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SP)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(SP)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63195" marR="241300" indent="-31115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s)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(SP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17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None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876">
                <a:tc>
                  <a:txBody>
                    <a:bodyPr/>
                    <a:lstStyle/>
                    <a:p>
                      <a:pPr marL="2673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PF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 marR="116839" indent="-20320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Pop fl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off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sta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k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5242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POPF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4475" marR="127000" indent="5715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s)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(SP)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 marR="244475" indent="51435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SP))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(SP)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081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F, T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521970" marR="128905" indent="-396240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 Z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 P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CF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2918"/>
            <a:ext cx="5608955" cy="54965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469265" marR="12700" indent="-228600">
              <a:lnSpc>
                <a:spcPct val="110200"/>
              </a:lnSpc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-5" b="1" i="1">
                <a:latin typeface="Times New Roman"/>
                <a:cs typeface="Times New Roman"/>
              </a:rPr>
              <a:t>RE</a:t>
            </a:r>
            <a:r>
              <a:rPr dirty="0" smtClean="0" sz="1400" spc="0" b="1" i="1">
                <a:latin typeface="Times New Roman"/>
                <a:cs typeface="Times New Roman"/>
              </a:rPr>
              <a:t>T </a:t>
            </a:r>
            <a:r>
              <a:rPr dirty="0" smtClean="0" sz="1400" spc="-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 </a:t>
            </a:r>
            <a:r>
              <a:rPr dirty="0" smtClean="0" sz="1400" spc="-5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ol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3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IP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IP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CS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eir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ram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6"/>
              </a:spcBef>
              <a:buFont typeface="Courier New"/>
              <a:buChar char="o"/>
            </a:pPr>
            <a:endParaRPr sz="8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algn="just" marL="469265" marR="16510" indent="-228600">
              <a:lnSpc>
                <a:spcPct val="110300"/>
              </a:lnSpc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SH </a:t>
            </a:r>
            <a:r>
              <a:rPr dirty="0" smtClean="0" sz="1400" spc="-10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tr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-12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k.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  are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sed  by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ine.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their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ck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dur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ub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2"/>
              </a:spcBef>
              <a:buFont typeface="Courier New"/>
              <a:buChar char="o"/>
            </a:pPr>
            <a:endParaRPr sz="85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algn="just" marL="469265" marR="15240" indent="-228600">
              <a:lnSpc>
                <a:spcPct val="110000"/>
              </a:lnSpc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PO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1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15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ace,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algn="just" marL="240665" marR="1270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 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an  be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ter, 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CS), 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58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The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Sta</a:t>
            </a:r>
            <a:r>
              <a:rPr dirty="0" smtClean="0" sz="1400" spc="0" b="1" u="heavy">
                <a:latin typeface="Times New Roman"/>
                <a:cs typeface="Times New Roman"/>
              </a:rPr>
              <a:t>ck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marL="12700" marR="20955">
              <a:lnSpc>
                <a:spcPct val="1107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ry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ch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6167" y="9519411"/>
            <a:ext cx="252857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 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ack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249804" y="6510654"/>
            <a:ext cx="3260090" cy="286562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51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98905"/>
            <a:ext cx="5608955" cy="63811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3970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(SS: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ck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p  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of  </a:t>
            </a:r>
            <a:r>
              <a:rPr dirty="0" smtClean="0" sz="1400" spc="1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  </a:t>
            </a:r>
            <a:r>
              <a:rPr dirty="0" smtClean="0" sz="1400" spc="1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ta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15" b="1" i="1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. 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 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 (SS:FFF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baseline="-9259" sz="1350" spc="7">
                <a:latin typeface="Times New Roman"/>
                <a:cs typeface="Times New Roman"/>
              </a:rPr>
              <a:t>16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b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2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m  </a:t>
            </a:r>
            <a:r>
              <a:rPr dirty="0" smtClean="0" sz="1400" spc="-1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of </a:t>
            </a:r>
            <a:r>
              <a:rPr dirty="0" smtClean="0" sz="1400" spc="1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h</a:t>
            </a:r>
            <a:r>
              <a:rPr dirty="0" smtClean="0" sz="1400" spc="0" b="1" i="1">
                <a:latin typeface="Times New Roman"/>
                <a:cs typeface="Times New Roman"/>
              </a:rPr>
              <a:t>e </a:t>
            </a:r>
            <a:r>
              <a:rPr dirty="0" smtClean="0" sz="1400" spc="17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20" b="1" i="1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SS: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5">
                <a:latin typeface="Times New Roman"/>
                <a:cs typeface="Times New Roman"/>
              </a:rPr>
              <a:t>0</a:t>
            </a:r>
            <a:r>
              <a:rPr dirty="0" smtClean="0" baseline="-9259" sz="1350" spc="7">
                <a:latin typeface="Times New Roman"/>
                <a:cs typeface="Times New Roman"/>
              </a:rPr>
              <a:t>1</a:t>
            </a:r>
            <a:r>
              <a:rPr dirty="0" smtClean="0" baseline="-9259" sz="1350" spc="-1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nd of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the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10" b="1" i="1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4"/>
              </a:spcBef>
            </a:pPr>
            <a:endParaRPr sz="950"/>
          </a:p>
          <a:p>
            <a:pPr algn="just" marL="12700" marR="13335">
              <a:lnSpc>
                <a:spcPct val="958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CA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L </a:t>
            </a:r>
            <a:r>
              <a:rPr dirty="0" smtClean="0" sz="1400" spc="-6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hes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CS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IP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ub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ne,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 also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SH</a:t>
            </a:r>
            <a:r>
              <a:rPr dirty="0" smtClean="0" sz="1400" spc="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ear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PO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6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 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ck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ET</a:t>
            </a:r>
            <a:r>
              <a:rPr dirty="0" smtClean="0" sz="1400" spc="1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be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ped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ff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ack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ack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0">
                <a:latin typeface="Times New Roman"/>
                <a:cs typeface="Times New Roman"/>
              </a:rPr>
              <a:t> or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res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47"/>
              </a:spcBef>
            </a:pPr>
            <a:endParaRPr sz="1000"/>
          </a:p>
          <a:p>
            <a:pPr algn="just" marL="12700" marR="13335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ack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ord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e).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</a:t>
            </a:r>
            <a:r>
              <a:rPr dirty="0" smtClean="0" sz="1400" spc="0">
                <a:latin typeface="Times New Roman"/>
                <a:cs typeface="Times New Roman"/>
              </a:rPr>
              <a:t> 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p</a:t>
            </a:r>
            <a:r>
              <a:rPr dirty="0" smtClean="0" sz="1400" spc="0" u="sng">
                <a:latin typeface="Times New Roman"/>
                <a:cs typeface="Times New Roman"/>
              </a:rPr>
              <a:t>u</a:t>
            </a:r>
            <a:r>
              <a:rPr dirty="0" smtClean="0" sz="1400" spc="-10" u="sng">
                <a:latin typeface="Times New Roman"/>
                <a:cs typeface="Times New Roman"/>
              </a:rPr>
              <a:t>s</a:t>
            </a:r>
            <a:r>
              <a:rPr dirty="0" smtClean="0" sz="1400" spc="0" u="sng">
                <a:latin typeface="Times New Roman"/>
                <a:cs typeface="Times New Roman"/>
              </a:rPr>
              <a:t>h</a:t>
            </a:r>
            <a:r>
              <a:rPr dirty="0" smtClean="0" sz="1400" spc="-15" u="sng">
                <a:latin typeface="Times New Roman"/>
                <a:cs typeface="Times New Roman"/>
              </a:rPr>
              <a:t>e</a:t>
            </a:r>
            <a:r>
              <a:rPr dirty="0" smtClean="0" sz="1400" spc="0" u="sng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op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k,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SP</a:t>
            </a:r>
            <a:r>
              <a:rPr dirty="0" smtClean="0" sz="1400" spc="0" u="sng">
                <a:latin typeface="Times New Roman"/>
                <a:cs typeface="Times New Roman"/>
              </a:rPr>
              <a:t> </a:t>
            </a:r>
            <a:r>
              <a:rPr dirty="0" smtClean="0" sz="1400" spc="-140" u="sng">
                <a:latin typeface="Times New Roman"/>
                <a:cs typeface="Times New Roman"/>
              </a:rPr>
              <a:t> </a:t>
            </a:r>
            <a:r>
              <a:rPr dirty="0" smtClean="0" sz="1400" spc="-10" u="sng">
                <a:latin typeface="Times New Roman"/>
                <a:cs typeface="Times New Roman"/>
              </a:rPr>
              <a:t>i</a:t>
            </a:r>
            <a:r>
              <a:rPr dirty="0" smtClean="0" sz="1400" spc="0" u="sng">
                <a:latin typeface="Times New Roman"/>
                <a:cs typeface="Times New Roman"/>
              </a:rPr>
              <a:t>s</a:t>
            </a:r>
            <a:r>
              <a:rPr dirty="0" smtClean="0" sz="1400" spc="0" u="sng">
                <a:latin typeface="Times New Roman"/>
                <a:cs typeface="Times New Roman"/>
              </a:rPr>
              <a:t> </a:t>
            </a:r>
            <a:r>
              <a:rPr dirty="0" smtClean="0" sz="1400" spc="-135" u="sng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fi</a:t>
            </a:r>
            <a:r>
              <a:rPr dirty="0" smtClean="0" sz="1400" spc="-15" u="sng">
                <a:latin typeface="Times New Roman"/>
                <a:cs typeface="Times New Roman"/>
              </a:rPr>
              <a:t>r</a:t>
            </a:r>
            <a:r>
              <a:rPr dirty="0" smtClean="0" sz="1400" spc="-10" u="sng">
                <a:latin typeface="Times New Roman"/>
                <a:cs typeface="Times New Roman"/>
              </a:rPr>
              <a:t>s</a:t>
            </a:r>
            <a:r>
              <a:rPr dirty="0" smtClean="0" sz="1400" spc="0" u="sng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a</a:t>
            </a:r>
            <a:r>
              <a:rPr dirty="0" smtClean="0" sz="1400" spc="5" u="sng">
                <a:latin typeface="Times New Roman"/>
                <a:cs typeface="Times New Roman"/>
              </a:rPr>
              <a:t>u</a:t>
            </a:r>
            <a:r>
              <a:rPr dirty="0" smtClean="0" sz="1400" spc="-10" u="sng">
                <a:latin typeface="Times New Roman"/>
                <a:cs typeface="Times New Roman"/>
              </a:rPr>
              <a:t>t</a:t>
            </a:r>
            <a:r>
              <a:rPr dirty="0" smtClean="0" sz="1400" spc="0" u="sng">
                <a:latin typeface="Times New Roman"/>
                <a:cs typeface="Times New Roman"/>
              </a:rPr>
              <a:t>o</a:t>
            </a:r>
            <a:r>
              <a:rPr dirty="0" smtClean="0" sz="1400" spc="-25" u="sng">
                <a:latin typeface="Times New Roman"/>
                <a:cs typeface="Times New Roman"/>
              </a:rPr>
              <a:t>m</a:t>
            </a:r>
            <a:r>
              <a:rPr dirty="0" smtClean="0" sz="1400" spc="0" u="sng">
                <a:latin typeface="Times New Roman"/>
                <a:cs typeface="Times New Roman"/>
              </a:rPr>
              <a:t>at</a:t>
            </a:r>
            <a:r>
              <a:rPr dirty="0" smtClean="0" sz="1400" spc="0" u="sng">
                <a:latin typeface="Times New Roman"/>
                <a:cs typeface="Times New Roman"/>
              </a:rPr>
              <a:t>i</a:t>
            </a:r>
            <a:r>
              <a:rPr dirty="0" smtClean="0" sz="1400" spc="0" u="sng">
                <a:latin typeface="Times New Roman"/>
                <a:cs typeface="Times New Roman"/>
              </a:rPr>
              <a:t>c</a:t>
            </a:r>
            <a:r>
              <a:rPr dirty="0" smtClean="0" sz="1400" spc="-15" u="sng">
                <a:latin typeface="Times New Roman"/>
                <a:cs typeface="Times New Roman"/>
              </a:rPr>
              <a:t>a</a:t>
            </a:r>
            <a:r>
              <a:rPr dirty="0" smtClean="0" sz="1400" spc="0" u="sng">
                <a:latin typeface="Times New Roman"/>
                <a:cs typeface="Times New Roman"/>
              </a:rPr>
              <a:t>l</a:t>
            </a:r>
            <a:r>
              <a:rPr dirty="0" smtClean="0" sz="1400" spc="0" u="sng">
                <a:latin typeface="Times New Roman"/>
                <a:cs typeface="Times New Roman"/>
              </a:rPr>
              <a:t>l</a:t>
            </a:r>
            <a:r>
              <a:rPr dirty="0" smtClean="0" sz="1400" spc="0" u="sng">
                <a:latin typeface="Times New Roman"/>
                <a:cs typeface="Times New Roman"/>
              </a:rPr>
              <a:t>y</a:t>
            </a:r>
            <a:r>
              <a:rPr dirty="0" smtClean="0" sz="1400" spc="0" u="sng">
                <a:latin typeface="Times New Roman"/>
                <a:cs typeface="Times New Roman"/>
              </a:rPr>
              <a:t> </a:t>
            </a:r>
            <a:r>
              <a:rPr dirty="0" smtClean="0" sz="1400" spc="-85" u="sng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d</a:t>
            </a:r>
            <a:r>
              <a:rPr dirty="0" smtClean="0" sz="1400" spc="0" u="sng">
                <a:latin typeface="Times New Roman"/>
                <a:cs typeface="Times New Roman"/>
              </a:rPr>
              <a:t>ecr</a:t>
            </a:r>
            <a:r>
              <a:rPr dirty="0" smtClean="0" sz="1400" spc="-10" u="sng">
                <a:latin typeface="Times New Roman"/>
                <a:cs typeface="Times New Roman"/>
              </a:rPr>
              <a:t>e</a:t>
            </a:r>
            <a:r>
              <a:rPr dirty="0" smtClean="0" sz="1400" spc="-15" u="sng">
                <a:latin typeface="Times New Roman"/>
                <a:cs typeface="Times New Roman"/>
              </a:rPr>
              <a:t>m</a:t>
            </a:r>
            <a:r>
              <a:rPr dirty="0" smtClean="0" sz="1400" spc="15" u="sng">
                <a:latin typeface="Times New Roman"/>
                <a:cs typeface="Times New Roman"/>
              </a:rPr>
              <a:t>e</a:t>
            </a:r>
            <a:r>
              <a:rPr dirty="0" smtClean="0" sz="1400" spc="0" u="sng">
                <a:latin typeface="Times New Roman"/>
                <a:cs typeface="Times New Roman"/>
              </a:rPr>
              <a:t>n</a:t>
            </a:r>
            <a:r>
              <a:rPr dirty="0" smtClean="0" sz="1400" spc="0" u="sng">
                <a:latin typeface="Times New Roman"/>
                <a:cs typeface="Times New Roman"/>
              </a:rPr>
              <a:t>t</a:t>
            </a:r>
            <a:r>
              <a:rPr dirty="0" smtClean="0" sz="1400" spc="-15" u="sng">
                <a:latin typeface="Times New Roman"/>
                <a:cs typeface="Times New Roman"/>
              </a:rPr>
              <a:t>e</a:t>
            </a:r>
            <a:r>
              <a:rPr dirty="0" smtClean="0" sz="1400" spc="0" u="sng">
                <a:latin typeface="Times New Roman"/>
                <a:cs typeface="Times New Roman"/>
              </a:rPr>
              <a:t>d</a:t>
            </a:r>
            <a:r>
              <a:rPr dirty="0" smtClean="0" sz="1400" spc="0" u="sng">
                <a:latin typeface="Times New Roman"/>
                <a:cs typeface="Times New Roman"/>
              </a:rPr>
              <a:t> </a:t>
            </a:r>
            <a:r>
              <a:rPr dirty="0" smtClean="0" sz="1400" spc="-65" u="sng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b</a:t>
            </a:r>
            <a:r>
              <a:rPr dirty="0" smtClean="0" sz="1400" spc="0" u="sng">
                <a:latin typeface="Times New Roman"/>
                <a:cs typeface="Times New Roman"/>
              </a:rPr>
              <a:t>y</a:t>
            </a:r>
            <a:r>
              <a:rPr dirty="0" smtClean="0" sz="1400" spc="0" u="sng">
                <a:latin typeface="Times New Roman"/>
                <a:cs typeface="Times New Roman"/>
              </a:rPr>
              <a:t> </a:t>
            </a:r>
            <a:r>
              <a:rPr dirty="0" smtClean="0" sz="1400" spc="-85" u="sng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t</a:t>
            </a:r>
            <a:r>
              <a:rPr dirty="0" smtClean="0" sz="1400" spc="-10" u="sng">
                <a:latin typeface="Times New Roman"/>
                <a:cs typeface="Times New Roman"/>
              </a:rPr>
              <a:t>w</a:t>
            </a:r>
            <a:r>
              <a:rPr dirty="0" smtClean="0" sz="1400" spc="15" u="sng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c</a:t>
            </a:r>
            <a:r>
              <a:rPr dirty="0" smtClean="0" sz="1400" spc="-10" u="sng">
                <a:latin typeface="Times New Roman"/>
                <a:cs typeface="Times New Roman"/>
              </a:rPr>
              <a:t>o</a:t>
            </a:r>
            <a:r>
              <a:rPr dirty="0" smtClean="0" sz="1400" spc="0" u="sng">
                <a:latin typeface="Times New Roman"/>
                <a:cs typeface="Times New Roman"/>
              </a:rPr>
              <a:t>n</a:t>
            </a:r>
            <a:r>
              <a:rPr dirty="0" smtClean="0" sz="1400" spc="-10" u="sng">
                <a:latin typeface="Times New Roman"/>
                <a:cs typeface="Times New Roman"/>
              </a:rPr>
              <a:t>t</a:t>
            </a:r>
            <a:r>
              <a:rPr dirty="0" smtClean="0" sz="1400" spc="0" u="sng">
                <a:latin typeface="Times New Roman"/>
                <a:cs typeface="Times New Roman"/>
              </a:rPr>
              <a:t>e</a:t>
            </a:r>
            <a:r>
              <a:rPr dirty="0" smtClean="0" sz="1400" spc="-10" u="sng">
                <a:latin typeface="Times New Roman"/>
                <a:cs typeface="Times New Roman"/>
              </a:rPr>
              <a:t>n</a:t>
            </a:r>
            <a:r>
              <a:rPr dirty="0" smtClean="0" sz="1400" spc="0" u="sng">
                <a:latin typeface="Times New Roman"/>
                <a:cs typeface="Times New Roman"/>
              </a:rPr>
              <a:t>t</a:t>
            </a:r>
            <a:r>
              <a:rPr dirty="0" smtClean="0" sz="1400" spc="0" u="sng">
                <a:latin typeface="Times New Roman"/>
                <a:cs typeface="Times New Roman"/>
              </a:rPr>
              <a:t> </a:t>
            </a:r>
            <a:r>
              <a:rPr dirty="0" smtClean="0" sz="1400" spc="-65" u="sng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o</a:t>
            </a:r>
            <a:r>
              <a:rPr dirty="0" smtClean="0" sz="1400" spc="0" u="sng">
                <a:latin typeface="Times New Roman"/>
                <a:cs typeface="Times New Roman"/>
              </a:rPr>
              <a:t>f</a:t>
            </a:r>
            <a:r>
              <a:rPr dirty="0" smtClean="0" sz="1400" spc="0" u="sng">
                <a:latin typeface="Times New Roman"/>
                <a:cs typeface="Times New Roman"/>
              </a:rPr>
              <a:t> </a:t>
            </a:r>
            <a:r>
              <a:rPr dirty="0" smtClean="0" sz="1400" spc="-80" u="sng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t</a:t>
            </a:r>
            <a:r>
              <a:rPr dirty="0" smtClean="0" sz="1400" spc="0" u="sng">
                <a:latin typeface="Times New Roman"/>
                <a:cs typeface="Times New Roman"/>
              </a:rPr>
              <a:t>h</a:t>
            </a:r>
            <a:r>
              <a:rPr dirty="0" smtClean="0" sz="1400" spc="0" u="sng">
                <a:latin typeface="Times New Roman"/>
                <a:cs typeface="Times New Roman"/>
              </a:rPr>
              <a:t>e</a:t>
            </a:r>
            <a:r>
              <a:rPr dirty="0" smtClean="0" sz="1400" spc="0" u="sng">
                <a:latin typeface="Times New Roman"/>
                <a:cs typeface="Times New Roman"/>
              </a:rPr>
              <a:t> </a:t>
            </a:r>
            <a:r>
              <a:rPr dirty="0" smtClean="0" sz="1400" spc="-70" u="sng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r</a:t>
            </a:r>
            <a:r>
              <a:rPr dirty="0" smtClean="0" sz="1400" spc="-15" u="sng">
                <a:latin typeface="Times New Roman"/>
                <a:cs typeface="Times New Roman"/>
              </a:rPr>
              <a:t>e</a:t>
            </a:r>
            <a:r>
              <a:rPr dirty="0" smtClean="0" sz="1400" spc="0" u="sng">
                <a:latin typeface="Times New Roman"/>
                <a:cs typeface="Times New Roman"/>
              </a:rPr>
              <a:t>g</a:t>
            </a:r>
            <a:r>
              <a:rPr dirty="0" smtClean="0" sz="1400" spc="-10" u="sng">
                <a:latin typeface="Times New Roman"/>
                <a:cs typeface="Times New Roman"/>
              </a:rPr>
              <a:t>i</a:t>
            </a:r>
            <a:r>
              <a:rPr dirty="0" smtClean="0" sz="1400" spc="0" u="sng">
                <a:latin typeface="Times New Roman"/>
                <a:cs typeface="Times New Roman"/>
              </a:rPr>
              <a:t>s</a:t>
            </a:r>
            <a:r>
              <a:rPr dirty="0" smtClean="0" sz="1400" spc="-10" u="sng">
                <a:latin typeface="Times New Roman"/>
                <a:cs typeface="Times New Roman"/>
              </a:rPr>
              <a:t>t</a:t>
            </a:r>
            <a:r>
              <a:rPr dirty="0" smtClean="0" sz="1400" spc="0" u="sng">
                <a:latin typeface="Times New Roman"/>
                <a:cs typeface="Times New Roman"/>
              </a:rPr>
              <a:t>er</a:t>
            </a:r>
            <a:r>
              <a:rPr dirty="0" smtClean="0" sz="1400" spc="0" u="sng">
                <a:latin typeface="Times New Roman"/>
                <a:cs typeface="Times New Roman"/>
              </a:rPr>
              <a:t> </a:t>
            </a:r>
            <a:r>
              <a:rPr dirty="0" smtClean="0" sz="1400" spc="-65" u="sng">
                <a:latin typeface="Times New Roman"/>
                <a:cs typeface="Times New Roman"/>
              </a:rPr>
              <a:t> </a:t>
            </a:r>
            <a:r>
              <a:rPr dirty="0" smtClean="0" sz="1400" spc="-10" u="sng">
                <a:latin typeface="Times New Roman"/>
                <a:cs typeface="Times New Roman"/>
              </a:rPr>
              <a:t>i</a:t>
            </a:r>
            <a:r>
              <a:rPr dirty="0" smtClean="0" sz="1400" spc="0" u="sng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 u="sng">
                <a:latin typeface="Times New Roman"/>
                <a:cs typeface="Times New Roman"/>
              </a:rPr>
              <a:t>w</a:t>
            </a:r>
            <a:r>
              <a:rPr dirty="0" smtClean="0" sz="1400" spc="0" u="sng">
                <a:latin typeface="Times New Roman"/>
                <a:cs typeface="Times New Roman"/>
              </a:rPr>
              <a:t>ri</a:t>
            </a:r>
            <a:r>
              <a:rPr dirty="0" smtClean="0" sz="1400" spc="-10" u="sng">
                <a:latin typeface="Times New Roman"/>
                <a:cs typeface="Times New Roman"/>
              </a:rPr>
              <a:t>t</a:t>
            </a:r>
            <a:r>
              <a:rPr dirty="0" smtClean="0" sz="1400" spc="0" u="sng">
                <a:latin typeface="Times New Roman"/>
                <a:cs typeface="Times New Roman"/>
              </a:rPr>
              <a:t>t</a:t>
            </a:r>
            <a:r>
              <a:rPr dirty="0" smtClean="0" sz="1400" spc="-15" u="sng">
                <a:latin typeface="Times New Roman"/>
                <a:cs typeface="Times New Roman"/>
              </a:rPr>
              <a:t>e</a:t>
            </a:r>
            <a:r>
              <a:rPr dirty="0" smtClean="0" sz="1400" spc="0" u="sng">
                <a:latin typeface="Times New Roman"/>
                <a:cs typeface="Times New Roman"/>
              </a:rPr>
              <a:t>n</a:t>
            </a:r>
            <a:r>
              <a:rPr dirty="0" smtClean="0" sz="1400" spc="0" u="sng">
                <a:latin typeface="Times New Roman"/>
                <a:cs typeface="Times New Roman"/>
              </a:rPr>
              <a:t> </a:t>
            </a:r>
            <a:r>
              <a:rPr dirty="0" smtClean="0" sz="1400" spc="-10" u="sng">
                <a:latin typeface="Times New Roman"/>
                <a:cs typeface="Times New Roman"/>
              </a:rPr>
              <a:t>i</a:t>
            </a:r>
            <a:r>
              <a:rPr dirty="0" smtClean="0" sz="1400" spc="0" u="sng">
                <a:latin typeface="Times New Roman"/>
                <a:cs typeface="Times New Roman"/>
              </a:rPr>
              <a:t>n</a:t>
            </a:r>
            <a:r>
              <a:rPr dirty="0" smtClean="0" sz="1400" spc="-10" u="sng">
                <a:latin typeface="Times New Roman"/>
                <a:cs typeface="Times New Roman"/>
              </a:rPr>
              <a:t>t</a:t>
            </a:r>
            <a:r>
              <a:rPr dirty="0" smtClean="0" sz="1400" spc="0" u="sng">
                <a:latin typeface="Times New Roman"/>
                <a:cs typeface="Times New Roman"/>
              </a:rPr>
              <a:t>o</a:t>
            </a:r>
            <a:r>
              <a:rPr dirty="0" smtClean="0" sz="1400" spc="0" u="sng">
                <a:latin typeface="Times New Roman"/>
                <a:cs typeface="Times New Roman"/>
              </a:rPr>
              <a:t> </a:t>
            </a:r>
            <a:r>
              <a:rPr dirty="0" smtClean="0" sz="1400" spc="-10" u="sng">
                <a:latin typeface="Times New Roman"/>
                <a:cs typeface="Times New Roman"/>
              </a:rPr>
              <a:t>t</a:t>
            </a:r>
            <a:r>
              <a:rPr dirty="0" smtClean="0" sz="1400" spc="0" u="sng">
                <a:latin typeface="Times New Roman"/>
                <a:cs typeface="Times New Roman"/>
              </a:rPr>
              <a:t>h</a:t>
            </a:r>
            <a:r>
              <a:rPr dirty="0" smtClean="0" sz="1400" spc="0" u="sng">
                <a:latin typeface="Times New Roman"/>
                <a:cs typeface="Times New Roman"/>
              </a:rPr>
              <a:t>e</a:t>
            </a:r>
            <a:r>
              <a:rPr dirty="0" smtClean="0" sz="1400" spc="-15" u="sng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s</a:t>
            </a:r>
            <a:r>
              <a:rPr dirty="0" smtClean="0" sz="1400" spc="0" u="sng">
                <a:latin typeface="Times New Roman"/>
                <a:cs typeface="Times New Roman"/>
              </a:rPr>
              <a:t>t</a:t>
            </a:r>
            <a:r>
              <a:rPr dirty="0" smtClean="0" sz="1400" spc="-15" u="sng">
                <a:latin typeface="Times New Roman"/>
                <a:cs typeface="Times New Roman"/>
              </a:rPr>
              <a:t>a</a:t>
            </a:r>
            <a:r>
              <a:rPr dirty="0" smtClean="0" sz="1400" spc="0" u="sng">
                <a:latin typeface="Times New Roman"/>
                <a:cs typeface="Times New Roman"/>
              </a:rPr>
              <a:t>c</a:t>
            </a:r>
            <a:r>
              <a:rPr dirty="0" smtClean="0" sz="1400" spc="5" u="sng">
                <a:latin typeface="Times New Roman"/>
                <a:cs typeface="Times New Roman"/>
              </a:rPr>
              <a:t>k</a:t>
            </a:r>
            <a:r>
              <a:rPr dirty="0" smtClean="0" sz="1400" spc="0" u="sng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7"/>
              </a:spcBef>
            </a:pPr>
            <a:endParaRPr sz="900"/>
          </a:p>
          <a:p>
            <a:pPr algn="just" marL="12700" marR="12700">
              <a:lnSpc>
                <a:spcPct val="961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 u="sng">
                <a:latin typeface="Times New Roman"/>
                <a:cs typeface="Times New Roman"/>
              </a:rPr>
              <a:t>p</a:t>
            </a:r>
            <a:r>
              <a:rPr dirty="0" smtClean="0" sz="1400" spc="0" u="sng">
                <a:latin typeface="Times New Roman"/>
                <a:cs typeface="Times New Roman"/>
              </a:rPr>
              <a:t>o</a:t>
            </a:r>
            <a:r>
              <a:rPr dirty="0" smtClean="0" sz="1400" spc="-10" u="sng">
                <a:latin typeface="Times New Roman"/>
                <a:cs typeface="Times New Roman"/>
              </a:rPr>
              <a:t>p</a:t>
            </a:r>
            <a:r>
              <a:rPr dirty="0" smtClean="0" sz="1400" spc="0" u="sng">
                <a:latin typeface="Times New Roman"/>
                <a:cs typeface="Times New Roman"/>
              </a:rPr>
              <a:t>p</a:t>
            </a:r>
            <a:r>
              <a:rPr dirty="0" smtClean="0" sz="1400" spc="-15" u="sng">
                <a:latin typeface="Times New Roman"/>
                <a:cs typeface="Times New Roman"/>
              </a:rPr>
              <a:t>e</a:t>
            </a:r>
            <a:r>
              <a:rPr dirty="0" smtClean="0" sz="1400" spc="0" u="sng">
                <a:latin typeface="Times New Roman"/>
                <a:cs typeface="Times New Roman"/>
              </a:rPr>
              <a:t>d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urs.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 u="sng">
                <a:latin typeface="Times New Roman"/>
                <a:cs typeface="Times New Roman"/>
              </a:rPr>
              <a:t>c</a:t>
            </a:r>
            <a:r>
              <a:rPr dirty="0" smtClean="0" sz="1400" spc="-10" u="sng">
                <a:latin typeface="Times New Roman"/>
                <a:cs typeface="Times New Roman"/>
              </a:rPr>
              <a:t>o</a:t>
            </a:r>
            <a:r>
              <a:rPr dirty="0" smtClean="0" sz="1400" spc="0" u="sng">
                <a:latin typeface="Times New Roman"/>
                <a:cs typeface="Times New Roman"/>
              </a:rPr>
              <a:t>n</a:t>
            </a:r>
            <a:r>
              <a:rPr dirty="0" smtClean="0" sz="1400" spc="0" u="sng">
                <a:latin typeface="Times New Roman"/>
                <a:cs typeface="Times New Roman"/>
              </a:rPr>
              <a:t>t</a:t>
            </a:r>
            <a:r>
              <a:rPr dirty="0" smtClean="0" sz="1400" spc="-15" u="sng">
                <a:latin typeface="Times New Roman"/>
                <a:cs typeface="Times New Roman"/>
              </a:rPr>
              <a:t>e</a:t>
            </a:r>
            <a:r>
              <a:rPr dirty="0" smtClean="0" sz="1400" spc="-10" u="sng">
                <a:latin typeface="Times New Roman"/>
                <a:cs typeface="Times New Roman"/>
              </a:rPr>
              <a:t>n</a:t>
            </a:r>
            <a:r>
              <a:rPr dirty="0" smtClean="0" sz="1400" spc="0" u="sng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i</a:t>
            </a:r>
            <a:r>
              <a:rPr dirty="0" smtClean="0" sz="1400" spc="0" u="sng">
                <a:latin typeface="Times New Roman"/>
                <a:cs typeface="Times New Roman"/>
              </a:rPr>
              <a:t>s</a:t>
            </a:r>
            <a:r>
              <a:rPr dirty="0" smtClean="0" sz="1400" spc="105" u="sng">
                <a:latin typeface="Times New Roman"/>
                <a:cs typeface="Times New Roman"/>
              </a:rPr>
              <a:t> </a:t>
            </a:r>
            <a:r>
              <a:rPr dirty="0" smtClean="0" sz="1400" spc="-15" u="sng">
                <a:latin typeface="Times New Roman"/>
                <a:cs typeface="Times New Roman"/>
              </a:rPr>
              <a:t>f</a:t>
            </a:r>
            <a:r>
              <a:rPr dirty="0" smtClean="0" sz="1400" spc="0" u="sng">
                <a:latin typeface="Times New Roman"/>
                <a:cs typeface="Times New Roman"/>
              </a:rPr>
              <a:t>i</a:t>
            </a:r>
            <a:r>
              <a:rPr dirty="0" smtClean="0" sz="1400" spc="0" u="sng">
                <a:latin typeface="Times New Roman"/>
                <a:cs typeface="Times New Roman"/>
              </a:rPr>
              <a:t>r</a:t>
            </a:r>
            <a:r>
              <a:rPr dirty="0" smtClean="0" sz="1400" spc="-10" u="sng">
                <a:latin typeface="Times New Roman"/>
                <a:cs typeface="Times New Roman"/>
              </a:rPr>
              <a:t>s</a:t>
            </a:r>
            <a:r>
              <a:rPr dirty="0" smtClean="0" sz="1400" spc="0" u="sng">
                <a:latin typeface="Times New Roman"/>
                <a:cs typeface="Times New Roman"/>
              </a:rPr>
              <a:t>t</a:t>
            </a:r>
            <a:r>
              <a:rPr dirty="0" smtClean="0" sz="1400" spc="105" u="sng">
                <a:latin typeface="Times New Roman"/>
                <a:cs typeface="Times New Roman"/>
              </a:rPr>
              <a:t> </a:t>
            </a:r>
            <a:r>
              <a:rPr dirty="0" smtClean="0" sz="1400" spc="-10" u="sng">
                <a:latin typeface="Times New Roman"/>
                <a:cs typeface="Times New Roman"/>
              </a:rPr>
              <a:t>p</a:t>
            </a:r>
            <a:r>
              <a:rPr dirty="0" smtClean="0" sz="1400" spc="-10" u="sng">
                <a:latin typeface="Times New Roman"/>
                <a:cs typeface="Times New Roman"/>
              </a:rPr>
              <a:t>o</a:t>
            </a:r>
            <a:r>
              <a:rPr dirty="0" smtClean="0" sz="1400" spc="0" u="sng">
                <a:latin typeface="Times New Roman"/>
                <a:cs typeface="Times New Roman"/>
              </a:rPr>
              <a:t>p</a:t>
            </a:r>
            <a:r>
              <a:rPr dirty="0" smtClean="0" sz="1400" spc="-10" u="sng">
                <a:latin typeface="Times New Roman"/>
                <a:cs typeface="Times New Roman"/>
              </a:rPr>
              <a:t>p</a:t>
            </a:r>
            <a:r>
              <a:rPr dirty="0" smtClean="0" sz="1400" spc="0" u="sng">
                <a:latin typeface="Times New Roman"/>
                <a:cs typeface="Times New Roman"/>
              </a:rPr>
              <a:t>ed</a:t>
            </a:r>
            <a:r>
              <a:rPr dirty="0" smtClean="0" sz="1400" spc="95" u="sng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o</a:t>
            </a:r>
            <a:r>
              <a:rPr dirty="0" smtClean="0" sz="1400" spc="0" u="sng">
                <a:latin typeface="Times New Roman"/>
                <a:cs typeface="Times New Roman"/>
              </a:rPr>
              <a:t>ff</a:t>
            </a:r>
            <a:r>
              <a:rPr dirty="0" smtClean="0" sz="1400" spc="100" u="sng">
                <a:latin typeface="Times New Roman"/>
                <a:cs typeface="Times New Roman"/>
              </a:rPr>
              <a:t> </a:t>
            </a:r>
            <a:r>
              <a:rPr dirty="0" smtClean="0" sz="1400" spc="-10" u="sng">
                <a:latin typeface="Times New Roman"/>
                <a:cs typeface="Times New Roman"/>
              </a:rPr>
              <a:t>t</a:t>
            </a:r>
            <a:r>
              <a:rPr dirty="0" smtClean="0" sz="1400" spc="-10" u="sng">
                <a:latin typeface="Times New Roman"/>
                <a:cs typeface="Times New Roman"/>
              </a:rPr>
              <a:t>h</a:t>
            </a:r>
            <a:r>
              <a:rPr dirty="0" smtClean="0" sz="1400" spc="0" u="sng">
                <a:latin typeface="Times New Roman"/>
                <a:cs typeface="Times New Roman"/>
              </a:rPr>
              <a:t>e</a:t>
            </a:r>
            <a:r>
              <a:rPr dirty="0" smtClean="0" sz="1400" spc="100" u="sng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s</a:t>
            </a:r>
            <a:r>
              <a:rPr dirty="0" smtClean="0" sz="1400" spc="0" u="sng">
                <a:latin typeface="Times New Roman"/>
                <a:cs typeface="Times New Roman"/>
              </a:rPr>
              <a:t>t</a:t>
            </a:r>
            <a:r>
              <a:rPr dirty="0" smtClean="0" sz="1400" spc="-15" u="sng">
                <a:latin typeface="Times New Roman"/>
                <a:cs typeface="Times New Roman"/>
              </a:rPr>
              <a:t>a</a:t>
            </a:r>
            <a:r>
              <a:rPr dirty="0" smtClean="0" sz="1400" spc="0" u="sng">
                <a:latin typeface="Times New Roman"/>
                <a:cs typeface="Times New Roman"/>
              </a:rPr>
              <a:t>ck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SP</a:t>
            </a:r>
            <a:r>
              <a:rPr dirty="0" smtClean="0" sz="1400" spc="100" u="sng">
                <a:latin typeface="Times New Roman"/>
                <a:cs typeface="Times New Roman"/>
              </a:rPr>
              <a:t> </a:t>
            </a:r>
            <a:r>
              <a:rPr dirty="0" smtClean="0" sz="1400" spc="-10" u="sng">
                <a:latin typeface="Times New Roman"/>
                <a:cs typeface="Times New Roman"/>
              </a:rPr>
              <a:t>i</a:t>
            </a:r>
            <a:r>
              <a:rPr dirty="0" smtClean="0" sz="1400" spc="0" u="sng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a</a:t>
            </a:r>
            <a:r>
              <a:rPr dirty="0" smtClean="0" sz="1400" spc="5" u="sng">
                <a:latin typeface="Times New Roman"/>
                <a:cs typeface="Times New Roman"/>
              </a:rPr>
              <a:t>u</a:t>
            </a:r>
            <a:r>
              <a:rPr dirty="0" smtClean="0" sz="1400" spc="-10" u="sng">
                <a:latin typeface="Times New Roman"/>
                <a:cs typeface="Times New Roman"/>
              </a:rPr>
              <a:t>t</a:t>
            </a:r>
            <a:r>
              <a:rPr dirty="0" smtClean="0" sz="1400" spc="0" u="sng">
                <a:latin typeface="Times New Roman"/>
                <a:cs typeface="Times New Roman"/>
              </a:rPr>
              <a:t>o</a:t>
            </a:r>
            <a:r>
              <a:rPr dirty="0" smtClean="0" sz="1400" spc="-25" u="sng">
                <a:latin typeface="Times New Roman"/>
                <a:cs typeface="Times New Roman"/>
              </a:rPr>
              <a:t>m</a:t>
            </a:r>
            <a:r>
              <a:rPr dirty="0" smtClean="0" sz="1400" spc="0" u="sng">
                <a:latin typeface="Times New Roman"/>
                <a:cs typeface="Times New Roman"/>
              </a:rPr>
              <a:t>at</a:t>
            </a:r>
            <a:r>
              <a:rPr dirty="0" smtClean="0" sz="1400" spc="0" u="sng">
                <a:latin typeface="Times New Roman"/>
                <a:cs typeface="Times New Roman"/>
              </a:rPr>
              <a:t>i</a:t>
            </a:r>
            <a:r>
              <a:rPr dirty="0" smtClean="0" sz="1400" spc="0" u="sng">
                <a:latin typeface="Times New Roman"/>
                <a:cs typeface="Times New Roman"/>
              </a:rPr>
              <a:t>c</a:t>
            </a:r>
            <a:r>
              <a:rPr dirty="0" smtClean="0" sz="1400" spc="-15" u="sng">
                <a:latin typeface="Times New Roman"/>
                <a:cs typeface="Times New Roman"/>
              </a:rPr>
              <a:t>a</a:t>
            </a:r>
            <a:r>
              <a:rPr dirty="0" smtClean="0" sz="1400" spc="0" u="sng">
                <a:latin typeface="Times New Roman"/>
                <a:cs typeface="Times New Roman"/>
              </a:rPr>
              <a:t>l</a:t>
            </a:r>
            <a:r>
              <a:rPr dirty="0" smtClean="0" sz="1400" spc="0" u="sng">
                <a:latin typeface="Times New Roman"/>
                <a:cs typeface="Times New Roman"/>
              </a:rPr>
              <a:t>l</a:t>
            </a:r>
            <a:r>
              <a:rPr dirty="0" smtClean="0" sz="1400" spc="0" u="sng">
                <a:latin typeface="Times New Roman"/>
                <a:cs typeface="Times New Roman"/>
              </a:rPr>
              <a:t>y</a:t>
            </a:r>
            <a:r>
              <a:rPr dirty="0" smtClean="0" sz="1400" spc="-20" u="sng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i</a:t>
            </a:r>
            <a:r>
              <a:rPr dirty="0" smtClean="0" sz="1400" spc="5" u="sng">
                <a:latin typeface="Times New Roman"/>
                <a:cs typeface="Times New Roman"/>
              </a:rPr>
              <a:t>n</a:t>
            </a:r>
            <a:r>
              <a:rPr dirty="0" smtClean="0" sz="1400" spc="0" u="sng">
                <a:latin typeface="Times New Roman"/>
                <a:cs typeface="Times New Roman"/>
              </a:rPr>
              <a:t>c</a:t>
            </a:r>
            <a:r>
              <a:rPr dirty="0" smtClean="0" sz="1400" spc="-15" u="sng">
                <a:latin typeface="Times New Roman"/>
                <a:cs typeface="Times New Roman"/>
              </a:rPr>
              <a:t>r</a:t>
            </a:r>
            <a:r>
              <a:rPr dirty="0" smtClean="0" sz="1400" spc="0" u="sng">
                <a:latin typeface="Times New Roman"/>
                <a:cs typeface="Times New Roman"/>
              </a:rPr>
              <a:t>em</a:t>
            </a:r>
            <a:r>
              <a:rPr dirty="0" smtClean="0" sz="1400" spc="0" u="sng">
                <a:latin typeface="Times New Roman"/>
                <a:cs typeface="Times New Roman"/>
              </a:rPr>
              <a:t>e</a:t>
            </a:r>
            <a:r>
              <a:rPr dirty="0" smtClean="0" sz="1400" spc="5" u="sng">
                <a:latin typeface="Times New Roman"/>
                <a:cs typeface="Times New Roman"/>
              </a:rPr>
              <a:t>n</a:t>
            </a:r>
            <a:r>
              <a:rPr dirty="0" smtClean="0" sz="1400" spc="-10" u="sng">
                <a:latin typeface="Times New Roman"/>
                <a:cs typeface="Times New Roman"/>
              </a:rPr>
              <a:t>t</a:t>
            </a:r>
            <a:r>
              <a:rPr dirty="0" smtClean="0" sz="1400" spc="0" u="sng">
                <a:latin typeface="Times New Roman"/>
                <a:cs typeface="Times New Roman"/>
              </a:rPr>
              <a:t>ed</a:t>
            </a:r>
            <a:r>
              <a:rPr dirty="0" smtClean="0" sz="1400" spc="-10" u="sng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b</a:t>
            </a:r>
            <a:r>
              <a:rPr dirty="0" smtClean="0" sz="1400" spc="0" u="sng">
                <a:latin typeface="Times New Roman"/>
                <a:cs typeface="Times New Roman"/>
              </a:rPr>
              <a:t>y</a:t>
            </a:r>
            <a:r>
              <a:rPr dirty="0" smtClean="0" sz="1400" spc="-20" u="sng">
                <a:latin typeface="Times New Roman"/>
                <a:cs typeface="Times New Roman"/>
              </a:rPr>
              <a:t> </a:t>
            </a:r>
            <a:r>
              <a:rPr dirty="0" smtClean="0" sz="1400" spc="0" u="sng">
                <a:latin typeface="Times New Roman"/>
                <a:cs typeface="Times New Roman"/>
              </a:rPr>
              <a:t>tw</a:t>
            </a:r>
            <a:r>
              <a:rPr dirty="0" smtClean="0" sz="1400" spc="5" u="sng">
                <a:latin typeface="Times New Roman"/>
                <a:cs typeface="Times New Roman"/>
              </a:rPr>
              <a:t>o</a:t>
            </a:r>
            <a:r>
              <a:rPr dirty="0" smtClean="0" sz="1400" spc="0" u="sng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2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8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85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?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87"/>
              </a:spcBef>
            </a:pPr>
            <a:endParaRPr sz="1200"/>
          </a:p>
          <a:p>
            <a:pPr marL="469265" marR="4383405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 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 BX</a:t>
            </a:r>
            <a:r>
              <a:rPr dirty="0" smtClean="0" sz="1400" spc="0">
                <a:latin typeface="Times New Roman"/>
                <a:cs typeface="Times New Roman"/>
              </a:rPr>
              <a:t> 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  <a:p>
            <a:pPr algn="r" marR="106045">
              <a:lnSpc>
                <a:spcPts val="1565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s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ck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4274820" y="7432547"/>
            <a:ext cx="2385695" cy="2325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51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8955" cy="13246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5"/>
              </a:spcBef>
            </a:pPr>
            <a:endParaRPr sz="1200"/>
          </a:p>
          <a:p>
            <a:pPr algn="just" marL="469265" marR="12700" indent="-228600">
              <a:lnSpc>
                <a:spcPct val="961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op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decr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o,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3"/>
              </a:spcBef>
            </a:pPr>
            <a:endParaRPr sz="900"/>
          </a:p>
          <a:p>
            <a:pPr algn="r" marR="1333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6669" y="5276662"/>
            <a:ext cx="5379085" cy="9582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4604" indent="-228600">
              <a:lnSpc>
                <a:spcPct val="961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top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1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0">
                <a:latin typeface="Times New Roman"/>
                <a:cs typeface="Times New Roman"/>
              </a:rPr>
              <a:t> 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3"/>
              </a:spcBef>
            </a:pPr>
            <a:endParaRPr sz="900"/>
          </a:p>
          <a:p>
            <a:pPr algn="r" marR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9058726"/>
            <a:ext cx="5377815" cy="6254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958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1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off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0">
                <a:latin typeface="Times New Roman"/>
                <a:cs typeface="Times New Roman"/>
              </a:rPr>
              <a:t> 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56075" y="2334767"/>
            <a:ext cx="2504313" cy="242976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4374769" y="6356603"/>
            <a:ext cx="2278379" cy="24415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51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964173" y="884681"/>
            <a:ext cx="71183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6669" y="4661565"/>
            <a:ext cx="5377815" cy="50469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6510">
              <a:lnSpc>
                <a:spcPct val="1107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 </a:t>
            </a:r>
            <a:r>
              <a:rPr dirty="0" smtClean="0" sz="1400" spc="-8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2 </a:t>
            </a:r>
            <a:r>
              <a:rPr dirty="0" smtClean="0" sz="1400" spc="-7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BL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ces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6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 marL="12700" marR="4352925">
              <a:lnSpc>
                <a:spcPts val="2860"/>
              </a:lnSpc>
              <a:spcBef>
                <a:spcPts val="250"/>
              </a:spcBef>
            </a:pPr>
            <a:r>
              <a:rPr dirty="0" smtClean="0" sz="140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BL</a:t>
            </a:r>
            <a:r>
              <a:rPr dirty="0" smtClean="0" sz="1400" spc="0">
                <a:latin typeface="Times New Roman"/>
                <a:cs typeface="Times New Roman"/>
              </a:rPr>
              <a:t> IM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BL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22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  <a:p>
            <a:pPr marL="12700" marR="4737100">
              <a:lnSpc>
                <a:spcPct val="169300"/>
              </a:lnSpc>
              <a:spcBef>
                <a:spcPts val="15"/>
              </a:spcBef>
            </a:pPr>
            <a:r>
              <a:rPr dirty="0" smtClean="0" sz="140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 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0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110200"/>
              </a:lnSpc>
            </a:pPr>
            <a:r>
              <a:rPr dirty="0" smtClean="0" sz="140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ill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BL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on).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lt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ced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469765" y="1370710"/>
            <a:ext cx="2185923" cy="24479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51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3345"/>
            <a:ext cx="5608320" cy="41929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0665" marR="19050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ack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0">
                <a:latin typeface="Times New Roman"/>
                <a:cs typeface="Times New Roman"/>
              </a:rPr>
              <a:t> 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0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469265" marR="12700" indent="-228600">
              <a:lnSpc>
                <a:spcPct val="110700"/>
              </a:lnSpc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SHF </a:t>
            </a:r>
            <a:r>
              <a:rPr dirty="0" smtClean="0" sz="1400" spc="-8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tr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 </a:t>
            </a:r>
            <a:r>
              <a:rPr dirty="0" smtClean="0" sz="1400" spc="-9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8"/>
              </a:spcBef>
              <a:buFont typeface="Courier New"/>
              <a:buChar char="o"/>
            </a:pPr>
            <a:endParaRPr sz="8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marL="469265" marR="19685" indent="-228600">
              <a:lnSpc>
                <a:spcPct val="110200"/>
              </a:lnSpc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POP</a:t>
            </a:r>
            <a:r>
              <a:rPr dirty="0" smtClean="0" sz="1400" spc="0" b="1" i="1">
                <a:latin typeface="Times New Roman"/>
                <a:cs typeface="Times New Roman"/>
              </a:rPr>
              <a:t>F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Instr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3"/>
              </a:spcBef>
            </a:pPr>
            <a:endParaRPr sz="1000"/>
          </a:p>
          <a:p>
            <a:pPr algn="just" marL="12700" marR="3975100">
              <a:lnSpc>
                <a:spcPct val="100000"/>
              </a:lnSpc>
            </a:pPr>
            <a:r>
              <a:rPr dirty="0" smtClean="0" sz="1400" spc="5" b="1" u="heavy">
                <a:latin typeface="Times New Roman"/>
                <a:cs typeface="Times New Roman"/>
              </a:rPr>
              <a:t>5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15" b="1" u="heavy">
                <a:latin typeface="Times New Roman"/>
                <a:cs typeface="Times New Roman"/>
              </a:rPr>
              <a:t>p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tr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ct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0"/>
              </a:spcBef>
            </a:pPr>
            <a:endParaRPr sz="950"/>
          </a:p>
          <a:p>
            <a:pPr algn="just" marL="12700" marR="17780">
              <a:lnSpc>
                <a:spcPct val="1102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 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 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 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 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  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  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 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lace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cer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ay</a:t>
            </a:r>
            <a:r>
              <a:rPr dirty="0" smtClean="0" sz="1400" spc="0">
                <a:latin typeface="Times New Roman"/>
                <a:cs typeface="Times New Roman"/>
              </a:rPr>
              <a:t> of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8946133"/>
            <a:ext cx="5375275" cy="6953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LOO</a:t>
            </a:r>
            <a:r>
              <a:rPr dirty="0" smtClean="0" sz="1400" spc="0" b="1" i="1">
                <a:latin typeface="Times New Roman"/>
                <a:cs typeface="Times New Roman"/>
              </a:rPr>
              <a:t>P </a:t>
            </a:r>
            <a:r>
              <a:rPr dirty="0" smtClean="0" sz="1400" spc="-12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ect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CX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er.</a:t>
            </a:r>
            <a:endParaRPr sz="1400">
              <a:latin typeface="Times New Roman"/>
              <a:cs typeface="Times New Roman"/>
            </a:endParaRPr>
          </a:p>
          <a:p>
            <a:pPr marL="241300" marR="14604">
              <a:lnSpc>
                <a:spcPts val="1850"/>
              </a:lnSpc>
              <a:spcBef>
                <a:spcPts val="85"/>
              </a:spcBef>
            </a:pPr>
            <a:r>
              <a:rPr dirty="0" smtClean="0" sz="1400">
                <a:latin typeface="Times New Roman"/>
                <a:cs typeface="Times New Roman"/>
              </a:rPr>
              <a:t>CX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at.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CX is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5581015" y="5478779"/>
            <a:ext cx="213995" cy="76200"/>
          </a:xfrm>
          <a:custGeom>
            <a:avLst/>
            <a:gdLst/>
            <a:ahLst/>
            <a:cxnLst/>
            <a:rect l="l" t="t" r="r" b="b"/>
            <a:pathLst>
              <a:path w="21399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399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3995" h="76200">
                <a:moveTo>
                  <a:pt x="21399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3995" y="44450"/>
                </a:lnTo>
                <a:lnTo>
                  <a:pt x="21399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5581015" y="6524625"/>
            <a:ext cx="213995" cy="76200"/>
          </a:xfrm>
          <a:custGeom>
            <a:avLst/>
            <a:gdLst/>
            <a:ahLst/>
            <a:cxnLst/>
            <a:rect l="l" t="t" r="r" b="b"/>
            <a:pathLst>
              <a:path w="213995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213995" h="76200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213995" h="76200">
                <a:moveTo>
                  <a:pt x="213995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213995" y="44449"/>
                </a:lnTo>
                <a:lnTo>
                  <a:pt x="213995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519420" y="7616825"/>
            <a:ext cx="213994" cy="76200"/>
          </a:xfrm>
          <a:custGeom>
            <a:avLst/>
            <a:gdLst/>
            <a:ahLst/>
            <a:cxnLst/>
            <a:rect l="l" t="t" r="r" b="b"/>
            <a:pathLst>
              <a:path w="213994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213994" h="76200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213994" h="76200">
                <a:moveTo>
                  <a:pt x="213994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213994" y="44449"/>
                </a:lnTo>
                <a:lnTo>
                  <a:pt x="213994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5</a:t>
            </a:r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08557" y="5207508"/>
          <a:ext cx="5730061" cy="3392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213"/>
                <a:gridCol w="899540"/>
                <a:gridCol w="2251201"/>
                <a:gridCol w="1599056"/>
              </a:tblGrid>
              <a:tr h="212089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Mne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onic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89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Mea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4005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7655"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LOOP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3845">
                        <a:lnSpc>
                          <a:spcPct val="100000"/>
                        </a:lnSpc>
                      </a:pP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oop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76580">
                        <a:lnSpc>
                          <a:spcPct val="100000"/>
                        </a:lnSpc>
                      </a:pP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OP short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tabLst>
                          <a:tab pos="720090" algn="l"/>
                        </a:tabLst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(CX)	</a:t>
                      </a: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(CX)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 marR="91440">
                        <a:lnSpc>
                          <a:spcPts val="1380"/>
                        </a:lnSpc>
                        <a:spcBef>
                          <a:spcPts val="35"/>
                        </a:spcBef>
                      </a:pP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ump 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 initi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ted to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loc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tion  d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fin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dirty="0" smtClean="0" sz="1200" spc="2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short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 if 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CX)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≠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0;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othe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wis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ute 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s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qu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nti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 instru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58036">
                <a:tc>
                  <a:txBody>
                    <a:bodyPr/>
                    <a:lstStyle/>
                    <a:p>
                      <a:pPr marL="194310" marR="170180" indent="-24765">
                        <a:lnSpc>
                          <a:spcPts val="161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PZ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80010" marR="81915" indent="0">
                        <a:lnSpc>
                          <a:spcPts val="1380"/>
                        </a:lnSpc>
                      </a:pP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oop while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qu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l/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3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oop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while z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4475">
                        <a:lnSpc>
                          <a:spcPct val="100000"/>
                        </a:lnSpc>
                      </a:pP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OPE/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3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OPZ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sh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tabLst>
                          <a:tab pos="681990" algn="l"/>
                        </a:tabLst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(CX)	</a:t>
                      </a: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(CX)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4769" marR="91440">
                        <a:lnSpc>
                          <a:spcPct val="95900"/>
                        </a:lnSpc>
                      </a:pP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ump to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loc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tion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d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fin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dirty="0" smtClean="0" sz="1200" spc="2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short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if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CX)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≠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ZF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1;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othe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wis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ute 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s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qu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nti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 instru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81405">
                <a:tc rowSpan="5">
                  <a:txBody>
                    <a:bodyPr/>
                    <a:lstStyle/>
                    <a:p>
                      <a:pPr marL="130175" marR="106045" indent="-24765">
                        <a:lnSpc>
                          <a:spcPts val="161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Z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96520">
                        <a:lnSpc>
                          <a:spcPts val="1425"/>
                        </a:lnSpc>
                      </a:pP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oop while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</a:tcPr>
                </a:tc>
                <a:tc rowSpan="5">
                  <a:txBody>
                    <a:bodyPr/>
                    <a:lstStyle/>
                    <a:p>
                      <a:pPr marL="134620">
                        <a:lnSpc>
                          <a:spcPct val="100000"/>
                        </a:lnSpc>
                      </a:pP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OPNE/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sh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lab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  <a:tabLst>
                          <a:tab pos="681990" algn="l"/>
                        </a:tabLst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(CX)	</a:t>
                      </a: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(CX)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</a:tcPr>
                </a:tc>
              </a:tr>
              <a:tr h="16255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ts val="1425"/>
                        </a:lnSpc>
                      </a:pP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ump to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loc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377951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6520" marR="98425" indent="45720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not equ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l/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oop while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92075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fin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dirty="0" smtClean="0" sz="1200" spc="2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short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la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if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CX)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≠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0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ZF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0;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60537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9748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not 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ro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othe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wis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ute 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</a:tcPr>
                </a:tc>
              </a:tr>
              <a:tr h="175210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qu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nti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 instru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tion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93429"/>
            <a:ext cx="5608320" cy="28479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95900"/>
              </a:lnSpc>
            </a:pPr>
            <a:r>
              <a:rPr dirty="0" smtClean="0" sz="1400">
                <a:latin typeface="Times New Roman"/>
                <a:cs typeface="Times New Roman"/>
              </a:rPr>
              <a:t>64</a:t>
            </a:r>
            <a:r>
              <a:rPr dirty="0" smtClean="0" sz="1400" spc="-2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2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6)  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s.  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se</a:t>
            </a:r>
            <a:r>
              <a:rPr dirty="0" smtClean="0" sz="1400" spc="-20" b="1" i="1">
                <a:latin typeface="Times New Roman"/>
                <a:cs typeface="Times New Roman"/>
              </a:rPr>
              <a:t>g</a:t>
            </a:r>
            <a:r>
              <a:rPr dirty="0" smtClean="0" sz="1400" spc="5" b="1" i="1">
                <a:latin typeface="Times New Roman"/>
                <a:cs typeface="Times New Roman"/>
              </a:rPr>
              <a:t>m</a:t>
            </a:r>
            <a:r>
              <a:rPr dirty="0" smtClean="0" sz="1400" spc="0" b="1" i="1">
                <a:latin typeface="Times New Roman"/>
                <a:cs typeface="Times New Roman"/>
              </a:rPr>
              <a:t>ent  </a:t>
            </a:r>
            <a:r>
              <a:rPr dirty="0" smtClean="0" sz="1400" spc="11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tly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64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ned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n).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64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e: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4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4384675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So</a:t>
            </a:r>
            <a:r>
              <a:rPr dirty="0" smtClean="0" sz="1400" b="1" u="heavy">
                <a:latin typeface="Times New Roman"/>
                <a:cs typeface="Times New Roman"/>
              </a:rPr>
              <a:t>f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w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re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-15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el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7"/>
              </a:spcBef>
            </a:pPr>
            <a:endParaRPr sz="950"/>
          </a:p>
          <a:p>
            <a:pPr algn="just" marL="12700" marR="15240">
              <a:lnSpc>
                <a:spcPct val="96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are 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 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des 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13 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3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 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 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ter, 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s, 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s, 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0">
                <a:latin typeface="Times New Roman"/>
                <a:cs typeface="Times New Roman"/>
              </a:rPr>
              <a:t> 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&amp;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7608061"/>
            <a:ext cx="5605780" cy="19723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60972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35"/>
              </a:spcBef>
            </a:pPr>
            <a:endParaRPr sz="1000"/>
          </a:p>
          <a:p>
            <a:pPr algn="just" marL="12700" marR="12700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/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s;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mory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tes</a:t>
            </a:r>
            <a:r>
              <a:rPr dirty="0" smtClean="0" sz="1400" spc="0">
                <a:latin typeface="Times New Roman"/>
                <a:cs typeface="Times New Roman"/>
              </a:rPr>
              <a:t> (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te) 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I/O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65536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e) 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22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422402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I</a:t>
            </a:r>
            <a:r>
              <a:rPr dirty="0" smtClean="0" sz="1400" b="1" u="heavy">
                <a:latin typeface="Times New Roman"/>
                <a:cs typeface="Times New Roman"/>
              </a:rPr>
              <a:t>nter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-10" b="1" u="heavy">
                <a:latin typeface="Times New Roman"/>
                <a:cs typeface="Times New Roman"/>
              </a:rPr>
              <a:t>g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ers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11"/>
              </a:spcBef>
            </a:pPr>
            <a:endParaRPr sz="900"/>
          </a:p>
          <a:p>
            <a:pPr marL="240665">
              <a:lnSpc>
                <a:spcPct val="1000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Se</a:t>
            </a:r>
            <a:r>
              <a:rPr dirty="0" smtClean="0" sz="1400" spc="-20" b="1" i="1">
                <a:latin typeface="Times New Roman"/>
                <a:cs typeface="Times New Roman"/>
              </a:rPr>
              <a:t>g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nt  </a:t>
            </a:r>
            <a:r>
              <a:rPr dirty="0" smtClean="0" sz="1400" spc="-15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rs  </a:t>
            </a:r>
            <a:r>
              <a:rPr dirty="0" smtClean="0" sz="1400" spc="-16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 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that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524000" y="3861815"/>
            <a:ext cx="4692523" cy="36334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id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eld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56"/>
              </a:spcBef>
            </a:pPr>
            <a:endParaRPr sz="1000"/>
          </a:p>
          <a:p>
            <a:pPr algn="ctr" marR="44958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6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6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96669" y="863132"/>
            <a:ext cx="5379720" cy="49174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>
              <a:lnSpc>
                <a:spcPct val="110100"/>
              </a:lnSpc>
            </a:pPr>
            <a:r>
              <a:rPr dirty="0" smtClean="0" sz="1400">
                <a:latin typeface="Times New Roman"/>
                <a:cs typeface="Times New Roman"/>
              </a:rPr>
              <a:t>fir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ked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0">
                <a:latin typeface="Times New Roman"/>
                <a:cs typeface="Times New Roman"/>
              </a:rPr>
              <a:t> to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o.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plete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d;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e,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bel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 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 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CX 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3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y 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36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7145">
              <a:lnSpc>
                <a:spcPct val="1109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 </a:t>
            </a:r>
            <a:r>
              <a:rPr dirty="0" smtClean="0" sz="1400" spc="-9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3 </a:t>
            </a:r>
            <a:r>
              <a:rPr dirty="0" smtClean="0" sz="1400" spc="-85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that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oves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ck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0H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off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3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3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 marL="678180" marR="3409315">
              <a:lnSpc>
                <a:spcPts val="2840"/>
              </a:lnSpc>
              <a:spcBef>
                <a:spcPts val="280"/>
              </a:spcBef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  <a:p>
            <a:pPr marL="678180" marR="3438525">
              <a:lnSpc>
                <a:spcPts val="2850"/>
              </a:lnSpc>
              <a:spcBef>
                <a:spcPts val="5"/>
              </a:spcBef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10H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35"/>
              </a:spcBef>
            </a:pPr>
            <a:endParaRPr sz="850"/>
          </a:p>
          <a:p>
            <a:pPr marL="67818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6669" y="5917564"/>
            <a:ext cx="54800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952308" y="5769706"/>
            <a:ext cx="1147445" cy="7346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2860" marR="12700" indent="-10795">
              <a:lnSpc>
                <a:spcPct val="1693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[</a:t>
            </a:r>
            <a:r>
              <a:rPr dirty="0" smtClean="0" sz="1400" spc="0">
                <a:latin typeface="Times New Roman"/>
                <a:cs typeface="Times New Roman"/>
              </a:rPr>
              <a:t>SI]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6669" y="6493606"/>
            <a:ext cx="5377180" cy="31248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678180" marR="4159885">
              <a:lnSpc>
                <a:spcPct val="169300"/>
              </a:lnSpc>
            </a:pPr>
            <a:r>
              <a:rPr dirty="0" smtClean="0" sz="140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 SI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  <a:p>
            <a:pPr marL="678180" marR="3714750">
              <a:lnSpc>
                <a:spcPct val="17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HLT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8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241300" marR="12700" indent="-228600">
              <a:lnSpc>
                <a:spcPct val="1102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E/</a:t>
            </a:r>
            <a:r>
              <a:rPr dirty="0" smtClean="0" sz="1400" spc="10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PZ</a:t>
            </a:r>
            <a:r>
              <a:rPr dirty="0" smtClean="0" sz="1400" spc="10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9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CX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F.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lo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ins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decre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affe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s.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CX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F 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1,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initi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3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bel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61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96669" y="863345"/>
            <a:ext cx="5377815" cy="16764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marR="16510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If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CX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0,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plete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5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241300" marR="12700" indent="-228600">
              <a:lnSpc>
                <a:spcPct val="1104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E/  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NZ  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  </a:t>
            </a:r>
            <a:r>
              <a:rPr dirty="0" smtClean="0" sz="1400" spc="-1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k 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ilar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y 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ve, 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di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CX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lo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61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1096517"/>
            <a:ext cx="5213350" cy="14617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944880" marR="12700" indent="-932815">
              <a:lnSpc>
                <a:spcPct val="17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Ques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on: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DL,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05</a:t>
            </a:r>
            <a:endParaRPr sz="1400">
              <a:latin typeface="Times New Roman"/>
              <a:cs typeface="Times New Roman"/>
            </a:endParaRPr>
          </a:p>
          <a:p>
            <a:pPr marL="944880" marR="2936240">
              <a:lnSpc>
                <a:spcPct val="169300"/>
              </a:lnSpc>
              <a:spcBef>
                <a:spcPts val="10"/>
              </a:spcBef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AX,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0A0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DS,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5038" y="2546481"/>
            <a:ext cx="1344295" cy="21850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40005" marR="172720" indent="17780">
              <a:lnSpc>
                <a:spcPct val="1697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0FH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 SI</a:t>
            </a:r>
            <a:endParaRPr sz="1400">
              <a:latin typeface="Times New Roman"/>
              <a:cs typeface="Times New Roman"/>
            </a:endParaRPr>
          </a:p>
          <a:p>
            <a:pPr marL="13970" marR="12700" indent="-1905">
              <a:lnSpc>
                <a:spcPct val="169600"/>
              </a:lnSpc>
              <a:spcBef>
                <a:spcPts val="5"/>
              </a:spcBef>
            </a:pPr>
            <a:r>
              <a:rPr dirty="0" smtClean="0" sz="1400">
                <a:latin typeface="Times New Roman"/>
                <a:cs typeface="Times New Roman"/>
              </a:rPr>
              <a:t>CMP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[S</a:t>
            </a:r>
            <a:r>
              <a:rPr dirty="0" smtClean="0" sz="1400" spc="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DL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PNE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HLT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3419475"/>
            <a:ext cx="64706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20" y="5233288"/>
            <a:ext cx="5607050" cy="24663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530987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0"/>
              </a:spcBef>
            </a:pPr>
            <a:endParaRPr sz="950"/>
          </a:p>
          <a:p>
            <a:pPr algn="just" marL="12700" marR="12700">
              <a:lnSpc>
                <a:spcPct val="1102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ize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searc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5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 Me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loc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01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0">
                <a:latin typeface="Times New Roman"/>
                <a:cs typeface="Times New Roman"/>
              </a:rPr>
              <a:t> In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et,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5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ecre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CX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=0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=1.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loop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05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4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00F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8320" cy="22294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3895090">
              <a:lnSpc>
                <a:spcPct val="100000"/>
              </a:lnSpc>
            </a:pPr>
            <a:r>
              <a:rPr dirty="0" smtClean="0" sz="1400" spc="5" b="1" u="heavy">
                <a:latin typeface="Times New Roman"/>
                <a:cs typeface="Times New Roman"/>
              </a:rPr>
              <a:t>6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St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-10" b="1" u="heavy">
                <a:latin typeface="Times New Roman"/>
                <a:cs typeface="Times New Roman"/>
              </a:rPr>
              <a:t>g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ns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ruc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8"/>
              </a:spcBef>
            </a:pPr>
            <a:endParaRPr sz="950"/>
          </a:p>
          <a:p>
            <a:pPr algn="just" marL="12700" marR="12700">
              <a:lnSpc>
                <a:spcPct val="110200"/>
              </a:lnSpc>
            </a:pPr>
            <a:r>
              <a:rPr dirty="0" smtClean="0" sz="1400">
                <a:latin typeface="Times New Roman"/>
                <a:cs typeface="Times New Roman"/>
              </a:rPr>
              <a:t>A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ies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ide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4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ch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ove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ock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ry  to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ock</a:t>
            </a:r>
            <a:r>
              <a:rPr dirty="0" smtClean="0" sz="1400" spc="0">
                <a:latin typeface="Times New Roman"/>
                <a:cs typeface="Times New Roman"/>
              </a:rPr>
              <a:t> el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red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 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e,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ey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ore 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7197084"/>
            <a:ext cx="5379085" cy="16592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3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MO</a:t>
            </a:r>
            <a:r>
              <a:rPr dirty="0" smtClean="0" sz="1400" spc="-25" b="1" i="1">
                <a:latin typeface="Times New Roman"/>
                <a:cs typeface="Times New Roman"/>
              </a:rPr>
              <a:t>V</a:t>
            </a:r>
            <a:r>
              <a:rPr dirty="0" smtClean="0" sz="1400" spc="0" b="1" i="1">
                <a:latin typeface="Times New Roman"/>
                <a:cs typeface="Times New Roman"/>
              </a:rPr>
              <a:t>SB/</a:t>
            </a:r>
            <a:r>
              <a:rPr dirty="0" smtClean="0" sz="1400" spc="16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MO</a:t>
            </a:r>
            <a:r>
              <a:rPr dirty="0" smtClean="0" sz="1400" spc="-25" b="1" i="1">
                <a:latin typeface="Times New Roman"/>
                <a:cs typeface="Times New Roman"/>
              </a:rPr>
              <a:t>V</a:t>
            </a:r>
            <a:r>
              <a:rPr dirty="0" smtClean="0" sz="1400" spc="0" b="1" i="1">
                <a:latin typeface="Times New Roman"/>
                <a:cs typeface="Times New Roman"/>
              </a:rPr>
              <a:t>SW</a:t>
            </a:r>
            <a:r>
              <a:rPr dirty="0" smtClean="0" sz="1400" spc="1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160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0">
                <a:latin typeface="Times New Roman"/>
                <a:cs typeface="Times New Roman"/>
              </a:rPr>
              <a:t> SI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oved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ifi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ft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 are 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cr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ecre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3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by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or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ecre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F)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85640" y="3564254"/>
            <a:ext cx="213995" cy="76200"/>
          </a:xfrm>
          <a:custGeom>
            <a:avLst/>
            <a:gdLst/>
            <a:ahLst/>
            <a:cxnLst/>
            <a:rect l="l" t="t" r="r" b="b"/>
            <a:pathLst>
              <a:path w="21399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399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3995" h="76200">
                <a:moveTo>
                  <a:pt x="21399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3995" y="44450"/>
                </a:lnTo>
                <a:lnTo>
                  <a:pt x="21399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919220" y="3735069"/>
            <a:ext cx="213994" cy="76200"/>
          </a:xfrm>
          <a:custGeom>
            <a:avLst/>
            <a:gdLst/>
            <a:ahLst/>
            <a:cxnLst/>
            <a:rect l="l" t="t" r="r" b="b"/>
            <a:pathLst>
              <a:path w="21399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399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3994" h="76200">
                <a:moveTo>
                  <a:pt x="213994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3994" y="44450"/>
                </a:lnTo>
                <a:lnTo>
                  <a:pt x="21399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919220" y="3910329"/>
            <a:ext cx="213994" cy="76200"/>
          </a:xfrm>
          <a:custGeom>
            <a:avLst/>
            <a:gdLst/>
            <a:ahLst/>
            <a:cxnLst/>
            <a:rect l="l" t="t" r="r" b="b"/>
            <a:pathLst>
              <a:path w="21399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399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3994" h="76200">
                <a:moveTo>
                  <a:pt x="213994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3994" y="44450"/>
                </a:lnTo>
                <a:lnTo>
                  <a:pt x="21399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919220" y="4442459"/>
            <a:ext cx="213994" cy="76200"/>
          </a:xfrm>
          <a:custGeom>
            <a:avLst/>
            <a:gdLst/>
            <a:ahLst/>
            <a:cxnLst/>
            <a:rect l="l" t="t" r="r" b="b"/>
            <a:pathLst>
              <a:path w="21399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399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3994" h="76200">
                <a:moveTo>
                  <a:pt x="213994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3994" y="44450"/>
                </a:lnTo>
                <a:lnTo>
                  <a:pt x="21399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919220" y="4617719"/>
            <a:ext cx="213994" cy="76200"/>
          </a:xfrm>
          <a:custGeom>
            <a:avLst/>
            <a:gdLst/>
            <a:ahLst/>
            <a:cxnLst/>
            <a:rect l="l" t="t" r="r" b="b"/>
            <a:pathLst>
              <a:path w="21399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399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3994" h="76200">
                <a:moveTo>
                  <a:pt x="213994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3994" y="44450"/>
                </a:lnTo>
                <a:lnTo>
                  <a:pt x="21399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4611370" y="6248399"/>
            <a:ext cx="213994" cy="76200"/>
          </a:xfrm>
          <a:custGeom>
            <a:avLst/>
            <a:gdLst/>
            <a:ahLst/>
            <a:cxnLst/>
            <a:rect l="l" t="t" r="r" b="b"/>
            <a:pathLst>
              <a:path w="21399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399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3994" h="76200">
                <a:moveTo>
                  <a:pt x="213994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3994" y="44450"/>
                </a:lnTo>
                <a:lnTo>
                  <a:pt x="21399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4595495" y="6633844"/>
            <a:ext cx="213994" cy="76200"/>
          </a:xfrm>
          <a:custGeom>
            <a:avLst/>
            <a:gdLst/>
            <a:ahLst/>
            <a:cxnLst/>
            <a:rect l="l" t="t" r="r" b="b"/>
            <a:pathLst>
              <a:path w="21399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399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3994" h="76200">
                <a:moveTo>
                  <a:pt x="213994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3994" y="44450"/>
                </a:lnTo>
                <a:lnTo>
                  <a:pt x="21399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3919220" y="5149849"/>
            <a:ext cx="213994" cy="76200"/>
          </a:xfrm>
          <a:custGeom>
            <a:avLst/>
            <a:gdLst/>
            <a:ahLst/>
            <a:cxnLst/>
            <a:rect l="l" t="t" r="r" b="b"/>
            <a:pathLst>
              <a:path w="21399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399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3994" h="76200">
                <a:moveTo>
                  <a:pt x="213994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3994" y="44450"/>
                </a:lnTo>
                <a:lnTo>
                  <a:pt x="21399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391659" y="5325109"/>
            <a:ext cx="213994" cy="76200"/>
          </a:xfrm>
          <a:custGeom>
            <a:avLst/>
            <a:gdLst/>
            <a:ahLst/>
            <a:cxnLst/>
            <a:rect l="l" t="t" r="r" b="b"/>
            <a:pathLst>
              <a:path w="21399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399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3994" h="76200">
                <a:moveTo>
                  <a:pt x="213994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3994" y="44450"/>
                </a:lnTo>
                <a:lnTo>
                  <a:pt x="21399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924934" y="5526404"/>
            <a:ext cx="213994" cy="76200"/>
          </a:xfrm>
          <a:custGeom>
            <a:avLst/>
            <a:gdLst/>
            <a:ahLst/>
            <a:cxnLst/>
            <a:rect l="l" t="t" r="r" b="b"/>
            <a:pathLst>
              <a:path w="21399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399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3994" h="76200">
                <a:moveTo>
                  <a:pt x="213994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3994" y="44450"/>
                </a:lnTo>
                <a:lnTo>
                  <a:pt x="21399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4491354" y="5728334"/>
            <a:ext cx="192405" cy="76200"/>
          </a:xfrm>
          <a:custGeom>
            <a:avLst/>
            <a:gdLst/>
            <a:ahLst/>
            <a:cxnLst/>
            <a:rect l="l" t="t" r="r" b="b"/>
            <a:pathLst>
              <a:path w="192405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92405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92405" h="76200">
                <a:moveTo>
                  <a:pt x="192405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92405" y="44450"/>
                </a:lnTo>
                <a:lnTo>
                  <a:pt x="192405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924934" y="5902959"/>
            <a:ext cx="213994" cy="76200"/>
          </a:xfrm>
          <a:custGeom>
            <a:avLst/>
            <a:gdLst/>
            <a:ahLst/>
            <a:cxnLst/>
            <a:rect l="l" t="t" r="r" b="b"/>
            <a:pathLst>
              <a:path w="21399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1399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13994" h="76200">
                <a:moveTo>
                  <a:pt x="213994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13994" y="44450"/>
                </a:lnTo>
                <a:lnTo>
                  <a:pt x="21399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61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08557" y="3270503"/>
          <a:ext cx="5730061" cy="360273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213"/>
                <a:gridCol w="811149"/>
                <a:gridCol w="809243"/>
                <a:gridCol w="1980311"/>
                <a:gridCol w="1149095"/>
              </a:tblGrid>
              <a:tr h="210312">
                <a:tc>
                  <a:txBody>
                    <a:bodyPr/>
                    <a:lstStyle/>
                    <a:p>
                      <a:pPr marL="9525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Mne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onic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Mea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224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875">
                <a:tc>
                  <a:txBody>
                    <a:bodyPr/>
                    <a:lstStyle/>
                    <a:p>
                      <a:pPr marL="22288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 marR="224790" indent="-5080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Move</a:t>
                      </a: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 string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7314" marR="109855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MO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79375">
                        <a:lnSpc>
                          <a:spcPts val="1380"/>
                        </a:lnSpc>
                        <a:tabLst>
                          <a:tab pos="603885" algn="l"/>
                          <a:tab pos="1095375" algn="l"/>
                        </a:tabLst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ES)0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))	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DS)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0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))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 ± 1 or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ts val="1345"/>
                        </a:lnSpc>
                        <a:tabLst>
                          <a:tab pos="589915" algn="l"/>
                        </a:tabLst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(D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 ± 1 or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None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708660">
                <a:tc>
                  <a:txBody>
                    <a:bodyPr/>
                    <a:lstStyle/>
                    <a:p>
                      <a:pPr marL="243204">
                        <a:lnSpc>
                          <a:spcPct val="100000"/>
                        </a:lnSpc>
                      </a:pP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CMPS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 marR="122555" indent="-105410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Compa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string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3825" marR="127000" indent="-1905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CMPS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CMP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180340">
                        <a:lnSpc>
                          <a:spcPts val="1380"/>
                        </a:lnSpc>
                        <a:tabLst>
                          <a:tab pos="603885" algn="l"/>
                        </a:tabLst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 fl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 p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DS)0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 -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ES)0+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))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 ± 1 or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2865">
                        <a:lnSpc>
                          <a:spcPts val="1345"/>
                        </a:lnSpc>
                        <a:tabLst>
                          <a:tab pos="590550" algn="l"/>
                        </a:tabLst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(D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 ± 1 or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885" marR="75565" indent="-277495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 P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 A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S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 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876">
                <a:tc>
                  <a:txBody>
                    <a:bodyPr/>
                    <a:lstStyle/>
                    <a:p>
                      <a:pPr marL="25781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 marR="228600" indent="25400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string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36525" marR="139065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SCAS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SCASW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 fl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 p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  <a:p>
                      <a:pPr marL="62865" marR="249554">
                        <a:lnSpc>
                          <a:spcPts val="1380"/>
                        </a:lnSpc>
                        <a:spcBef>
                          <a:spcPts val="35"/>
                        </a:spcBef>
                        <a:tabLst>
                          <a:tab pos="589915" algn="l"/>
                        </a:tabLst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(AL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 -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S)0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(D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 ± 1 or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9885" marR="75565" indent="-277495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 P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 A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Z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S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, 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589">
                <a:tc>
                  <a:txBody>
                    <a:bodyPr/>
                    <a:lstStyle/>
                    <a:p>
                      <a:pPr marL="24765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LODS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 marR="228600" indent="17780">
                        <a:lnSpc>
                          <a:spcPts val="1380"/>
                        </a:lnSpc>
                      </a:pP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string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00" marR="132080" indent="1270">
                        <a:lnSpc>
                          <a:spcPts val="1380"/>
                        </a:lnSpc>
                      </a:pP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DS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DSW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80010">
                        <a:lnSpc>
                          <a:spcPts val="1380"/>
                        </a:lnSpc>
                        <a:tabLst>
                          <a:tab pos="565785" algn="l"/>
                          <a:tab pos="1094740" algn="l"/>
                        </a:tabLst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(AL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((DS)0+(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))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(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 ± 1 or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None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3860">
                <a:tc>
                  <a:txBody>
                    <a:bodyPr/>
                    <a:lstStyle/>
                    <a:p>
                      <a:pPr marL="26289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27965" marR="228600" indent="12065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Store</a:t>
                      </a: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 string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970" marR="143510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ST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SW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72390">
                        <a:lnSpc>
                          <a:spcPts val="1380"/>
                        </a:lnSpc>
                        <a:tabLst>
                          <a:tab pos="589915" algn="l"/>
                          <a:tab pos="1171575" algn="l"/>
                        </a:tabLst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ES)0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))	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(AL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(D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	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 ± 1 or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None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2336"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1938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Cle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 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45745">
                        <a:lnSpc>
                          <a:spcPct val="100000"/>
                        </a:lnSpc>
                      </a:pP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-3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7380">
                        <a:lnSpc>
                          <a:spcPct val="100000"/>
                        </a:lnSpc>
                        <a:tabLst>
                          <a:tab pos="1264285" algn="l"/>
                        </a:tabLst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 	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</a:pP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DF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03859">
                <a:tc>
                  <a:txBody>
                    <a:bodyPr/>
                    <a:lstStyle/>
                    <a:p>
                      <a:pPr marL="31305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8669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 DF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5527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STD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7380">
                        <a:lnSpc>
                          <a:spcPct val="100000"/>
                        </a:lnSpc>
                        <a:tabLst>
                          <a:tab pos="1340485" algn="r"/>
                        </a:tabLst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 	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</a:pP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DF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6669" y="863345"/>
            <a:ext cx="5377180" cy="39763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14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</a:t>
            </a:r>
            <a:r>
              <a:rPr dirty="0" smtClean="0" sz="1400" spc="16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that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oves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: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0H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xtra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: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0H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55"/>
              </a:spcBef>
            </a:pPr>
            <a:endParaRPr sz="1000"/>
          </a:p>
          <a:p>
            <a:pPr algn="just" marL="12700" marR="5080635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 marL="678180" marR="3407410">
              <a:lnSpc>
                <a:spcPts val="2860"/>
              </a:lnSpc>
              <a:spcBef>
                <a:spcPts val="250"/>
              </a:spcBef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24"/>
              </a:spcBef>
            </a:pPr>
            <a:endParaRPr sz="850"/>
          </a:p>
          <a:p>
            <a:pPr marL="67818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endParaRPr sz="1400">
              <a:latin typeface="Times New Roman"/>
              <a:cs typeface="Times New Roman"/>
            </a:endParaRPr>
          </a:p>
          <a:p>
            <a:pPr marL="678180" marR="3416300">
              <a:lnSpc>
                <a:spcPct val="1698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AX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10H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52308" y="4828930"/>
            <a:ext cx="657860" cy="7353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10160">
              <a:lnSpc>
                <a:spcPct val="169400"/>
              </a:lnSpc>
            </a:pPr>
            <a:r>
              <a:rPr dirty="0" smtClean="0" sz="140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SB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5338444"/>
            <a:ext cx="54800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962657" y="5553298"/>
            <a:ext cx="1009015" cy="7346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693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HLT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896992" y="6275704"/>
            <a:ext cx="1150620" cy="737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7940" marR="12700" indent="-15240">
              <a:lnSpc>
                <a:spcPct val="1700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[S</a:t>
            </a:r>
            <a:r>
              <a:rPr dirty="0" smtClean="0" sz="1400" spc="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[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]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8036" y="6787768"/>
            <a:ext cx="359854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2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 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58036" y="6999178"/>
            <a:ext cx="5514340" cy="25292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r" marL="3745229" marR="1229360">
              <a:lnSpc>
                <a:spcPct val="170200"/>
              </a:lnSpc>
            </a:pPr>
            <a:r>
              <a:rPr dirty="0" smtClean="0" sz="140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 SI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3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are re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VSB 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4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379730" marR="12700" indent="-228600">
              <a:lnSpc>
                <a:spcPct val="1100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CM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SB/</a:t>
            </a:r>
            <a:r>
              <a:rPr dirty="0" smtClean="0" sz="1400" spc="3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CM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SW</a:t>
            </a:r>
            <a:r>
              <a:rPr dirty="0" smtClean="0" sz="1400" spc="2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ns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1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2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749428" y="6412229"/>
            <a:ext cx="88636" cy="1302901"/>
          </a:xfrm>
          <a:custGeom>
            <a:avLst/>
            <a:gdLst/>
            <a:ahLst/>
            <a:cxnLst/>
            <a:rect l="l" t="t" r="r" b="b"/>
            <a:pathLst>
              <a:path w="88636" h="1302901">
                <a:moveTo>
                  <a:pt x="88636" y="0"/>
                </a:moveTo>
                <a:lnTo>
                  <a:pt x="54692" y="36627"/>
                </a:lnTo>
                <a:lnTo>
                  <a:pt x="44394" y="84752"/>
                </a:lnTo>
                <a:lnTo>
                  <a:pt x="43297" y="542925"/>
                </a:lnTo>
                <a:lnTo>
                  <a:pt x="42603" y="561884"/>
                </a:lnTo>
                <a:lnTo>
                  <a:pt x="33150" y="611213"/>
                </a:lnTo>
                <a:lnTo>
                  <a:pt x="7811" y="648869"/>
                </a:lnTo>
                <a:lnTo>
                  <a:pt x="0" y="651387"/>
                </a:lnTo>
                <a:lnTo>
                  <a:pt x="7332" y="653094"/>
                </a:lnTo>
                <a:lnTo>
                  <a:pt x="32194" y="688505"/>
                </a:lnTo>
                <a:lnTo>
                  <a:pt x="42274" y="737081"/>
                </a:lnTo>
                <a:lnTo>
                  <a:pt x="43297" y="1194434"/>
                </a:lnTo>
                <a:lnTo>
                  <a:pt x="43988" y="1213402"/>
                </a:lnTo>
                <a:lnTo>
                  <a:pt x="53402" y="1262746"/>
                </a:lnTo>
                <a:lnTo>
                  <a:pt x="78688" y="1300393"/>
                </a:lnTo>
                <a:lnTo>
                  <a:pt x="86498" y="130290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099175" y="6393179"/>
            <a:ext cx="61104" cy="1350579"/>
          </a:xfrm>
          <a:custGeom>
            <a:avLst/>
            <a:gdLst/>
            <a:ahLst/>
            <a:cxnLst/>
            <a:rect l="l" t="t" r="r" b="b"/>
            <a:pathLst>
              <a:path w="61104" h="1350579">
                <a:moveTo>
                  <a:pt x="0" y="0"/>
                </a:moveTo>
                <a:lnTo>
                  <a:pt x="23421" y="38516"/>
                </a:lnTo>
                <a:lnTo>
                  <a:pt x="30433" y="89027"/>
                </a:lnTo>
                <a:lnTo>
                  <a:pt x="31114" y="562737"/>
                </a:lnTo>
                <a:lnTo>
                  <a:pt x="31596" y="582556"/>
                </a:lnTo>
                <a:lnTo>
                  <a:pt x="38147" y="634021"/>
                </a:lnTo>
                <a:lnTo>
                  <a:pt x="55697" y="672890"/>
                </a:lnTo>
                <a:lnTo>
                  <a:pt x="61104" y="675313"/>
                </a:lnTo>
                <a:lnTo>
                  <a:pt x="55955" y="677077"/>
                </a:lnTo>
                <a:lnTo>
                  <a:pt x="38669" y="713980"/>
                </a:lnTo>
                <a:lnTo>
                  <a:pt x="31777" y="764670"/>
                </a:lnTo>
                <a:lnTo>
                  <a:pt x="31114" y="1238122"/>
                </a:lnTo>
                <a:lnTo>
                  <a:pt x="30632" y="1257925"/>
                </a:lnTo>
                <a:lnTo>
                  <a:pt x="24068" y="1309364"/>
                </a:lnTo>
                <a:lnTo>
                  <a:pt x="6488" y="1348184"/>
                </a:lnTo>
                <a:lnTo>
                  <a:pt x="1072" y="135057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61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61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96669" y="863345"/>
            <a:ext cx="5377815" cy="57689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marR="17780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are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0">
                <a:latin typeface="Times New Roman"/>
                <a:cs typeface="Times New Roman"/>
              </a:rPr>
              <a:t> 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8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241300" marR="12700" indent="-228600">
              <a:lnSpc>
                <a:spcPct val="1102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SCASB/ </a:t>
            </a:r>
            <a:r>
              <a:rPr dirty="0" smtClean="0" sz="1400" spc="-1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SC</a:t>
            </a:r>
            <a:r>
              <a:rPr dirty="0" smtClean="0" sz="1400" spc="-15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SW </a:t>
            </a:r>
            <a:r>
              <a:rPr dirty="0" smtClean="0" sz="1400" spc="-1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 </a:t>
            </a:r>
            <a:r>
              <a:rPr dirty="0" smtClean="0" sz="1400" spc="-17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pares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2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3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6510">
              <a:lnSpc>
                <a:spcPct val="1107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 </a:t>
            </a:r>
            <a:r>
              <a:rPr dirty="0" smtClean="0" sz="1400" spc="-3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2 </a:t>
            </a:r>
            <a:r>
              <a:rPr dirty="0" smtClean="0" sz="1400" spc="-25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that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ck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FH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: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 5H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4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 marL="767080" marR="3279775">
              <a:lnSpc>
                <a:spcPts val="2840"/>
              </a:lnSpc>
              <a:spcBef>
                <a:spcPts val="280"/>
              </a:spcBef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0A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  <a:p>
            <a:pPr marL="767080" marR="3387725">
              <a:lnSpc>
                <a:spcPts val="2840"/>
              </a:lnSpc>
              <a:spcBef>
                <a:spcPts val="15"/>
              </a:spcBef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1H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05H</a:t>
            </a:r>
            <a:endParaRPr sz="1400">
              <a:latin typeface="Times New Roman"/>
              <a:cs typeface="Times New Roman"/>
            </a:endParaRPr>
          </a:p>
          <a:p>
            <a:pPr marL="767080" marR="3317240">
              <a:lnSpc>
                <a:spcPts val="286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CX,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0FH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6669" y="6767956"/>
            <a:ext cx="64706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51050" y="6767956"/>
            <a:ext cx="1344295" cy="5886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SC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SB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6669" y="7492237"/>
            <a:ext cx="5374640" cy="189166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76708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0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241300" marR="12700" indent="-228600">
              <a:lnSpc>
                <a:spcPct val="1102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SB/ </a:t>
            </a:r>
            <a:r>
              <a:rPr dirty="0" smtClean="0" sz="1400" spc="-16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SW </a:t>
            </a:r>
            <a:r>
              <a:rPr dirty="0" smtClean="0" sz="1400" spc="-1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17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SB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loca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t;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 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dec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af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indic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sical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61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96669" y="863345"/>
            <a:ext cx="5376545" cy="51714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marR="13970">
              <a:lnSpc>
                <a:spcPct val="110000"/>
              </a:lnSpc>
              <a:tabLst>
                <a:tab pos="1403985" algn="l"/>
                <a:tab pos="1807210" algn="l"/>
                <a:tab pos="2235200" algn="l"/>
                <a:tab pos="3074035" algn="l"/>
                <a:tab pos="3596640" algn="l"/>
                <a:tab pos="3862704" algn="l"/>
                <a:tab pos="4394200" algn="l"/>
              </a:tabLst>
            </a:pPr>
            <a:r>
              <a:rPr dirty="0" smtClean="0" sz="1400">
                <a:latin typeface="Times New Roman"/>
                <a:cs typeface="Times New Roman"/>
              </a:rPr>
              <a:t>to 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ded	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	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.	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hen 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	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	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	</a:t>
            </a:r>
            <a:r>
              <a:rPr dirty="0" smtClean="0" sz="1400" spc="0">
                <a:latin typeface="Times New Roman"/>
                <a:cs typeface="Times New Roman"/>
              </a:rPr>
              <a:t>SI 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	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decr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5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241300" marR="12700" indent="-228600">
              <a:lnSpc>
                <a:spcPct val="1104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SB/ </a:t>
            </a:r>
            <a:r>
              <a:rPr dirty="0" smtClean="0" sz="1400" spc="-17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SW </a:t>
            </a:r>
            <a:r>
              <a:rPr dirty="0" smtClean="0" sz="1400" spc="-1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15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word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5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ct val="11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 </a:t>
            </a:r>
            <a:r>
              <a:rPr dirty="0" smtClean="0" sz="1400" spc="2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3 </a:t>
            </a:r>
            <a:r>
              <a:rPr dirty="0" smtClean="0" sz="1400" spc="4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ram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that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ds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loca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0">
                <a:latin typeface="Times New Roman"/>
                <a:cs typeface="Times New Roman"/>
              </a:rPr>
              <a:t> 0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00H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00FH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 5H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55"/>
              </a:spcBef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 marL="767080" marR="3316604">
              <a:lnSpc>
                <a:spcPts val="2860"/>
              </a:lnSpc>
              <a:spcBef>
                <a:spcPts val="250"/>
              </a:spcBef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000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22"/>
              </a:spcBef>
            </a:pPr>
            <a:endParaRPr sz="850"/>
          </a:p>
          <a:p>
            <a:pPr marL="76708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00H</a:t>
            </a:r>
            <a:endParaRPr sz="1400">
              <a:latin typeface="Times New Roman"/>
              <a:cs typeface="Times New Roman"/>
            </a:endParaRPr>
          </a:p>
          <a:p>
            <a:pPr marL="767080" marR="3326765">
              <a:lnSpc>
                <a:spcPct val="1700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05H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CX,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051050" y="6021196"/>
            <a:ext cx="579120" cy="7378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 indent="-635">
              <a:lnSpc>
                <a:spcPct val="170000"/>
              </a:lnSpc>
            </a:pPr>
            <a:r>
              <a:rPr dirty="0" smtClean="0" sz="140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SB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6533260"/>
            <a:ext cx="64706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6669" y="6747687"/>
            <a:ext cx="5377815" cy="21647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767080" marR="3528060">
              <a:lnSpc>
                <a:spcPct val="1695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8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241300" marR="12700" indent="-228600">
              <a:lnSpc>
                <a:spcPct val="1102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1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tr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10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ars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F,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2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stri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/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inc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data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ord</a:t>
            </a:r>
            <a:r>
              <a:rPr dirty="0" smtClean="0" sz="1400" spc="0">
                <a:latin typeface="Times New Roman"/>
                <a:cs typeface="Times New Roman"/>
              </a:rPr>
              <a:t> 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 are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61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862918"/>
            <a:ext cx="5608320" cy="84823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469265" marR="15240" indent="-228600">
              <a:lnSpc>
                <a:spcPct val="1102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D </a:t>
            </a:r>
            <a:r>
              <a:rPr dirty="0" smtClean="0" sz="1400" spc="-12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tr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F,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stri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/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 are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3"/>
              </a:spcBef>
            </a:pPr>
            <a:endParaRPr sz="1000"/>
          </a:p>
          <a:p>
            <a:pPr algn="just" marL="12700" marR="446405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Stri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g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P</a:t>
            </a:r>
            <a:r>
              <a:rPr dirty="0" smtClean="0" sz="1400" spc="0" b="1" u="heavy">
                <a:latin typeface="Times New Roman"/>
                <a:cs typeface="Times New Roman"/>
              </a:rPr>
              <a:t>re</a:t>
            </a:r>
            <a:r>
              <a:rPr dirty="0" smtClean="0" sz="1400" spc="-10" b="1" u="heavy">
                <a:latin typeface="Times New Roman"/>
                <a:cs typeface="Times New Roman"/>
              </a:rPr>
              <a:t>f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x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2"/>
              </a:spcBef>
            </a:pPr>
            <a:endParaRPr sz="950"/>
          </a:p>
          <a:p>
            <a:pPr algn="just" marL="12700" marR="20955">
              <a:lnSpc>
                <a:spcPct val="110100"/>
              </a:lnSpc>
            </a:pPr>
            <a:r>
              <a:rPr dirty="0" smtClean="0" sz="1400">
                <a:latin typeface="Times New Roman"/>
                <a:cs typeface="Times New Roman"/>
              </a:rPr>
              <a:t>In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 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ore 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 be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2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469265" marR="13970" indent="-228600">
              <a:lnSpc>
                <a:spcPct val="110300"/>
              </a:lnSpc>
              <a:tabLst>
                <a:tab pos="4692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spc="-5" b="1" i="1">
                <a:latin typeface="Times New Roman"/>
                <a:cs typeface="Times New Roman"/>
              </a:rPr>
              <a:t>RE</a:t>
            </a:r>
            <a:r>
              <a:rPr dirty="0" smtClean="0" sz="1400" spc="0" b="1" i="1">
                <a:latin typeface="Times New Roman"/>
                <a:cs typeface="Times New Roman"/>
              </a:rPr>
              <a:t>P </a:t>
            </a:r>
            <a:r>
              <a:rPr dirty="0" smtClean="0" sz="1400" spc="-15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ref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x </a:t>
            </a:r>
            <a:r>
              <a:rPr dirty="0" smtClean="0" sz="1400" spc="-16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il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CX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0">
                <a:latin typeface="Times New Roman"/>
                <a:cs typeface="Times New Roman"/>
              </a:rPr>
              <a:t> 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CX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CX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≠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0,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eat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CX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eat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ref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S 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2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469265" marR="12700" indent="-228600">
              <a:lnSpc>
                <a:spcPct val="110300"/>
              </a:lnSpc>
              <a:tabLst>
                <a:tab pos="4692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E/</a:t>
            </a:r>
            <a:r>
              <a:rPr dirty="0" smtClean="0" sz="1400" spc="10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Z</a:t>
            </a:r>
            <a:r>
              <a:rPr dirty="0" smtClean="0" sz="1400" spc="10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ref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x</a:t>
            </a:r>
            <a:r>
              <a:rPr dirty="0" smtClean="0" sz="1400" spc="0" b="1" i="1">
                <a:latin typeface="Times New Roman"/>
                <a:cs typeface="Times New Roman"/>
              </a:rPr>
              <a:t>es</a:t>
            </a:r>
            <a:r>
              <a:rPr dirty="0" smtClean="0" sz="1400" spc="10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CX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≠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CX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≠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been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hed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on,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1,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pared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l.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pref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CMPS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4"/>
              </a:spcBef>
            </a:pPr>
            <a:endParaRPr sz="9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469265" marR="12700" indent="-228600">
              <a:lnSpc>
                <a:spcPct val="110200"/>
              </a:lnSpc>
              <a:tabLst>
                <a:tab pos="4692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E/</a:t>
            </a:r>
            <a:r>
              <a:rPr dirty="0" smtClean="0" sz="1400" spc="9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Z</a:t>
            </a:r>
            <a:r>
              <a:rPr dirty="0" smtClean="0" sz="1400" spc="9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ef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xes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/R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20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CX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≠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F =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is,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0">
                <a:latin typeface="Times New Roman"/>
                <a:cs typeface="Times New Roman"/>
              </a:rPr>
              <a:t> are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pref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61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884681"/>
            <a:ext cx="3043555" cy="384682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4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 3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 pr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x.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3"/>
              </a:spcBef>
            </a:pPr>
            <a:endParaRPr sz="1000"/>
          </a:p>
          <a:p>
            <a:pPr marL="240665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 marL="995044" marR="755015">
              <a:lnSpc>
                <a:spcPts val="2840"/>
              </a:lnSpc>
              <a:spcBef>
                <a:spcPts val="280"/>
              </a:spcBef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000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  <a:p>
            <a:pPr marL="995044" marR="695960">
              <a:lnSpc>
                <a:spcPts val="286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00H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05H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22"/>
              </a:spcBef>
            </a:pPr>
            <a:endParaRPr sz="850"/>
          </a:p>
          <a:p>
            <a:pPr marL="995044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CX,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endParaRPr sz="1400">
              <a:latin typeface="Times New Roman"/>
              <a:cs typeface="Times New Roman"/>
            </a:endParaRPr>
          </a:p>
          <a:p>
            <a:pPr marL="995044" marR="1166495">
              <a:lnSpc>
                <a:spcPct val="169600"/>
              </a:lnSpc>
              <a:spcBef>
                <a:spcPts val="5"/>
              </a:spcBef>
            </a:pPr>
            <a:r>
              <a:rPr dirty="0" smtClean="0" sz="140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7685" cy="15259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4219575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8</a:t>
            </a:r>
            <a:r>
              <a:rPr dirty="0" smtClean="0" sz="1400" spc="-10" b="1" u="heavy">
                <a:latin typeface="Times New Roman"/>
                <a:cs typeface="Times New Roman"/>
              </a:rPr>
              <a:t>0</a:t>
            </a:r>
            <a:r>
              <a:rPr dirty="0" smtClean="0" sz="1400" spc="-10" b="1" u="heavy">
                <a:latin typeface="Times New Roman"/>
                <a:cs typeface="Times New Roman"/>
              </a:rPr>
              <a:t>8</a:t>
            </a:r>
            <a:r>
              <a:rPr dirty="0" smtClean="0" sz="1400" spc="0" b="1" u="heavy">
                <a:latin typeface="Times New Roman"/>
                <a:cs typeface="Times New Roman"/>
              </a:rPr>
              <a:t>6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P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D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0" b="1" u="heavy">
                <a:latin typeface="Times New Roman"/>
                <a:cs typeface="Times New Roman"/>
              </a:rPr>
              <a:t>g</a:t>
            </a:r>
            <a:r>
              <a:rPr dirty="0" smtClean="0" sz="1400" spc="0" b="1" u="heavy">
                <a:latin typeface="Times New Roman"/>
                <a:cs typeface="Times New Roman"/>
              </a:rPr>
              <a:t>r</a:t>
            </a:r>
            <a:r>
              <a:rPr dirty="0" smtClean="0" sz="1400" spc="5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5"/>
              </a:spcBef>
            </a:pPr>
            <a:endParaRPr sz="950"/>
          </a:p>
          <a:p>
            <a:pPr algn="just" marL="12700" marR="12700">
              <a:lnSpc>
                <a:spcPct val="1104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9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8,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3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by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tel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ufa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hig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S)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tec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try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xi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ately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9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rs.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60">
                <a:latin typeface="Times New Roman"/>
                <a:cs typeface="Times New Roman"/>
              </a:rPr>
              <a:t>0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1</a:t>
            </a:r>
            <a:r>
              <a:rPr dirty="0" smtClean="0" sz="1400" spc="5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6749668"/>
            <a:ext cx="5609590" cy="17348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82943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3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ct val="957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ove,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 of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le 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exa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baseline="3968" sz="2100" spc="0">
                <a:latin typeface="Times New Roman"/>
                <a:cs typeface="Times New Roman"/>
              </a:rPr>
              <a:t>see</a:t>
            </a:r>
            <a:r>
              <a:rPr dirty="0" smtClean="0" baseline="3968" sz="2100" spc="195">
                <a:latin typeface="Times New Roman"/>
                <a:cs typeface="Times New Roman"/>
              </a:rPr>
              <a:t> </a:t>
            </a:r>
            <a:r>
              <a:rPr dirty="0" smtClean="0" baseline="3968" sz="2100" spc="0">
                <a:latin typeface="Times New Roman"/>
                <a:cs typeface="Times New Roman"/>
              </a:rPr>
              <a:t>t</a:t>
            </a:r>
            <a:r>
              <a:rPr dirty="0" smtClean="0" baseline="3968" sz="2100" spc="-15">
                <a:latin typeface="Times New Roman"/>
                <a:cs typeface="Times New Roman"/>
              </a:rPr>
              <a:t>h</a:t>
            </a:r>
            <a:r>
              <a:rPr dirty="0" smtClean="0" baseline="3968" sz="2100" spc="0">
                <a:latin typeface="Times New Roman"/>
                <a:cs typeface="Times New Roman"/>
              </a:rPr>
              <a:t>at</a:t>
            </a:r>
            <a:r>
              <a:rPr dirty="0" smtClean="0" baseline="3968" sz="2100" spc="195">
                <a:latin typeface="Times New Roman"/>
                <a:cs typeface="Times New Roman"/>
              </a:rPr>
              <a:t> </a:t>
            </a:r>
            <a:r>
              <a:rPr dirty="0" smtClean="0" baseline="3968" sz="2100" spc="0">
                <a:latin typeface="Times New Roman"/>
                <a:cs typeface="Times New Roman"/>
              </a:rPr>
              <a:t>a</a:t>
            </a:r>
            <a:r>
              <a:rPr dirty="0" smtClean="0" baseline="3968" sz="2100" spc="-15">
                <a:latin typeface="Times New Roman"/>
                <a:cs typeface="Times New Roman"/>
              </a:rPr>
              <a:t>d</a:t>
            </a:r>
            <a:r>
              <a:rPr dirty="0" smtClean="0" baseline="3968" sz="2100" spc="0">
                <a:latin typeface="Times New Roman"/>
                <a:cs typeface="Times New Roman"/>
              </a:rPr>
              <a:t>dr</a:t>
            </a:r>
            <a:r>
              <a:rPr dirty="0" smtClean="0" baseline="3968" sz="2100" spc="-22">
                <a:latin typeface="Times New Roman"/>
                <a:cs typeface="Times New Roman"/>
              </a:rPr>
              <a:t>e</a:t>
            </a:r>
            <a:r>
              <a:rPr dirty="0" smtClean="0" baseline="3968" sz="2100" spc="0">
                <a:latin typeface="Times New Roman"/>
                <a:cs typeface="Times New Roman"/>
              </a:rPr>
              <a:t>ss</a:t>
            </a:r>
            <a:r>
              <a:rPr dirty="0" smtClean="0" baseline="3968" sz="2100" spc="195">
                <a:latin typeface="Times New Roman"/>
                <a:cs typeface="Times New Roman"/>
              </a:rPr>
              <a:t> </a:t>
            </a:r>
            <a:r>
              <a:rPr dirty="0" smtClean="0" baseline="3968" sz="2100" spc="-15">
                <a:latin typeface="Times New Roman"/>
                <a:cs typeface="Times New Roman"/>
              </a:rPr>
              <a:t>b</a:t>
            </a:r>
            <a:r>
              <a:rPr dirty="0" smtClean="0" baseline="3968" sz="2100" spc="0">
                <a:latin typeface="Times New Roman"/>
                <a:cs typeface="Times New Roman"/>
              </a:rPr>
              <a:t>us</a:t>
            </a:r>
            <a:r>
              <a:rPr dirty="0" smtClean="0" baseline="3968" sz="2100" spc="179">
                <a:latin typeface="Times New Roman"/>
                <a:cs typeface="Times New Roman"/>
              </a:rPr>
              <a:t> </a:t>
            </a:r>
            <a:r>
              <a:rPr dirty="0" smtClean="0" baseline="3968" sz="2100" spc="0">
                <a:latin typeface="Times New Roman"/>
                <a:cs typeface="Times New Roman"/>
              </a:rPr>
              <a:t>l</a:t>
            </a:r>
            <a:r>
              <a:rPr dirty="0" smtClean="0" baseline="3968" sz="2100" spc="-15">
                <a:latin typeface="Times New Roman"/>
                <a:cs typeface="Times New Roman"/>
              </a:rPr>
              <a:t>i</a:t>
            </a:r>
            <a:r>
              <a:rPr dirty="0" smtClean="0" baseline="3968" sz="2100" spc="0">
                <a:latin typeface="Times New Roman"/>
                <a:cs typeface="Times New Roman"/>
              </a:rPr>
              <a:t>n</a:t>
            </a:r>
            <a:r>
              <a:rPr dirty="0" smtClean="0" baseline="3968" sz="2100" spc="-22">
                <a:latin typeface="Times New Roman"/>
                <a:cs typeface="Times New Roman"/>
              </a:rPr>
              <a:t>e</a:t>
            </a:r>
            <a:r>
              <a:rPr dirty="0" smtClean="0" baseline="3968" sz="2100" spc="0">
                <a:latin typeface="Times New Roman"/>
                <a:cs typeface="Times New Roman"/>
              </a:rPr>
              <a:t>s</a:t>
            </a:r>
            <a:r>
              <a:rPr dirty="0" smtClean="0" baseline="3968" sz="2100" spc="247">
                <a:latin typeface="Times New Roman"/>
                <a:cs typeface="Times New Roman"/>
              </a:rPr>
              <a:t> </a:t>
            </a:r>
            <a:r>
              <a:rPr dirty="0" smtClean="0" baseline="3968" sz="2100" spc="-15" b="1">
                <a:latin typeface="Times New Roman"/>
                <a:cs typeface="Times New Roman"/>
              </a:rPr>
              <a:t>A</a:t>
            </a:r>
            <a:r>
              <a:rPr dirty="0" smtClean="0" sz="900" spc="0" b="1">
                <a:latin typeface="Times New Roman"/>
                <a:cs typeface="Times New Roman"/>
              </a:rPr>
              <a:t>0 </a:t>
            </a:r>
            <a:r>
              <a:rPr dirty="0" smtClean="0" sz="900" spc="35" b="1">
                <a:latin typeface="Times New Roman"/>
                <a:cs typeface="Times New Roman"/>
              </a:rPr>
              <a:t> </a:t>
            </a:r>
            <a:r>
              <a:rPr dirty="0" smtClean="0" baseline="3968" sz="2100" spc="0">
                <a:latin typeface="Times New Roman"/>
                <a:cs typeface="Times New Roman"/>
              </a:rPr>
              <a:t>th</a:t>
            </a:r>
            <a:r>
              <a:rPr dirty="0" smtClean="0" baseline="3968" sz="2100" spc="-22">
                <a:latin typeface="Times New Roman"/>
                <a:cs typeface="Times New Roman"/>
              </a:rPr>
              <a:t>r</a:t>
            </a:r>
            <a:r>
              <a:rPr dirty="0" smtClean="0" baseline="3968" sz="2100" spc="-15">
                <a:latin typeface="Times New Roman"/>
                <a:cs typeface="Times New Roman"/>
              </a:rPr>
              <a:t>o</a:t>
            </a:r>
            <a:r>
              <a:rPr dirty="0" smtClean="0" baseline="3968" sz="2100" spc="0">
                <a:latin typeface="Times New Roman"/>
                <a:cs typeface="Times New Roman"/>
              </a:rPr>
              <a:t>u</a:t>
            </a:r>
            <a:r>
              <a:rPr dirty="0" smtClean="0" baseline="3968" sz="2100" spc="-15">
                <a:latin typeface="Times New Roman"/>
                <a:cs typeface="Times New Roman"/>
              </a:rPr>
              <a:t>g</a:t>
            </a:r>
            <a:r>
              <a:rPr dirty="0" smtClean="0" baseline="3968" sz="2100" spc="0">
                <a:latin typeface="Times New Roman"/>
                <a:cs typeface="Times New Roman"/>
              </a:rPr>
              <a:t>h</a:t>
            </a:r>
            <a:r>
              <a:rPr dirty="0" smtClean="0" baseline="3968" sz="2100" spc="225">
                <a:latin typeface="Times New Roman"/>
                <a:cs typeface="Times New Roman"/>
              </a:rPr>
              <a:t> </a:t>
            </a:r>
            <a:r>
              <a:rPr dirty="0" smtClean="0" baseline="3968" sz="2100" spc="-7" b="1">
                <a:latin typeface="Times New Roman"/>
                <a:cs typeface="Times New Roman"/>
              </a:rPr>
              <a:t>A</a:t>
            </a:r>
            <a:r>
              <a:rPr dirty="0" smtClean="0" sz="900" spc="-10" b="1">
                <a:latin typeface="Times New Roman"/>
                <a:cs typeface="Times New Roman"/>
              </a:rPr>
              <a:t>1</a:t>
            </a:r>
            <a:r>
              <a:rPr dirty="0" smtClean="0" sz="900" spc="0" b="1">
                <a:latin typeface="Times New Roman"/>
                <a:cs typeface="Times New Roman"/>
              </a:rPr>
              <a:t>5 </a:t>
            </a:r>
            <a:r>
              <a:rPr dirty="0" smtClean="0" sz="900" spc="35" b="1">
                <a:latin typeface="Times New Roman"/>
                <a:cs typeface="Times New Roman"/>
              </a:rPr>
              <a:t> </a:t>
            </a:r>
            <a:r>
              <a:rPr dirty="0" smtClean="0" baseline="3968" sz="2100" spc="0">
                <a:latin typeface="Times New Roman"/>
                <a:cs typeface="Times New Roman"/>
              </a:rPr>
              <a:t>a</a:t>
            </a:r>
            <a:r>
              <a:rPr dirty="0" smtClean="0" baseline="3968" sz="2100" spc="-15">
                <a:latin typeface="Times New Roman"/>
                <a:cs typeface="Times New Roman"/>
              </a:rPr>
              <a:t>n</a:t>
            </a:r>
            <a:r>
              <a:rPr dirty="0" smtClean="0" baseline="3968" sz="2100" spc="0">
                <a:latin typeface="Times New Roman"/>
                <a:cs typeface="Times New Roman"/>
              </a:rPr>
              <a:t>d</a:t>
            </a:r>
            <a:r>
              <a:rPr dirty="0" smtClean="0" baseline="3968" sz="2100" spc="209">
                <a:latin typeface="Times New Roman"/>
                <a:cs typeface="Times New Roman"/>
              </a:rPr>
              <a:t> </a:t>
            </a:r>
            <a:r>
              <a:rPr dirty="0" smtClean="0" baseline="3968" sz="2100" spc="-15">
                <a:latin typeface="Times New Roman"/>
                <a:cs typeface="Times New Roman"/>
              </a:rPr>
              <a:t>d</a:t>
            </a:r>
            <a:r>
              <a:rPr dirty="0" smtClean="0" baseline="3968" sz="2100" spc="0">
                <a:latin typeface="Times New Roman"/>
                <a:cs typeface="Times New Roman"/>
              </a:rPr>
              <a:t>ata</a:t>
            </a:r>
            <a:r>
              <a:rPr dirty="0" smtClean="0" baseline="3968" sz="2100" spc="187">
                <a:latin typeface="Times New Roman"/>
                <a:cs typeface="Times New Roman"/>
              </a:rPr>
              <a:t> </a:t>
            </a:r>
            <a:r>
              <a:rPr dirty="0" smtClean="0" baseline="3968" sz="2100" spc="-15">
                <a:latin typeface="Times New Roman"/>
                <a:cs typeface="Times New Roman"/>
              </a:rPr>
              <a:t>b</a:t>
            </a:r>
            <a:r>
              <a:rPr dirty="0" smtClean="0" baseline="3968" sz="2100" spc="0">
                <a:latin typeface="Times New Roman"/>
                <a:cs typeface="Times New Roman"/>
              </a:rPr>
              <a:t>us</a:t>
            </a:r>
            <a:r>
              <a:rPr dirty="0" smtClean="0" baseline="3968" sz="2100" spc="195">
                <a:latin typeface="Times New Roman"/>
                <a:cs typeface="Times New Roman"/>
              </a:rPr>
              <a:t> </a:t>
            </a:r>
            <a:r>
              <a:rPr dirty="0" smtClean="0" baseline="3968" sz="2100" spc="-15">
                <a:latin typeface="Times New Roman"/>
                <a:cs typeface="Times New Roman"/>
              </a:rPr>
              <a:t>l</a:t>
            </a:r>
            <a:r>
              <a:rPr dirty="0" smtClean="0" baseline="3968" sz="2100" spc="0">
                <a:latin typeface="Times New Roman"/>
                <a:cs typeface="Times New Roman"/>
              </a:rPr>
              <a:t>i</a:t>
            </a:r>
            <a:r>
              <a:rPr dirty="0" smtClean="0" baseline="3968" sz="2100" spc="-15">
                <a:latin typeface="Times New Roman"/>
                <a:cs typeface="Times New Roman"/>
              </a:rPr>
              <a:t>n</a:t>
            </a:r>
            <a:r>
              <a:rPr dirty="0" smtClean="0" baseline="3968" sz="2100" spc="0">
                <a:latin typeface="Times New Roman"/>
                <a:cs typeface="Times New Roman"/>
              </a:rPr>
              <a:t>es</a:t>
            </a:r>
            <a:r>
              <a:rPr dirty="0" smtClean="0" baseline="3968" sz="2100" spc="225">
                <a:latin typeface="Times New Roman"/>
                <a:cs typeface="Times New Roman"/>
              </a:rPr>
              <a:t> </a:t>
            </a:r>
            <a:r>
              <a:rPr dirty="0" smtClean="0" baseline="3968" sz="2100" spc="-15" b="1">
                <a:latin typeface="Times New Roman"/>
                <a:cs typeface="Times New Roman"/>
              </a:rPr>
              <a:t>D</a:t>
            </a:r>
            <a:r>
              <a:rPr dirty="0" smtClean="0" sz="900" spc="0" b="1">
                <a:latin typeface="Times New Roman"/>
                <a:cs typeface="Times New Roman"/>
              </a:rPr>
              <a:t>0 </a:t>
            </a:r>
            <a:r>
              <a:rPr dirty="0" smtClean="0" sz="900" spc="45" b="1">
                <a:latin typeface="Times New Roman"/>
                <a:cs typeface="Times New Roman"/>
              </a:rPr>
              <a:t> </a:t>
            </a:r>
            <a:r>
              <a:rPr dirty="0" smtClean="0" baseline="3968" sz="2100" spc="-15">
                <a:latin typeface="Times New Roman"/>
                <a:cs typeface="Times New Roman"/>
              </a:rPr>
              <a:t>t</a:t>
            </a:r>
            <a:r>
              <a:rPr dirty="0" smtClean="0" baseline="3968" sz="2100" spc="0">
                <a:latin typeface="Times New Roman"/>
                <a:cs typeface="Times New Roman"/>
              </a:rPr>
              <a:t>hr</a:t>
            </a:r>
            <a:r>
              <a:rPr dirty="0" smtClean="0" baseline="3968" sz="2100" spc="-15">
                <a:latin typeface="Times New Roman"/>
                <a:cs typeface="Times New Roman"/>
              </a:rPr>
              <a:t>o</a:t>
            </a:r>
            <a:r>
              <a:rPr dirty="0" smtClean="0" baseline="3968" sz="2100" spc="-15">
                <a:latin typeface="Times New Roman"/>
                <a:cs typeface="Times New Roman"/>
              </a:rPr>
              <a:t>u</a:t>
            </a:r>
            <a:r>
              <a:rPr dirty="0" smtClean="0" baseline="3968" sz="2100" spc="0">
                <a:latin typeface="Times New Roman"/>
                <a:cs typeface="Times New Roman"/>
              </a:rPr>
              <a:t>gh</a:t>
            </a:r>
            <a:r>
              <a:rPr dirty="0" smtClean="0" baseline="3968" sz="2100" spc="225">
                <a:latin typeface="Times New Roman"/>
                <a:cs typeface="Times New Roman"/>
              </a:rPr>
              <a:t> </a:t>
            </a:r>
            <a:r>
              <a:rPr dirty="0" smtClean="0" baseline="3968" sz="2100" spc="-30" b="1">
                <a:latin typeface="Times New Roman"/>
                <a:cs typeface="Times New Roman"/>
              </a:rPr>
              <a:t>D</a:t>
            </a:r>
            <a:r>
              <a:rPr dirty="0" smtClean="0" sz="900" spc="5" b="1">
                <a:latin typeface="Times New Roman"/>
                <a:cs typeface="Times New Roman"/>
              </a:rPr>
              <a:t>15</a:t>
            </a:r>
            <a:r>
              <a:rPr dirty="0" smtClean="0" sz="900" spc="5" b="1">
                <a:latin typeface="Times New Roman"/>
                <a:cs typeface="Times New Roman"/>
              </a:rPr>
              <a:t> </a:t>
            </a:r>
            <a:r>
              <a:rPr dirty="0" smtClean="0" baseline="3968" sz="2100" spc="0">
                <a:latin typeface="Times New Roman"/>
                <a:cs typeface="Times New Roman"/>
              </a:rPr>
              <a:t>are</a:t>
            </a:r>
            <a:r>
              <a:rPr dirty="0" smtClean="0" baseline="3968" sz="2100" spc="247">
                <a:latin typeface="Times New Roman"/>
                <a:cs typeface="Times New Roman"/>
              </a:rPr>
              <a:t> </a:t>
            </a:r>
            <a:r>
              <a:rPr dirty="0" smtClean="0" baseline="3968" sz="2100" spc="-37">
                <a:latin typeface="Times New Roman"/>
                <a:cs typeface="Times New Roman"/>
              </a:rPr>
              <a:t>m</a:t>
            </a:r>
            <a:r>
              <a:rPr dirty="0" smtClean="0" baseline="3968" sz="2100" spc="0">
                <a:latin typeface="Times New Roman"/>
                <a:cs typeface="Times New Roman"/>
              </a:rPr>
              <a:t>ul</a:t>
            </a:r>
            <a:r>
              <a:rPr dirty="0" smtClean="0" baseline="3968" sz="2100" spc="-15">
                <a:latin typeface="Times New Roman"/>
                <a:cs typeface="Times New Roman"/>
              </a:rPr>
              <a:t>t</a:t>
            </a:r>
            <a:r>
              <a:rPr dirty="0" smtClean="0" baseline="3968" sz="2100" spc="0">
                <a:latin typeface="Times New Roman"/>
                <a:cs typeface="Times New Roman"/>
              </a:rPr>
              <a:t>i</a:t>
            </a:r>
            <a:r>
              <a:rPr dirty="0" smtClean="0" baseline="3968" sz="2100" spc="-15">
                <a:latin typeface="Times New Roman"/>
                <a:cs typeface="Times New Roman"/>
              </a:rPr>
              <a:t>p</a:t>
            </a:r>
            <a:r>
              <a:rPr dirty="0" smtClean="0" baseline="3968" sz="2100" spc="0">
                <a:latin typeface="Times New Roman"/>
                <a:cs typeface="Times New Roman"/>
              </a:rPr>
              <a:t>l</a:t>
            </a:r>
            <a:r>
              <a:rPr dirty="0" smtClean="0" baseline="3968" sz="2100" spc="-22">
                <a:latin typeface="Times New Roman"/>
                <a:cs typeface="Times New Roman"/>
              </a:rPr>
              <a:t>e</a:t>
            </a:r>
            <a:r>
              <a:rPr dirty="0" smtClean="0" baseline="3968" sz="2100" spc="0">
                <a:latin typeface="Times New Roman"/>
                <a:cs typeface="Times New Roman"/>
              </a:rPr>
              <a:t>x</a:t>
            </a:r>
            <a:r>
              <a:rPr dirty="0" smtClean="0" baseline="3968" sz="2100" spc="-22">
                <a:latin typeface="Times New Roman"/>
                <a:cs typeface="Times New Roman"/>
              </a:rPr>
              <a:t>e</a:t>
            </a:r>
            <a:r>
              <a:rPr dirty="0" smtClean="0" baseline="3968" sz="2100" spc="0">
                <a:latin typeface="Times New Roman"/>
                <a:cs typeface="Times New Roman"/>
              </a:rPr>
              <a:t>d.</a:t>
            </a:r>
            <a:r>
              <a:rPr dirty="0" smtClean="0" baseline="3968" sz="2100" spc="217">
                <a:latin typeface="Times New Roman"/>
                <a:cs typeface="Times New Roman"/>
              </a:rPr>
              <a:t> </a:t>
            </a:r>
            <a:r>
              <a:rPr dirty="0" smtClean="0" baseline="3968" sz="2100" spc="0">
                <a:latin typeface="Times New Roman"/>
                <a:cs typeface="Times New Roman"/>
              </a:rPr>
              <a:t>For</a:t>
            </a:r>
            <a:r>
              <a:rPr dirty="0" smtClean="0" baseline="3968" sz="2100" spc="225">
                <a:latin typeface="Times New Roman"/>
                <a:cs typeface="Times New Roman"/>
              </a:rPr>
              <a:t> </a:t>
            </a:r>
            <a:r>
              <a:rPr dirty="0" smtClean="0" baseline="3968" sz="2100" spc="0">
                <a:latin typeface="Times New Roman"/>
                <a:cs typeface="Times New Roman"/>
              </a:rPr>
              <a:t>t</a:t>
            </a:r>
            <a:r>
              <a:rPr dirty="0" smtClean="0" baseline="3968" sz="2100" spc="-15">
                <a:latin typeface="Times New Roman"/>
                <a:cs typeface="Times New Roman"/>
              </a:rPr>
              <a:t>h</a:t>
            </a:r>
            <a:r>
              <a:rPr dirty="0" smtClean="0" baseline="3968" sz="2100" spc="0">
                <a:latin typeface="Times New Roman"/>
                <a:cs typeface="Times New Roman"/>
              </a:rPr>
              <a:t>is</a:t>
            </a:r>
            <a:r>
              <a:rPr dirty="0" smtClean="0" baseline="3968" sz="2100" spc="232">
                <a:latin typeface="Times New Roman"/>
                <a:cs typeface="Times New Roman"/>
              </a:rPr>
              <a:t> </a:t>
            </a:r>
            <a:r>
              <a:rPr dirty="0" smtClean="0" baseline="3968" sz="2100" spc="0">
                <a:latin typeface="Times New Roman"/>
                <a:cs typeface="Times New Roman"/>
              </a:rPr>
              <a:t>re</a:t>
            </a:r>
            <a:r>
              <a:rPr dirty="0" smtClean="0" baseline="3968" sz="2100" spc="-15">
                <a:latin typeface="Times New Roman"/>
                <a:cs typeface="Times New Roman"/>
              </a:rPr>
              <a:t>a</a:t>
            </a:r>
            <a:r>
              <a:rPr dirty="0" smtClean="0" baseline="3968" sz="2100" spc="-15">
                <a:latin typeface="Times New Roman"/>
                <a:cs typeface="Times New Roman"/>
              </a:rPr>
              <a:t>s</a:t>
            </a:r>
            <a:r>
              <a:rPr dirty="0" smtClean="0" baseline="3968" sz="2100" spc="0">
                <a:latin typeface="Times New Roman"/>
                <a:cs typeface="Times New Roman"/>
              </a:rPr>
              <a:t>on,</a:t>
            </a:r>
            <a:r>
              <a:rPr dirty="0" smtClean="0" baseline="3968" sz="2100" spc="217">
                <a:latin typeface="Times New Roman"/>
                <a:cs typeface="Times New Roman"/>
              </a:rPr>
              <a:t> </a:t>
            </a:r>
            <a:r>
              <a:rPr dirty="0" smtClean="0" baseline="3968" sz="2100" spc="-15">
                <a:latin typeface="Times New Roman"/>
                <a:cs typeface="Times New Roman"/>
              </a:rPr>
              <a:t>t</a:t>
            </a:r>
            <a:r>
              <a:rPr dirty="0" smtClean="0" baseline="3968" sz="2100" spc="0">
                <a:latin typeface="Times New Roman"/>
                <a:cs typeface="Times New Roman"/>
              </a:rPr>
              <a:t>h</a:t>
            </a:r>
            <a:r>
              <a:rPr dirty="0" smtClean="0" baseline="3968" sz="2100" spc="-22">
                <a:latin typeface="Times New Roman"/>
                <a:cs typeface="Times New Roman"/>
              </a:rPr>
              <a:t>e</a:t>
            </a:r>
            <a:r>
              <a:rPr dirty="0" smtClean="0" baseline="3968" sz="2100" spc="0">
                <a:latin typeface="Times New Roman"/>
                <a:cs typeface="Times New Roman"/>
              </a:rPr>
              <a:t>se</a:t>
            </a:r>
            <a:r>
              <a:rPr dirty="0" smtClean="0" baseline="3968" sz="2100" spc="225">
                <a:latin typeface="Times New Roman"/>
                <a:cs typeface="Times New Roman"/>
              </a:rPr>
              <a:t> </a:t>
            </a:r>
            <a:r>
              <a:rPr dirty="0" smtClean="0" baseline="3968" sz="2100" spc="0">
                <a:latin typeface="Times New Roman"/>
                <a:cs typeface="Times New Roman"/>
              </a:rPr>
              <a:t>le</a:t>
            </a:r>
            <a:r>
              <a:rPr dirty="0" smtClean="0" baseline="3968" sz="2100" spc="-22">
                <a:latin typeface="Times New Roman"/>
                <a:cs typeface="Times New Roman"/>
              </a:rPr>
              <a:t>a</a:t>
            </a:r>
            <a:r>
              <a:rPr dirty="0" smtClean="0" baseline="3968" sz="2100" spc="0">
                <a:latin typeface="Times New Roman"/>
                <a:cs typeface="Times New Roman"/>
              </a:rPr>
              <a:t>ds</a:t>
            </a:r>
            <a:r>
              <a:rPr dirty="0" smtClean="0" baseline="3968" sz="2100" spc="232">
                <a:latin typeface="Times New Roman"/>
                <a:cs typeface="Times New Roman"/>
              </a:rPr>
              <a:t> </a:t>
            </a:r>
            <a:r>
              <a:rPr dirty="0" smtClean="0" baseline="3968" sz="2100" spc="0">
                <a:latin typeface="Times New Roman"/>
                <a:cs typeface="Times New Roman"/>
              </a:rPr>
              <a:t>are</a:t>
            </a:r>
            <a:r>
              <a:rPr dirty="0" smtClean="0" baseline="3968" sz="2100" spc="225">
                <a:latin typeface="Times New Roman"/>
                <a:cs typeface="Times New Roman"/>
              </a:rPr>
              <a:t> </a:t>
            </a:r>
            <a:r>
              <a:rPr dirty="0" smtClean="0" baseline="3968" sz="2100" spc="0">
                <a:latin typeface="Times New Roman"/>
                <a:cs typeface="Times New Roman"/>
              </a:rPr>
              <a:t>l</a:t>
            </a:r>
            <a:r>
              <a:rPr dirty="0" smtClean="0" baseline="3968" sz="2100" spc="-22">
                <a:latin typeface="Times New Roman"/>
                <a:cs typeface="Times New Roman"/>
              </a:rPr>
              <a:t>a</a:t>
            </a:r>
            <a:r>
              <a:rPr dirty="0" smtClean="0" baseline="3968" sz="2100" spc="0">
                <a:latin typeface="Times New Roman"/>
                <a:cs typeface="Times New Roman"/>
              </a:rPr>
              <a:t>b</a:t>
            </a:r>
            <a:r>
              <a:rPr dirty="0" smtClean="0" baseline="3968" sz="2100" spc="-22">
                <a:latin typeface="Times New Roman"/>
                <a:cs typeface="Times New Roman"/>
              </a:rPr>
              <a:t>e</a:t>
            </a:r>
            <a:r>
              <a:rPr dirty="0" smtClean="0" baseline="3968" sz="2100" spc="0">
                <a:latin typeface="Times New Roman"/>
                <a:cs typeface="Times New Roman"/>
              </a:rPr>
              <a:t>l</a:t>
            </a:r>
            <a:r>
              <a:rPr dirty="0" smtClean="0" baseline="3968" sz="2100" spc="-22">
                <a:latin typeface="Times New Roman"/>
                <a:cs typeface="Times New Roman"/>
              </a:rPr>
              <a:t>e</a:t>
            </a:r>
            <a:r>
              <a:rPr dirty="0" smtClean="0" baseline="3968" sz="2100" spc="0">
                <a:latin typeface="Times New Roman"/>
                <a:cs typeface="Times New Roman"/>
              </a:rPr>
              <a:t>d </a:t>
            </a:r>
            <a:r>
              <a:rPr dirty="0" smtClean="0" baseline="3968" sz="2100" spc="-225">
                <a:latin typeface="Times New Roman"/>
                <a:cs typeface="Times New Roman"/>
              </a:rPr>
              <a:t> </a:t>
            </a:r>
            <a:r>
              <a:rPr dirty="0" smtClean="0" baseline="3968" sz="2100" spc="-15" b="1">
                <a:latin typeface="Times New Roman"/>
                <a:cs typeface="Times New Roman"/>
              </a:rPr>
              <a:t>AD</a:t>
            </a:r>
            <a:r>
              <a:rPr dirty="0" smtClean="0" sz="900" spc="0" b="1">
                <a:latin typeface="Times New Roman"/>
                <a:cs typeface="Times New Roman"/>
              </a:rPr>
              <a:t>0 </a:t>
            </a:r>
            <a:r>
              <a:rPr dirty="0" smtClean="0" sz="900" spc="60" b="1">
                <a:latin typeface="Times New Roman"/>
                <a:cs typeface="Times New Roman"/>
              </a:rPr>
              <a:t> </a:t>
            </a:r>
            <a:r>
              <a:rPr dirty="0" smtClean="0" baseline="3968" sz="2100" spc="0">
                <a:latin typeface="Times New Roman"/>
                <a:cs typeface="Times New Roman"/>
              </a:rPr>
              <a:t>thr</a:t>
            </a:r>
            <a:r>
              <a:rPr dirty="0" smtClean="0" baseline="3968" sz="2100" spc="-15">
                <a:latin typeface="Times New Roman"/>
                <a:cs typeface="Times New Roman"/>
              </a:rPr>
              <a:t>o</a:t>
            </a:r>
            <a:r>
              <a:rPr dirty="0" smtClean="0" baseline="3968" sz="2100" spc="-15">
                <a:latin typeface="Times New Roman"/>
                <a:cs typeface="Times New Roman"/>
              </a:rPr>
              <a:t>u</a:t>
            </a:r>
            <a:r>
              <a:rPr dirty="0" smtClean="0" baseline="3968" sz="2100" spc="0">
                <a:latin typeface="Times New Roman"/>
                <a:cs typeface="Times New Roman"/>
              </a:rPr>
              <a:t>gh</a:t>
            </a:r>
            <a:r>
              <a:rPr dirty="0" smtClean="0" baseline="3968" sz="2100" spc="240">
                <a:latin typeface="Times New Roman"/>
                <a:cs typeface="Times New Roman"/>
              </a:rPr>
              <a:t> </a:t>
            </a:r>
            <a:r>
              <a:rPr dirty="0" smtClean="0" baseline="3968" sz="2100" spc="-15" b="1">
                <a:latin typeface="Times New Roman"/>
                <a:cs typeface="Times New Roman"/>
              </a:rPr>
              <a:t>AD</a:t>
            </a:r>
            <a:r>
              <a:rPr dirty="0" smtClean="0" sz="900" spc="5" b="1">
                <a:latin typeface="Times New Roman"/>
                <a:cs typeface="Times New Roman"/>
              </a:rPr>
              <a:t>1</a:t>
            </a:r>
            <a:r>
              <a:rPr dirty="0" smtClean="0" sz="900" spc="-10" b="1">
                <a:latin typeface="Times New Roman"/>
                <a:cs typeface="Times New Roman"/>
              </a:rPr>
              <a:t>5</a:t>
            </a:r>
            <a:r>
              <a:rPr dirty="0" smtClean="0" baseline="3968" sz="2100" spc="0">
                <a:latin typeface="Times New Roman"/>
                <a:cs typeface="Times New Roman"/>
              </a:rPr>
              <a:t>.</a:t>
            </a:r>
            <a:r>
              <a:rPr dirty="0" smtClean="0" baseline="3968" sz="21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arr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and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bit 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032379" y="2894075"/>
            <a:ext cx="2755265" cy="371767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61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6669" y="898905"/>
            <a:ext cx="5377815" cy="399161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>
              <a:lnSpc>
                <a:spcPts val="1610"/>
              </a:lnSpc>
            </a:pPr>
            <a:r>
              <a:rPr dirty="0" smtClean="0" sz="140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t),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t),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t),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t).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16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6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241300" marR="13335" indent="-228600">
              <a:lnSpc>
                <a:spcPct val="959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uc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on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er</a:t>
            </a:r>
            <a:r>
              <a:rPr dirty="0" smtClean="0" sz="1400" spc="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1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off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of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very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lue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IP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uch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(IP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7"/>
              </a:spcBef>
              <a:buFont typeface="Courier New"/>
              <a:buChar char="o"/>
            </a:pPr>
            <a:endParaRPr sz="6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algn="just" marL="241300" marR="14604" indent="-228600">
              <a:lnSpc>
                <a:spcPct val="960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a </a:t>
            </a:r>
            <a:r>
              <a:rPr dirty="0" smtClean="0" sz="1400" spc="-1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rs </a:t>
            </a:r>
            <a:r>
              <a:rPr dirty="0" smtClean="0" sz="1400" spc="-14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s: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acc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tor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(B),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(C),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7252969"/>
            <a:ext cx="5607050" cy="24491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34747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eral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4"/>
              </a:spcBef>
            </a:pPr>
            <a:endParaRPr sz="950"/>
          </a:p>
          <a:p>
            <a:pPr algn="just" marL="12700" marR="12700">
              <a:lnSpc>
                <a:spcPct val="958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am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ey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porary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ues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ly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used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ers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uch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hole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4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s)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ide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data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ns).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0">
                <a:latin typeface="Times New Roman"/>
                <a:cs typeface="Times New Roman"/>
              </a:rPr>
              <a:t> so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ces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w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er,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 b</a:t>
            </a:r>
            <a:r>
              <a:rPr dirty="0" smtClean="0" sz="1400" spc="-15">
                <a:latin typeface="Times New Roman"/>
                <a:cs typeface="Times New Roman"/>
              </a:rPr>
              <a:t>y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do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6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3462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Ta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le 1 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-15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i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ated </a:t>
            </a:r>
            <a:r>
              <a:rPr dirty="0" smtClean="0" sz="1400" spc="-20" b="1">
                <a:latin typeface="Times New Roman"/>
                <a:cs typeface="Times New Roman"/>
              </a:rPr>
              <a:t>R</a:t>
            </a:r>
            <a:r>
              <a:rPr dirty="0" smtClean="0" sz="1400" spc="0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g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st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rs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F</a:t>
            </a:r>
            <a:r>
              <a:rPr dirty="0" smtClean="0" sz="1400" spc="0" b="1">
                <a:latin typeface="Times New Roman"/>
                <a:cs typeface="Times New Roman"/>
              </a:rPr>
              <a:t>unc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ons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87650" y="5011165"/>
            <a:ext cx="2940050" cy="21297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31076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7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787266" y="9894315"/>
            <a:ext cx="168910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70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887729"/>
            <a:ext cx="5608955" cy="36887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3673475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8</a:t>
            </a:r>
            <a:r>
              <a:rPr dirty="0" smtClean="0" sz="1400" spc="-10" b="1" u="heavy">
                <a:latin typeface="Times New Roman"/>
                <a:cs typeface="Times New Roman"/>
              </a:rPr>
              <a:t>0</a:t>
            </a:r>
            <a:r>
              <a:rPr dirty="0" smtClean="0" sz="1400" spc="-10" b="1" u="heavy">
                <a:latin typeface="Times New Roman"/>
                <a:cs typeface="Times New Roman"/>
              </a:rPr>
              <a:t>8</a:t>
            </a:r>
            <a:r>
              <a:rPr dirty="0" smtClean="0" sz="1400" spc="0" b="1" u="heavy">
                <a:latin typeface="Times New Roman"/>
                <a:cs typeface="Times New Roman"/>
              </a:rPr>
              <a:t>6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d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f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Ope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40"/>
              </a:spcBef>
            </a:pPr>
            <a:endParaRPr sz="1100"/>
          </a:p>
          <a:p>
            <a:pPr algn="just" marL="12700" marR="131699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 of 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8"/>
              </a:spcBef>
            </a:pPr>
            <a:endParaRPr sz="1100"/>
          </a:p>
          <a:p>
            <a:pPr algn="just" marL="12700" marR="12700">
              <a:lnSpc>
                <a:spcPts val="1610"/>
              </a:lnSpc>
              <a:buFont typeface="Times New Roman"/>
              <a:buAutoNum type="alphaLcParenR"/>
              <a:tabLst>
                <a:tab pos="217804" algn="l"/>
              </a:tabLst>
            </a:pPr>
            <a:r>
              <a:rPr dirty="0" smtClean="0" sz="1400" spc="-15" b="1" i="1">
                <a:latin typeface="Times New Roman"/>
                <a:cs typeface="Times New Roman"/>
              </a:rPr>
              <a:t>M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20" b="1" i="1">
                <a:latin typeface="Times New Roman"/>
                <a:cs typeface="Times New Roman"/>
              </a:rPr>
              <a:t>i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30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105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de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N/</a:t>
            </a:r>
            <a:r>
              <a:rPr dirty="0" smtClean="0" sz="1400" spc="-1145">
                <a:latin typeface="Cambria Math"/>
                <a:cs typeface="Cambria Math"/>
              </a:rPr>
              <a:t>M</a:t>
            </a:r>
            <a:r>
              <a:rPr dirty="0" smtClean="0" baseline="9920" sz="2100" spc="-240">
                <a:latin typeface="Cambria Math"/>
                <a:cs typeface="Cambria Math"/>
              </a:rPr>
              <a:t>̅̅</a:t>
            </a:r>
            <a:r>
              <a:rPr dirty="0" smtClean="0" baseline="9920" sz="2100" spc="-532">
                <a:latin typeface="Cambria Math"/>
                <a:cs typeface="Cambria Math"/>
              </a:rPr>
              <a:t>̅</a:t>
            </a:r>
            <a:r>
              <a:rPr dirty="0" smtClean="0" sz="1400" spc="-600">
                <a:latin typeface="Cambria Math"/>
                <a:cs typeface="Cambria Math"/>
              </a:rPr>
              <a:t>X</a:t>
            </a:r>
            <a:r>
              <a:rPr dirty="0" smtClean="0" baseline="9920" sz="2100" spc="0">
                <a:latin typeface="Cambria Math"/>
                <a:cs typeface="Cambria Math"/>
              </a:rPr>
              <a:t>̅</a:t>
            </a:r>
            <a:r>
              <a:rPr dirty="0" smtClean="0" baseline="9920" sz="21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pica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aller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9"/>
              </a:spcBef>
              <a:buFont typeface="Times New Roman"/>
              <a:buAutoNum type="alphaLcParenR"/>
            </a:pPr>
            <a:endParaRPr sz="1000"/>
          </a:p>
          <a:p>
            <a:pPr algn="just" marL="12700" marR="12700">
              <a:lnSpc>
                <a:spcPct val="96100"/>
              </a:lnSpc>
              <a:buFont typeface="Times New Roman"/>
              <a:buAutoNum type="alphaLcParenR"/>
              <a:tabLst>
                <a:tab pos="22288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Ma</a:t>
            </a:r>
            <a:r>
              <a:rPr dirty="0" smtClean="0" sz="1400" spc="-10" b="1" i="1">
                <a:latin typeface="Times New Roman"/>
                <a:cs typeface="Times New Roman"/>
              </a:rPr>
              <a:t>x</a:t>
            </a:r>
            <a:r>
              <a:rPr dirty="0" smtClean="0" sz="1400" spc="-20" b="1" i="1">
                <a:latin typeface="Times New Roman"/>
                <a:cs typeface="Times New Roman"/>
              </a:rPr>
              <a:t>i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30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8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de</a:t>
            </a:r>
            <a:r>
              <a:rPr dirty="0" smtClean="0" sz="1400" spc="5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Cambria Math"/>
                <a:cs typeface="Cambria Math"/>
              </a:rPr>
              <a:t>M</a:t>
            </a:r>
            <a:r>
              <a:rPr dirty="0" smtClean="0" sz="1400" spc="0">
                <a:latin typeface="Cambria Math"/>
                <a:cs typeface="Cambria Math"/>
              </a:rPr>
              <a:t>N/</a:t>
            </a:r>
            <a:r>
              <a:rPr dirty="0" smtClean="0" sz="1400" spc="-1145">
                <a:latin typeface="Cambria Math"/>
                <a:cs typeface="Cambria Math"/>
              </a:rPr>
              <a:t>M</a:t>
            </a:r>
            <a:r>
              <a:rPr dirty="0" smtClean="0" baseline="9920" sz="2100" spc="-240">
                <a:latin typeface="Cambria Math"/>
                <a:cs typeface="Cambria Math"/>
              </a:rPr>
              <a:t>̅̅</a:t>
            </a:r>
            <a:r>
              <a:rPr dirty="0" smtClean="0" baseline="9920" sz="2100" spc="-532">
                <a:latin typeface="Cambria Math"/>
                <a:cs typeface="Cambria Math"/>
              </a:rPr>
              <a:t>̅</a:t>
            </a:r>
            <a:r>
              <a:rPr dirty="0" smtClean="0" sz="1400" spc="-600">
                <a:latin typeface="Cambria Math"/>
                <a:cs typeface="Cambria Math"/>
              </a:rPr>
              <a:t>X</a:t>
            </a:r>
            <a:r>
              <a:rPr dirty="0" smtClean="0" baseline="9920" sz="2100" spc="0">
                <a:latin typeface="Cambria Math"/>
                <a:cs typeface="Cambria Math"/>
              </a:rPr>
              <a:t>̅</a:t>
            </a:r>
            <a:r>
              <a:rPr dirty="0" smtClean="0" baseline="9920" sz="21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Ma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ger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proce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4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3335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0">
                <a:latin typeface="Times New Roman"/>
                <a:cs typeface="Times New Roman"/>
              </a:rPr>
              <a:t> 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ied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32"/>
              </a:spcBef>
            </a:pPr>
            <a:endParaRPr sz="850"/>
          </a:p>
          <a:p>
            <a:pPr marL="169545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640967" y="4705857"/>
          <a:ext cx="4459985" cy="48009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20521"/>
                <a:gridCol w="681228"/>
                <a:gridCol w="1659890"/>
                <a:gridCol w="990980"/>
              </a:tblGrid>
              <a:tr h="210312">
                <a:tc gridSpan="4"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-2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on </a:t>
                      </a:r>
                      <a:r>
                        <a:rPr dirty="0" smtClean="0" sz="1400" spc="-5" b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ig</a:t>
                      </a:r>
                      <a:r>
                        <a:rPr dirty="0" smtClean="0" sz="1400" spc="-15" b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1836">
                <a:tc>
                  <a:txBody>
                    <a:bodyPr/>
                    <a:lstStyle/>
                    <a:p>
                      <a:pPr marL="332740">
                        <a:lnSpc>
                          <a:spcPct val="100000"/>
                        </a:lnSpc>
                      </a:pP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2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320">
                        <a:lnSpc>
                          <a:spcPct val="100000"/>
                        </a:lnSpc>
                      </a:pP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unct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97815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Type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2392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15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-AD0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Add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ss /d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ta bus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idir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tion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61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A19/S6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A16/S3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Add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ss / status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Output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4236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MN/</a:t>
                      </a:r>
                      <a:r>
                        <a:rPr dirty="0" smtClean="0" sz="1200" spc="-980">
                          <a:latin typeface="Cambria Math"/>
                          <a:cs typeface="Cambria Math"/>
                        </a:rPr>
                        <a:t>M</a:t>
                      </a:r>
                      <a:r>
                        <a:rPr dirty="0" smtClean="0" baseline="11574" sz="1800" spc="-202">
                          <a:latin typeface="Cambria Math"/>
                          <a:cs typeface="Cambria Math"/>
                        </a:rPr>
                        <a:t>̅̅</a:t>
                      </a:r>
                      <a:r>
                        <a:rPr dirty="0" smtClean="0" baseline="11574" sz="1800" spc="-45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520">
                          <a:latin typeface="Cambria Math"/>
                          <a:cs typeface="Cambria Math"/>
                        </a:rPr>
                        <a:t>X</a:t>
                      </a:r>
                      <a:r>
                        <a:rPr dirty="0" smtClean="0" baseline="11574" sz="1800" spc="0">
                          <a:latin typeface="Cambria Math"/>
                          <a:cs typeface="Cambria Math"/>
                        </a:rPr>
                        <a:t>̅</a:t>
                      </a:r>
                      <a:endParaRPr baseline="11574" sz="18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Minimum/M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imum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ontrol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423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baseline="-11574" sz="1800" spc="-1125">
                          <a:latin typeface="Cambria Math"/>
                          <a:cs typeface="Cambria Math"/>
                        </a:rPr>
                        <a:t>R</a:t>
                      </a:r>
                      <a:r>
                        <a:rPr dirty="0" smtClean="0" sz="1200" spc="-18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17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459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80">
                          <a:latin typeface="Cambria Math"/>
                          <a:cs typeface="Cambria Math"/>
                        </a:rPr>
                        <a:t>D</a:t>
                      </a:r>
                      <a:r>
                        <a:rPr dirty="0" smtClean="0" sz="1200" spc="0">
                          <a:latin typeface="Cambria Math"/>
                          <a:cs typeface="Cambria Math"/>
                        </a:rPr>
                        <a:t>̅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ontrol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Output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4236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baseline="-11574" sz="1800" spc="-1072">
                          <a:latin typeface="Cambria Math"/>
                          <a:cs typeface="Cambria Math"/>
                        </a:rPr>
                        <a:t>T</a:t>
                      </a:r>
                      <a:r>
                        <a:rPr dirty="0" smtClean="0" sz="1200" spc="-16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16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1005">
                          <a:latin typeface="Cambria Math"/>
                          <a:cs typeface="Cambria Math"/>
                        </a:rPr>
                        <a:t>E</a:t>
                      </a:r>
                      <a:r>
                        <a:rPr dirty="0" smtClean="0" sz="1200" spc="-16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21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802">
                          <a:latin typeface="Cambria Math"/>
                          <a:cs typeface="Cambria Math"/>
                        </a:rPr>
                        <a:t>S</a:t>
                      </a:r>
                      <a:r>
                        <a:rPr dirty="0" smtClean="0" sz="1200" spc="-16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34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80">
                          <a:latin typeface="Cambria Math"/>
                          <a:cs typeface="Cambria Math"/>
                        </a:rPr>
                        <a:t>T</a:t>
                      </a:r>
                      <a:r>
                        <a:rPr dirty="0" smtClean="0" sz="1200" spc="0">
                          <a:latin typeface="Cambria Math"/>
                          <a:cs typeface="Cambria Math"/>
                        </a:rPr>
                        <a:t>̅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it on test c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ntrol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61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it state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ontrol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997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RESET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stem 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8139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I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mask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ble interrupt 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qu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61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TR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upt 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qu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-3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K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1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stem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lock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615">
                <a:tc>
                  <a:txBody>
                    <a:bodyPr/>
                    <a:lstStyle/>
                    <a:p>
                      <a:pPr marL="64769">
                        <a:lnSpc>
                          <a:spcPts val="1400"/>
                        </a:lnSpc>
                      </a:pPr>
                      <a:r>
                        <a:rPr dirty="0" smtClean="0" baseline="4629" sz="1800" spc="-7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800" spc="0">
                          <a:latin typeface="Times New Roman"/>
                          <a:cs typeface="Times New Roman"/>
                        </a:rPr>
                        <a:t>CC</a:t>
                      </a:r>
                      <a:endParaRPr sz="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+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5 volt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56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GND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ound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/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71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887729"/>
            <a:ext cx="5603240" cy="103949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ni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um</a:t>
            </a:r>
            <a:r>
              <a:rPr dirty="0" smtClean="0" sz="1400" spc="-2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de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5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nterf</a:t>
            </a:r>
            <a:r>
              <a:rPr dirty="0" smtClean="0" sz="1400" spc="5" b="1" u="heavy">
                <a:latin typeface="Times New Roman"/>
                <a:cs typeface="Times New Roman"/>
              </a:rPr>
              <a:t>a</a:t>
            </a:r>
            <a:r>
              <a:rPr dirty="0" smtClean="0" sz="1400" spc="-15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-5" b="1" u="heavy">
                <a:latin typeface="Times New Roman"/>
                <a:cs typeface="Times New Roman"/>
              </a:rPr>
              <a:t>S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g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24"/>
              </a:spcBef>
            </a:pPr>
            <a:endParaRPr sz="600"/>
          </a:p>
          <a:p>
            <a:pPr>
              <a:lnSpc>
                <a:spcPts val="1000"/>
              </a:lnSpc>
            </a:pPr>
            <a:endParaRPr sz="1000"/>
          </a:p>
          <a:p>
            <a:pPr marL="12700" marR="12700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g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endParaRPr sz="1400">
              <a:latin typeface="Times New Roman"/>
              <a:cs typeface="Times New Roman"/>
            </a:endParaRPr>
          </a:p>
          <a:p>
            <a:pPr marL="1642110">
              <a:lnSpc>
                <a:spcPts val="1565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 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6457060"/>
            <a:ext cx="5608955" cy="30683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5240">
              <a:lnSpc>
                <a:spcPct val="110000"/>
              </a:lnSpc>
              <a:buFont typeface="Times New Roman"/>
              <a:buAutoNum type="arabicPlain"/>
              <a:tabLst>
                <a:tab pos="230504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/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ta </a:t>
            </a:r>
            <a:r>
              <a:rPr dirty="0" smtClean="0" sz="1400" spc="-15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B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s </a:t>
            </a:r>
            <a:r>
              <a:rPr dirty="0" smtClean="0" sz="1400" spc="-14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20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baseline="-9259" sz="1350" spc="0">
                <a:latin typeface="Times New Roman"/>
                <a:cs typeface="Times New Roman"/>
              </a:rPr>
              <a:t>0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baseline="-9259" sz="1350" spc="7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9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M</a:t>
            </a:r>
            <a:r>
              <a:rPr dirty="0" smtClean="0" sz="1400" spc="-2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b).</a:t>
            </a:r>
            <a:endParaRPr sz="1400">
              <a:latin typeface="Times New Roman"/>
              <a:cs typeface="Times New Roman"/>
            </a:endParaRPr>
          </a:p>
          <a:p>
            <a:pPr algn="just" marL="12700" marR="13970">
              <a:lnSpc>
                <a:spcPct val="110300"/>
              </a:lnSpc>
              <a:spcBef>
                <a:spcPts val="5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40">
                <a:latin typeface="Times New Roman"/>
                <a:cs typeface="Times New Roman"/>
              </a:rPr>
              <a:t>D</a:t>
            </a:r>
            <a:r>
              <a:rPr dirty="0" smtClean="0" baseline="-9259" sz="1350" spc="0">
                <a:latin typeface="Times New Roman"/>
                <a:cs typeface="Times New Roman"/>
              </a:rPr>
              <a:t>0 </a:t>
            </a:r>
            <a:r>
              <a:rPr dirty="0" smtClean="0" baseline="-9259" sz="1350" spc="-22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b)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baseline="-9259" sz="1350" spc="-15">
                <a:latin typeface="Times New Roman"/>
                <a:cs typeface="Times New Roman"/>
              </a:rPr>
              <a:t>15</a:t>
            </a:r>
            <a:r>
              <a:rPr dirty="0" smtClean="0" baseline="-9259" sz="135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b).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carry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/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/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I/O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2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err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pt-t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ller.</a:t>
            </a:r>
            <a:endParaRPr sz="1400">
              <a:latin typeface="Times New Roman"/>
              <a:cs typeface="Times New Roman"/>
            </a:endParaRPr>
          </a:p>
          <a:p>
            <a:pPr algn="just" marL="12700" marR="12700">
              <a:lnSpc>
                <a:spcPct val="110000"/>
              </a:lnSpc>
              <a:buFont typeface="Times New Roman"/>
              <a:buAutoNum type="arabicPlain" startAt="2"/>
              <a:tabLst>
                <a:tab pos="21526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at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10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gn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114" b="1" i="1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A</a:t>
            </a:r>
            <a:r>
              <a:rPr dirty="0" smtClean="0" baseline="-9259" sz="1350" spc="7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6 </a:t>
            </a:r>
            <a:r>
              <a:rPr dirty="0" smtClean="0" baseline="-9259" sz="1350" spc="-37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baseline="-9259" sz="1350" spc="7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9 </a:t>
            </a:r>
            <a:r>
              <a:rPr dirty="0" smtClean="0" baseline="-9259" sz="1350" spc="-3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0">
                <a:latin typeface="Times New Roman"/>
                <a:cs typeface="Times New Roman"/>
              </a:rPr>
              <a:t> al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S</a:t>
            </a:r>
            <a:r>
              <a:rPr dirty="0" smtClean="0" baseline="-9259" sz="1350" spc="0">
                <a:latin typeface="Times New Roman"/>
                <a:cs typeface="Times New Roman"/>
              </a:rPr>
              <a:t>3 </a:t>
            </a:r>
            <a:r>
              <a:rPr dirty="0" smtClean="0" baseline="-9259" sz="1350" spc="67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baseline="-9259" sz="1350" spc="7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3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algn="just" marL="12700" marR="12700">
              <a:lnSpc>
                <a:spcPct val="110000"/>
              </a:lnSpc>
              <a:spcBef>
                <a:spcPts val="10"/>
              </a:spcBef>
            </a:pPr>
            <a:r>
              <a:rPr dirty="0" smtClean="0" sz="140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baseline="-9259" sz="1350" spc="0">
                <a:latin typeface="Times New Roman"/>
                <a:cs typeface="Times New Roman"/>
              </a:rPr>
              <a:t>3 </a:t>
            </a:r>
            <a:r>
              <a:rPr dirty="0" smtClean="0" baseline="-9259" sz="1350" spc="-8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baseline="-9259" sz="1350" spc="0">
                <a:latin typeface="Times New Roman"/>
                <a:cs typeface="Times New Roman"/>
              </a:rPr>
              <a:t>4 </a:t>
            </a:r>
            <a:r>
              <a:rPr dirty="0" smtClean="0" baseline="-9259" sz="135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nary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ph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cycle.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baseline="-9259" sz="1350" spc="0">
                <a:latin typeface="Times New Roman"/>
                <a:cs typeface="Times New Roman"/>
              </a:rPr>
              <a:t>5</a:t>
            </a:r>
            <a:r>
              <a:rPr dirty="0" smtClean="0" baseline="-9259" sz="135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ref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807082" y="2136266"/>
          <a:ext cx="4131437" cy="376161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9728"/>
                <a:gridCol w="2159762"/>
                <a:gridCol w="1080896"/>
              </a:tblGrid>
              <a:tr h="288035">
                <a:tc gridSpan="3">
                  <a:txBody>
                    <a:bodyPr/>
                    <a:lstStyle/>
                    <a:p>
                      <a:pPr marL="558800">
                        <a:lnSpc>
                          <a:spcPct val="100000"/>
                        </a:lnSpc>
                      </a:pPr>
                      <a:r>
                        <a:rPr dirty="0" smtClean="0" baseline="3968" sz="2100" spc="-15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baseline="3968" sz="2100" spc="0" b="1">
                          <a:latin typeface="Times New Roman"/>
                          <a:cs typeface="Times New Roman"/>
                        </a:rPr>
                        <a:t>ini</a:t>
                      </a:r>
                      <a:r>
                        <a:rPr dirty="0" smtClean="0" baseline="3968" sz="2100" spc="-3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baseline="3968" sz="2100" spc="0" b="1">
                          <a:latin typeface="Times New Roman"/>
                          <a:cs typeface="Times New Roman"/>
                        </a:rPr>
                        <a:t>um</a:t>
                      </a:r>
                      <a:r>
                        <a:rPr dirty="0" smtClean="0" baseline="3968" sz="2100" spc="-3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baseline="3968" sz="2100" spc="-15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baseline="3968" sz="2100" spc="0" b="1">
                          <a:latin typeface="Times New Roman"/>
                          <a:cs typeface="Times New Roman"/>
                        </a:rPr>
                        <a:t>ode Sig</a:t>
                      </a:r>
                      <a:r>
                        <a:rPr dirty="0" smtClean="0" baseline="3968" sz="2100" spc="-7" b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baseline="3968" sz="2100" spc="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baseline="3968" sz="2100" spc="-15" b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baseline="3968" sz="2100" spc="0" b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baseline="3968" sz="2100" spc="7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baseline="3968" sz="2100" spc="0" b="1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baseline="3968" sz="2100" spc="-15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baseline="3968" sz="2100" spc="-15" b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baseline="3968" sz="2100" spc="0" b="1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mtClean="0" baseline="3968" sz="2100" spc="-1814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13888" sz="2100" spc="-352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13888" sz="2100" spc="-367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13888" sz="2100" spc="-352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13888" sz="2100" spc="-75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3968" sz="2100" spc="-93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13888" sz="2100" spc="7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3968" sz="2100" spc="0" b="1">
                          <a:latin typeface="Times New Roman"/>
                          <a:cs typeface="Times New Roman"/>
                        </a:rPr>
                        <a:t>=</a:t>
                      </a:r>
                      <a:r>
                        <a:rPr dirty="0" smtClean="0" baseline="3968" sz="2100" spc="-15" b="1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900" spc="-5" b="1">
                          <a:latin typeface="Times New Roman"/>
                          <a:cs typeface="Times New Roman"/>
                        </a:rPr>
                        <a:t>CC</a:t>
                      </a:r>
                      <a:r>
                        <a:rPr dirty="0" smtClean="0" baseline="3968" sz="2100" spc="0" b="1">
                          <a:latin typeface="Times New Roman"/>
                          <a:cs typeface="Times New Roman"/>
                        </a:rPr>
                        <a:t>)</a:t>
                      </a:r>
                      <a:endParaRPr baseline="3968" sz="21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0311">
                <a:tc>
                  <a:txBody>
                    <a:bodyPr/>
                    <a:lstStyle/>
                    <a:p>
                      <a:pPr marL="212725">
                        <a:lnSpc>
                          <a:spcPct val="100000"/>
                        </a:lnSpc>
                      </a:pP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2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ct val="100000"/>
                        </a:lnSpc>
                      </a:pP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unct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3535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Type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Hold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qu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8521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DA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Hold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knowl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ment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Output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1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baseline="-11574" sz="1800" spc="-1664">
                          <a:latin typeface="Cambria Math"/>
                          <a:cs typeface="Cambria Math"/>
                        </a:rPr>
                        <a:t>W</a:t>
                      </a:r>
                      <a:r>
                        <a:rPr dirty="0" smtClean="0" sz="1200" spc="-180">
                          <a:latin typeface="Cambria Math"/>
                          <a:cs typeface="Cambria Math"/>
                        </a:rPr>
                        <a:t>̅̅</a:t>
                      </a:r>
                      <a:r>
                        <a:rPr dirty="0" smtClean="0" sz="1200" spc="-19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409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80">
                          <a:latin typeface="Cambria Math"/>
                          <a:cs typeface="Cambria Math"/>
                        </a:rPr>
                        <a:t>R</a:t>
                      </a:r>
                      <a:r>
                        <a:rPr dirty="0" smtClean="0" sz="1200" spc="0">
                          <a:latin typeface="Cambria Math"/>
                          <a:cs typeface="Cambria Math"/>
                        </a:rPr>
                        <a:t>̅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rite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ontrol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Output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5">
                          <a:latin typeface="Cambria Math"/>
                          <a:cs typeface="Cambria Math"/>
                        </a:rPr>
                        <a:t>M</a:t>
                      </a:r>
                      <a:r>
                        <a:rPr dirty="0" smtClean="0" sz="1200" spc="-15">
                          <a:latin typeface="Cambria Math"/>
                          <a:cs typeface="Cambria Math"/>
                        </a:rPr>
                        <a:t>/</a:t>
                      </a:r>
                      <a:r>
                        <a:rPr dirty="0" smtClean="0" baseline="11574" sz="1800" spc="-757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80">
                          <a:latin typeface="Cambria Math"/>
                          <a:cs typeface="Cambria Math"/>
                        </a:rPr>
                        <a:t>I</a:t>
                      </a:r>
                      <a:r>
                        <a:rPr dirty="0" smtClean="0" baseline="11574" sz="1800" spc="-667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520">
                          <a:latin typeface="Cambria Math"/>
                          <a:cs typeface="Cambria Math"/>
                        </a:rPr>
                        <a:t>O</a:t>
                      </a:r>
                      <a:r>
                        <a:rPr dirty="0" smtClean="0" baseline="11574" sz="1800" spc="0">
                          <a:latin typeface="Cambria Math"/>
                          <a:cs typeface="Cambria Math"/>
                        </a:rPr>
                        <a:t>̅</a:t>
                      </a:r>
                      <a:endParaRPr baseline="11574" sz="18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O/mem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200" spc="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ontrol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Output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DT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mtClean="0" sz="1200" spc="-710">
                          <a:latin typeface="Cambria Math"/>
                          <a:cs typeface="Cambria Math"/>
                        </a:rPr>
                        <a:t>R</a:t>
                      </a:r>
                      <a:r>
                        <a:rPr dirty="0" smtClean="0" baseline="11574" sz="1800" spc="0">
                          <a:latin typeface="Cambria Math"/>
                          <a:cs typeface="Cambria Math"/>
                        </a:rPr>
                        <a:t>̅</a:t>
                      </a:r>
                      <a:endParaRPr baseline="11574" sz="18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ta tr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nsmit /r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ive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Output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4236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baseline="-11574" sz="1800" spc="-1192">
                          <a:latin typeface="Cambria Math"/>
                          <a:cs typeface="Cambria Math"/>
                        </a:rPr>
                        <a:t>D</a:t>
                      </a:r>
                      <a:r>
                        <a:rPr dirty="0" smtClean="0" sz="1200" spc="-16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17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43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630">
                          <a:latin typeface="Cambria Math"/>
                          <a:cs typeface="Cambria Math"/>
                        </a:rPr>
                        <a:t>E</a:t>
                      </a:r>
                      <a:r>
                        <a:rPr dirty="0" smtClean="0" sz="1200" spc="-16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459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80">
                          <a:latin typeface="Cambria Math"/>
                          <a:cs typeface="Cambria Math"/>
                        </a:rPr>
                        <a:t>N</a:t>
                      </a:r>
                      <a:r>
                        <a:rPr dirty="0" smtClean="0" sz="1200" spc="0">
                          <a:latin typeface="Cambria Math"/>
                          <a:cs typeface="Cambria Math"/>
                        </a:rPr>
                        <a:t>̅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ta 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ble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Output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2712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baseline="-11574" sz="1800" spc="-1087">
                          <a:latin typeface="Cambria Math"/>
                          <a:cs typeface="Cambria Math"/>
                        </a:rPr>
                        <a:t>B</a:t>
                      </a:r>
                      <a:r>
                        <a:rPr dirty="0" smtClean="0" sz="1200" spc="-170">
                          <a:latin typeface="Cambria Math"/>
                          <a:cs typeface="Cambria Math"/>
                        </a:rPr>
                        <a:t>̅̅</a:t>
                      </a:r>
                      <a:r>
                        <a:rPr dirty="0" smtClean="0" sz="1200" spc="-49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57">
                          <a:latin typeface="Cambria Math"/>
                          <a:cs typeface="Cambria Math"/>
                        </a:rPr>
                        <a:t>H</a:t>
                      </a:r>
                      <a:r>
                        <a:rPr dirty="0" smtClean="0" sz="1200" spc="-18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35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65">
                          <a:latin typeface="Cambria Math"/>
                          <a:cs typeface="Cambria Math"/>
                        </a:rPr>
                        <a:t>E</a:t>
                      </a:r>
                      <a:r>
                        <a:rPr dirty="0" smtClean="0" sz="1200" spc="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20">
                          <a:latin typeface="Cambria Math"/>
                          <a:cs typeface="Cambria Math"/>
                        </a:rPr>
                        <a:t> </a:t>
                      </a:r>
                      <a:r>
                        <a:rPr dirty="0" smtClean="0" baseline="-11574" sz="1800" spc="0">
                          <a:latin typeface="Times New Roman"/>
                          <a:cs typeface="Times New Roman"/>
                        </a:rPr>
                        <a:t>/S7</a:t>
                      </a:r>
                      <a:endParaRPr baseline="-11574"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nk h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h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ble/Status line 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Output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8393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-3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Add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ss l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tch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ble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Output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4236"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200" spc="-50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67">
                          <a:latin typeface="Cambria Math"/>
                          <a:cs typeface="Cambria Math"/>
                        </a:rPr>
                        <a:t>I</a:t>
                      </a:r>
                      <a:r>
                        <a:rPr dirty="0" smtClean="0" sz="1200" spc="-48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42">
                          <a:latin typeface="Cambria Math"/>
                          <a:cs typeface="Cambria Math"/>
                        </a:rPr>
                        <a:t>N</a:t>
                      </a:r>
                      <a:r>
                        <a:rPr dirty="0" smtClean="0" sz="1200" spc="-16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38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50">
                          <a:latin typeface="Cambria Math"/>
                          <a:cs typeface="Cambria Math"/>
                        </a:rPr>
                        <a:t>T</a:t>
                      </a:r>
                      <a:r>
                        <a:rPr dirty="0" smtClean="0" sz="1200" spc="-16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38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80">
                          <a:latin typeface="Cambria Math"/>
                          <a:cs typeface="Cambria Math"/>
                        </a:rPr>
                        <a:t>A</a:t>
                      </a:r>
                      <a:r>
                        <a:rPr dirty="0" smtClean="0" sz="1200" spc="0">
                          <a:latin typeface="Cambria Math"/>
                          <a:cs typeface="Cambria Math"/>
                        </a:rPr>
                        <a:t>̅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upt 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knowl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Output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71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479675" y="884681"/>
            <a:ext cx="2783205" cy="2330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baseline="-9259" sz="1350" spc="0">
                <a:latin typeface="Times New Roman"/>
                <a:cs typeface="Times New Roman"/>
              </a:rPr>
              <a:t>3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baseline="-9259" sz="1350" spc="0">
                <a:latin typeface="Times New Roman"/>
                <a:cs typeface="Times New Roman"/>
              </a:rPr>
              <a:t>4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3248786"/>
            <a:ext cx="5606415" cy="59537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3335">
              <a:lnSpc>
                <a:spcPct val="110000"/>
              </a:lnSpc>
              <a:buFont typeface="Times New Roman"/>
              <a:buAutoNum type="arabicPlain" startAt="3"/>
              <a:tabLst>
                <a:tab pos="26352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Co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l </a:t>
            </a:r>
            <a:r>
              <a:rPr dirty="0" smtClean="0" sz="1400" spc="13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ls </a:t>
            </a:r>
            <a:r>
              <a:rPr dirty="0" smtClean="0" sz="1400" spc="14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ort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I/O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0"/>
              </a:spcBef>
              <a:buFont typeface="Times New Roman"/>
              <a:buAutoNum type="arabicPlain" startAt="3"/>
            </a:pPr>
            <a:endParaRPr sz="850"/>
          </a:p>
          <a:p>
            <a:pPr>
              <a:lnSpc>
                <a:spcPts val="1000"/>
              </a:lnSpc>
              <a:buFont typeface="Times New Roman"/>
              <a:buAutoNum type="arabicPlain" startAt="3"/>
            </a:pPr>
            <a:endParaRPr sz="1000"/>
          </a:p>
          <a:p>
            <a:pPr algn="just" lvl="1" marL="469265" marR="15875" indent="-228600">
              <a:lnSpc>
                <a:spcPct val="110000"/>
              </a:lnSpc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114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Si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10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itry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us.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se at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lvl="1" marL="469265" marR="12700" indent="-228600">
              <a:lnSpc>
                <a:spcPct val="110800"/>
              </a:lnSpc>
              <a:spcBef>
                <a:spcPts val="45"/>
              </a:spcBef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-5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/</a:t>
            </a:r>
            <a:r>
              <a:rPr dirty="0" smtClean="0" baseline="11904" sz="2100" spc="-907">
                <a:latin typeface="Cambria Math"/>
                <a:cs typeface="Cambria Math"/>
              </a:rPr>
              <a:t>̅</a:t>
            </a:r>
            <a:r>
              <a:rPr dirty="0" smtClean="0" sz="1400" spc="-265">
                <a:latin typeface="Cambria Math"/>
                <a:cs typeface="Cambria Math"/>
              </a:rPr>
              <a:t>�</a:t>
            </a:r>
            <a:r>
              <a:rPr dirty="0" smtClean="0" baseline="11904" sz="2100" spc="-509">
                <a:latin typeface="Cambria Math"/>
                <a:cs typeface="Cambria Math"/>
              </a:rPr>
              <a:t>̅</a:t>
            </a:r>
            <a:r>
              <a:rPr dirty="0" smtClean="0" sz="1400" spc="-960">
                <a:latin typeface="Cambria Math"/>
                <a:cs typeface="Cambria Math"/>
              </a:rPr>
              <a:t>�</a:t>
            </a:r>
            <a:r>
              <a:rPr dirty="0" smtClean="0" baseline="11904" sz="2100" spc="-390">
                <a:latin typeface="Cambria Math"/>
                <a:cs typeface="Cambria Math"/>
              </a:rPr>
              <a:t>̅</a:t>
            </a:r>
            <a:r>
              <a:rPr dirty="0" smtClean="0" baseline="11904" sz="2100" spc="0">
                <a:latin typeface="Cambria Math"/>
                <a:cs typeface="Cambria Math"/>
              </a:rPr>
              <a:t>̅</a:t>
            </a:r>
            <a:r>
              <a:rPr dirty="0" smtClean="0" baseline="11904" sz="2100" spc="52">
                <a:latin typeface="Cambria Math"/>
                <a:cs typeface="Cambria Math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Sig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al</a:t>
            </a:r>
            <a:r>
              <a:rPr dirty="0" smtClean="0" sz="1400" spc="13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try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I/O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2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gic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I/O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n).</a:t>
            </a:r>
            <a:endParaRPr sz="1400">
              <a:latin typeface="Times New Roman"/>
              <a:cs typeface="Times New Roman"/>
            </a:endParaRPr>
          </a:p>
          <a:p>
            <a:pPr algn="just" lvl="1" marL="469265" marR="15240" indent="-228600">
              <a:lnSpc>
                <a:spcPct val="110500"/>
              </a:lnSpc>
              <a:spcBef>
                <a:spcPts val="50"/>
              </a:spcBef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DT</a:t>
            </a:r>
            <a:r>
              <a:rPr dirty="0" smtClean="0" sz="1400" spc="5" b="1" i="1">
                <a:latin typeface="Times New Roman"/>
                <a:cs typeface="Times New Roman"/>
              </a:rPr>
              <a:t>/</a:t>
            </a:r>
            <a:r>
              <a:rPr dirty="0" smtClean="0" sz="1400" spc="-885">
                <a:latin typeface="Cambria Math"/>
                <a:cs typeface="Cambria Math"/>
              </a:rPr>
              <a:t>�</a:t>
            </a:r>
            <a:r>
              <a:rPr dirty="0" smtClean="0" baseline="9920" sz="2100" spc="0">
                <a:latin typeface="Cambria Math"/>
                <a:cs typeface="Cambria Math"/>
              </a:rPr>
              <a:t>̅</a:t>
            </a:r>
            <a:r>
              <a:rPr dirty="0" smtClean="0" baseline="9920" sz="2100" spc="179">
                <a:latin typeface="Cambria Math"/>
                <a:cs typeface="Cambria Math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Sig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logic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0">
                <a:latin typeface="Times New Roman"/>
                <a:cs typeface="Times New Roman"/>
              </a:rPr>
              <a:t> are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/O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ce).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ive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I/O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e).</a:t>
            </a:r>
            <a:endParaRPr sz="1400">
              <a:latin typeface="Times New Roman"/>
              <a:cs typeface="Times New Roman"/>
            </a:endParaRPr>
          </a:p>
          <a:p>
            <a:pPr algn="just" lvl="1" marL="469265" marR="15875" indent="-228600">
              <a:lnSpc>
                <a:spcPct val="110700"/>
              </a:lnSpc>
              <a:spcBef>
                <a:spcPts val="45"/>
              </a:spcBef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-1005">
                <a:latin typeface="Cambria Math"/>
                <a:cs typeface="Cambria Math"/>
              </a:rPr>
              <a:t>�</a:t>
            </a:r>
            <a:r>
              <a:rPr dirty="0" smtClean="0" baseline="9920" sz="2100" spc="-300">
                <a:latin typeface="Cambria Math"/>
                <a:cs typeface="Cambria Math"/>
              </a:rPr>
              <a:t>̅̅</a:t>
            </a:r>
            <a:r>
              <a:rPr dirty="0" smtClean="0" baseline="9920" sz="2100" spc="-622">
                <a:latin typeface="Cambria Math"/>
                <a:cs typeface="Cambria Math"/>
              </a:rPr>
              <a:t>̅</a:t>
            </a:r>
            <a:r>
              <a:rPr dirty="0" smtClean="0" sz="1400" spc="-905">
                <a:latin typeface="Cambria Math"/>
                <a:cs typeface="Cambria Math"/>
              </a:rPr>
              <a:t>�</a:t>
            </a:r>
            <a:r>
              <a:rPr dirty="0" smtClean="0" baseline="9920" sz="2100" spc="-300">
                <a:latin typeface="Cambria Math"/>
                <a:cs typeface="Cambria Math"/>
              </a:rPr>
              <a:t>̅̅</a:t>
            </a:r>
            <a:r>
              <a:rPr dirty="0" smtClean="0" baseline="9920" sz="2100" spc="-780">
                <a:latin typeface="Cambria Math"/>
                <a:cs typeface="Cambria Math"/>
              </a:rPr>
              <a:t>̅</a:t>
            </a:r>
            <a:r>
              <a:rPr dirty="0" smtClean="0" sz="1400" spc="-600">
                <a:latin typeface="Cambria Math"/>
                <a:cs typeface="Cambria Math"/>
              </a:rPr>
              <a:t>�</a:t>
            </a:r>
            <a:r>
              <a:rPr dirty="0" smtClean="0" baseline="9920" sz="2100" spc="0">
                <a:latin typeface="Cambria Math"/>
                <a:cs typeface="Cambria Math"/>
              </a:rPr>
              <a:t>̅</a:t>
            </a:r>
            <a:r>
              <a:rPr dirty="0" smtClean="0" baseline="9920" sz="2100" spc="30">
                <a:latin typeface="Cambria Math"/>
                <a:cs typeface="Cambria Math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Sig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9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half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D</a:t>
            </a:r>
            <a:r>
              <a:rPr dirty="0" smtClean="0" baseline="-9259" sz="1350" spc="0">
                <a:latin typeface="Times New Roman"/>
                <a:cs typeface="Times New Roman"/>
              </a:rPr>
              <a:t>8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7">
                <a:latin typeface="Times New Roman"/>
                <a:cs typeface="Times New Roman"/>
              </a:rPr>
              <a:t>5</a:t>
            </a:r>
            <a:r>
              <a:rPr dirty="0" smtClean="0" baseline="-9259" sz="1350" spc="0">
                <a:latin typeface="Times New Roman"/>
                <a:cs typeface="Times New Roman"/>
              </a:rPr>
              <a:t>.</a:t>
            </a:r>
            <a:endParaRPr baseline="-9259" sz="1350">
              <a:latin typeface="Times New Roman"/>
              <a:cs typeface="Times New Roman"/>
            </a:endParaRPr>
          </a:p>
          <a:p>
            <a:pPr lvl="1" marL="469265" indent="-228600">
              <a:lnSpc>
                <a:spcPct val="100000"/>
              </a:lnSpc>
              <a:spcBef>
                <a:spcPts val="225"/>
              </a:spcBef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-969">
                <a:latin typeface="Cambria Math"/>
                <a:cs typeface="Cambria Math"/>
              </a:rPr>
              <a:t>�</a:t>
            </a:r>
            <a:r>
              <a:rPr dirty="0" smtClean="0" baseline="9920" sz="2100" spc="-367">
                <a:latin typeface="Cambria Math"/>
                <a:cs typeface="Cambria Math"/>
              </a:rPr>
              <a:t>̅</a:t>
            </a:r>
            <a:r>
              <a:rPr dirty="0" smtClean="0" baseline="9920" sz="2100" spc="-390">
                <a:latin typeface="Cambria Math"/>
                <a:cs typeface="Cambria Math"/>
              </a:rPr>
              <a:t>̅</a:t>
            </a:r>
            <a:r>
              <a:rPr dirty="0" smtClean="0" baseline="9920" sz="2100" spc="-509">
                <a:latin typeface="Cambria Math"/>
                <a:cs typeface="Cambria Math"/>
              </a:rPr>
              <a:t>̅</a:t>
            </a:r>
            <a:r>
              <a:rPr dirty="0" smtClean="0" sz="1400" spc="-960">
                <a:latin typeface="Cambria Math"/>
                <a:cs typeface="Cambria Math"/>
              </a:rPr>
              <a:t>�</a:t>
            </a:r>
            <a:r>
              <a:rPr dirty="0" smtClean="0" baseline="9920" sz="2100" spc="-367">
                <a:latin typeface="Cambria Math"/>
                <a:cs typeface="Cambria Math"/>
              </a:rPr>
              <a:t>̅</a:t>
            </a:r>
            <a:r>
              <a:rPr dirty="0" smtClean="0" baseline="9920" sz="2100" spc="0">
                <a:latin typeface="Cambria Math"/>
                <a:cs typeface="Cambria Math"/>
              </a:rPr>
              <a:t>̅</a:t>
            </a:r>
            <a:r>
              <a:rPr dirty="0" smtClean="0" baseline="9920" sz="2100" spc="30">
                <a:latin typeface="Cambria Math"/>
                <a:cs typeface="Cambria Math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Sig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lvl="1" marL="469265" indent="-228600">
              <a:lnSpc>
                <a:spcPct val="100000"/>
              </a:lnSpc>
              <a:spcBef>
                <a:spcPts val="240"/>
              </a:spcBef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-1385">
                <a:latin typeface="Cambria Math"/>
                <a:cs typeface="Cambria Math"/>
              </a:rPr>
              <a:t>�</a:t>
            </a:r>
            <a:r>
              <a:rPr dirty="0" smtClean="0" baseline="9920" sz="2100" spc="-262">
                <a:latin typeface="Cambria Math"/>
                <a:cs typeface="Cambria Math"/>
              </a:rPr>
              <a:t>̅</a:t>
            </a:r>
            <a:r>
              <a:rPr dirty="0" smtClean="0" baseline="9920" sz="2100" spc="-240">
                <a:latin typeface="Cambria Math"/>
                <a:cs typeface="Cambria Math"/>
              </a:rPr>
              <a:t>̅</a:t>
            </a:r>
            <a:r>
              <a:rPr dirty="0" smtClean="0" baseline="9920" sz="2100" spc="-262">
                <a:latin typeface="Cambria Math"/>
                <a:cs typeface="Cambria Math"/>
              </a:rPr>
              <a:t>̅</a:t>
            </a:r>
            <a:r>
              <a:rPr dirty="0" smtClean="0" baseline="9920" sz="2100" spc="-802">
                <a:latin typeface="Cambria Math"/>
                <a:cs typeface="Cambria Math"/>
              </a:rPr>
              <a:t>̅</a:t>
            </a:r>
            <a:r>
              <a:rPr dirty="0" smtClean="0" sz="1400" spc="-610">
                <a:latin typeface="Cambria Math"/>
                <a:cs typeface="Cambria Math"/>
              </a:rPr>
              <a:t>�</a:t>
            </a:r>
            <a:r>
              <a:rPr dirty="0" smtClean="0" baseline="9920" sz="2100" spc="0">
                <a:latin typeface="Cambria Math"/>
                <a:cs typeface="Cambria Math"/>
              </a:rPr>
              <a:t>̅</a:t>
            </a:r>
            <a:r>
              <a:rPr dirty="0" smtClean="0" baseline="9920" sz="2100" spc="52">
                <a:latin typeface="Cambria Math"/>
                <a:cs typeface="Cambria Math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Sig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progr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algn="just" lvl="1" marL="469265" marR="13970" indent="-228600">
              <a:lnSpc>
                <a:spcPct val="110700"/>
              </a:lnSpc>
              <a:spcBef>
                <a:spcPts val="60"/>
              </a:spcBef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-1045">
                <a:latin typeface="Cambria Math"/>
                <a:cs typeface="Cambria Math"/>
              </a:rPr>
              <a:t>�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315">
                <a:latin typeface="Cambria Math"/>
                <a:cs typeface="Cambria Math"/>
              </a:rPr>
              <a:t>̅</a:t>
            </a:r>
            <a:r>
              <a:rPr dirty="0" smtClean="0" baseline="9920" sz="2100" spc="-547">
                <a:latin typeface="Cambria Math"/>
                <a:cs typeface="Cambria Math"/>
              </a:rPr>
              <a:t>̅</a:t>
            </a:r>
            <a:r>
              <a:rPr dirty="0" smtClean="0" sz="1400" spc="-755">
                <a:latin typeface="Cambria Math"/>
                <a:cs typeface="Cambria Math"/>
              </a:rPr>
              <a:t>�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390">
                <a:latin typeface="Cambria Math"/>
                <a:cs typeface="Cambria Math"/>
              </a:rPr>
              <a:t>̅</a:t>
            </a:r>
            <a:r>
              <a:rPr dirty="0" smtClean="0" sz="1400" spc="-1010">
                <a:latin typeface="Cambria Math"/>
                <a:cs typeface="Cambria Math"/>
              </a:rPr>
              <a:t>�</a:t>
            </a:r>
            <a:r>
              <a:rPr dirty="0" smtClean="0" baseline="9920" sz="2100" spc="-315">
                <a:latin typeface="Cambria Math"/>
                <a:cs typeface="Cambria Math"/>
              </a:rPr>
              <a:t>̅</a:t>
            </a:r>
            <a:r>
              <a:rPr dirty="0" smtClean="0" baseline="9920" sz="2100" spc="0">
                <a:latin typeface="Cambria Math"/>
                <a:cs typeface="Cambria Math"/>
              </a:rPr>
              <a:t>̅ </a:t>
            </a:r>
            <a:r>
              <a:rPr dirty="0" smtClean="0" baseline="9920" sz="2100" spc="-179">
                <a:latin typeface="Cambria Math"/>
                <a:cs typeface="Cambria Math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Sig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 </a:t>
            </a:r>
            <a:r>
              <a:rPr dirty="0" smtClean="0" sz="1400" spc="1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  oper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 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 to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or.</a:t>
            </a:r>
            <a:endParaRPr sz="1400">
              <a:latin typeface="Times New Roman"/>
              <a:cs typeface="Times New Roman"/>
            </a:endParaRPr>
          </a:p>
          <a:p>
            <a:pPr algn="just" lvl="1" marL="469265" marR="18415" indent="-228600">
              <a:lnSpc>
                <a:spcPct val="110000"/>
              </a:lnSpc>
              <a:spcBef>
                <a:spcPts val="10"/>
              </a:spcBef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REA</a:t>
            </a:r>
            <a:r>
              <a:rPr dirty="0" smtClean="0" sz="1400" spc="-2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Y</a:t>
            </a:r>
            <a:r>
              <a:rPr dirty="0" smtClean="0" sz="1400" spc="95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gn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7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ait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 of 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ds.</a:t>
            </a:r>
            <a:endParaRPr sz="1400">
              <a:latin typeface="Times New Roman"/>
              <a:cs typeface="Times New Roman"/>
            </a:endParaRPr>
          </a:p>
          <a:p>
            <a:pPr lvl="1"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lvl="1">
              <a:lnSpc>
                <a:spcPts val="1000"/>
              </a:lnSpc>
              <a:spcBef>
                <a:spcPts val="88"/>
              </a:spcBef>
              <a:buFont typeface="Courier New"/>
              <a:buChar char="o"/>
            </a:pPr>
            <a:endParaRPr sz="1000"/>
          </a:p>
          <a:p>
            <a:pPr marL="205740" indent="-193675">
              <a:lnSpc>
                <a:spcPct val="100000"/>
              </a:lnSpc>
              <a:buFont typeface="Times New Roman"/>
              <a:buAutoNum type="arabicPlain" startAt="3"/>
              <a:tabLst>
                <a:tab pos="205740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rr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15" b="1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445">
                <a:latin typeface="Cambria Math"/>
                <a:cs typeface="Cambria Math"/>
              </a:rPr>
              <a:t>I</a:t>
            </a:r>
            <a:r>
              <a:rPr dirty="0" smtClean="0" baseline="11904" sz="2100" spc="-277">
                <a:latin typeface="Cambria Math"/>
                <a:cs typeface="Cambria Math"/>
              </a:rPr>
              <a:t>̅</a:t>
            </a:r>
            <a:r>
              <a:rPr dirty="0" smtClean="0" baseline="11904" sz="2100" spc="-877">
                <a:latin typeface="Cambria Math"/>
                <a:cs typeface="Cambria Math"/>
              </a:rPr>
              <a:t>̅</a:t>
            </a:r>
            <a:r>
              <a:rPr dirty="0" smtClean="0" sz="1400" spc="-560">
                <a:latin typeface="Cambria Math"/>
                <a:cs typeface="Cambria Math"/>
              </a:rPr>
              <a:t>N</a:t>
            </a:r>
            <a:r>
              <a:rPr dirty="0" smtClean="0" baseline="11904" sz="2100" spc="-300">
                <a:latin typeface="Cambria Math"/>
                <a:cs typeface="Cambria Math"/>
              </a:rPr>
              <a:t>̅</a:t>
            </a:r>
            <a:r>
              <a:rPr dirty="0" smtClean="0" baseline="11904" sz="2100" spc="-675">
                <a:latin typeface="Cambria Math"/>
                <a:cs typeface="Cambria Math"/>
              </a:rPr>
              <a:t>̅</a:t>
            </a:r>
            <a:r>
              <a:rPr dirty="0" smtClean="0" sz="1400" spc="-570">
                <a:latin typeface="Cambria Math"/>
                <a:cs typeface="Cambria Math"/>
              </a:rPr>
              <a:t>T</a:t>
            </a:r>
            <a:r>
              <a:rPr dirty="0" smtClean="0" baseline="11904" sz="2100" spc="-277">
                <a:latin typeface="Cambria Math"/>
                <a:cs typeface="Cambria Math"/>
              </a:rPr>
              <a:t>̅</a:t>
            </a:r>
            <a:r>
              <a:rPr dirty="0" smtClean="0" baseline="11904" sz="2100" spc="-697">
                <a:latin typeface="Cambria Math"/>
                <a:cs typeface="Cambria Math"/>
              </a:rPr>
              <a:t>̅</a:t>
            </a:r>
            <a:r>
              <a:rPr dirty="0" smtClean="0" sz="1400" spc="-600">
                <a:latin typeface="Cambria Math"/>
                <a:cs typeface="Cambria Math"/>
              </a:rPr>
              <a:t>A</a:t>
            </a:r>
            <a:r>
              <a:rPr dirty="0" smtClean="0" baseline="11904" sz="2100" spc="-30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835">
                <a:latin typeface="Cambria Math"/>
                <a:cs typeface="Cambria Math"/>
              </a:rPr>
              <a:t>T</a:t>
            </a:r>
            <a:r>
              <a:rPr dirty="0" smtClean="0" baseline="11904" sz="2100" spc="-262">
                <a:latin typeface="Cambria Math"/>
                <a:cs typeface="Cambria Math"/>
              </a:rPr>
              <a:t>̅</a:t>
            </a:r>
            <a:r>
              <a:rPr dirty="0" smtClean="0" baseline="11904" sz="2100" spc="-315">
                <a:latin typeface="Cambria Math"/>
                <a:cs typeface="Cambria Math"/>
              </a:rPr>
              <a:t>̅</a:t>
            </a:r>
            <a:r>
              <a:rPr dirty="0" smtClean="0" sz="1400" spc="-785">
                <a:latin typeface="Cambria Math"/>
                <a:cs typeface="Cambria Math"/>
              </a:rPr>
              <a:t>E</a:t>
            </a:r>
            <a:r>
              <a:rPr dirty="0" smtClean="0" baseline="11904" sz="2100" spc="-262">
                <a:latin typeface="Cambria Math"/>
                <a:cs typeface="Cambria Math"/>
              </a:rPr>
              <a:t>̅</a:t>
            </a:r>
            <a:r>
              <a:rPr dirty="0" smtClean="0" baseline="11904" sz="2100" spc="-382">
                <a:latin typeface="Cambria Math"/>
                <a:cs typeface="Cambria Math"/>
              </a:rPr>
              <a:t>̅</a:t>
            </a:r>
            <a:r>
              <a:rPr dirty="0" smtClean="0" sz="1400" spc="-630">
                <a:latin typeface="Cambria Math"/>
                <a:cs typeface="Cambria Math"/>
              </a:rPr>
              <a:t>S</a:t>
            </a:r>
            <a:r>
              <a:rPr dirty="0" smtClean="0" baseline="11904" sz="2100" spc="-262">
                <a:latin typeface="Cambria Math"/>
                <a:cs typeface="Cambria Math"/>
              </a:rPr>
              <a:t>̅</a:t>
            </a:r>
            <a:r>
              <a:rPr dirty="0" smtClean="0" baseline="11904" sz="2100" spc="-615">
                <a:latin typeface="Cambria Math"/>
                <a:cs typeface="Cambria Math"/>
              </a:rPr>
              <a:t>̅</a:t>
            </a:r>
            <a:r>
              <a:rPr dirty="0" smtClean="0" sz="1400" spc="-610">
                <a:latin typeface="Cambria Math"/>
                <a:cs typeface="Cambria Math"/>
              </a:rPr>
              <a:t>T</a:t>
            </a:r>
            <a:r>
              <a:rPr dirty="0" smtClean="0" baseline="11904" sz="2100" spc="-7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NMI)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buFont typeface="Times New Roman"/>
              <a:buAutoNum type="arabicPlain" startAt="3"/>
            </a:pPr>
            <a:endParaRPr sz="1000"/>
          </a:p>
          <a:p>
            <a:pPr>
              <a:lnSpc>
                <a:spcPts val="1000"/>
              </a:lnSpc>
              <a:spcBef>
                <a:spcPts val="39"/>
              </a:spcBef>
              <a:buFont typeface="Times New Roman"/>
              <a:buAutoNum type="arabicPlain" startAt="3"/>
            </a:pPr>
            <a:endParaRPr sz="1000"/>
          </a:p>
          <a:p>
            <a:pPr marL="205740" indent="-193675">
              <a:lnSpc>
                <a:spcPct val="100000"/>
              </a:lnSpc>
              <a:buFont typeface="Times New Roman"/>
              <a:buAutoNum type="arabicPlain" startAt="3"/>
              <a:tabLst>
                <a:tab pos="205740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-30" b="1" i="1">
                <a:latin typeface="Times New Roman"/>
                <a:cs typeface="Times New Roman"/>
              </a:rPr>
              <a:t>e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y A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ce</a:t>
            </a:r>
            <a:r>
              <a:rPr dirty="0" smtClean="0" sz="1400" spc="-5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(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MA) I</a:t>
            </a:r>
            <a:r>
              <a:rPr dirty="0" smtClean="0" sz="1400" spc="-10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e Sign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ls</a:t>
            </a:r>
            <a:r>
              <a:rPr dirty="0" smtClean="0" sz="1400" spc="1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915286" y="1231010"/>
          <a:ext cx="3915028" cy="16456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880"/>
                <a:gridCol w="513588"/>
                <a:gridCol w="2818510"/>
              </a:tblGrid>
              <a:tr h="211836">
                <a:tc>
                  <a:txBody>
                    <a:bodyPr/>
                    <a:lstStyle/>
                    <a:p>
                      <a:pPr algn="ctr" marR="635">
                        <a:lnSpc>
                          <a:spcPts val="1625"/>
                        </a:lnSpc>
                      </a:pPr>
                      <a:r>
                        <a:rPr dirty="0" smtClean="0" baseline="3968" sz="2100" spc="-7" b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900" spc="0" b="1">
                          <a:latin typeface="Times New Roman"/>
                          <a:cs typeface="Times New Roman"/>
                        </a:rPr>
                        <a:t>4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3810">
                        <a:lnSpc>
                          <a:spcPts val="1625"/>
                        </a:lnSpc>
                      </a:pPr>
                      <a:r>
                        <a:rPr dirty="0" smtClean="0" baseline="3968" sz="2100" spc="-7" b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900" spc="0" b="1">
                          <a:latin typeface="Times New Roman"/>
                          <a:cs typeface="Times New Roman"/>
                        </a:rPr>
                        <a:t>3</a:t>
                      </a: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34390">
                        <a:lnSpc>
                          <a:spcPct val="100000"/>
                        </a:lnSpc>
                      </a:pP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ddre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Sta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us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615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Alte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te(r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lative to the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 b="1">
                          <a:latin typeface="Times New Roman"/>
                          <a:cs typeface="Times New Roman"/>
                        </a:rPr>
                        <a:t>ES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616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Sta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k (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lative to the </a:t>
                      </a:r>
                      <a:r>
                        <a:rPr dirty="0" smtClean="0" sz="1200" spc="0" b="1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615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161925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Cod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/None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(r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lative to the </a:t>
                      </a:r>
                      <a:r>
                        <a:rPr dirty="0" smtClean="0" sz="1200" spc="-5" b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 b="1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or a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ult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of z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ro)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615"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444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ta 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lative to the </a:t>
                      </a:r>
                      <a:r>
                        <a:rPr dirty="0" smtClean="0" sz="1200" spc="-5" b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0" b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)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4890134"/>
            <a:ext cx="5607685" cy="26479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gram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5"/>
              </a:spcBef>
            </a:pPr>
            <a:endParaRPr sz="1000"/>
          </a:p>
          <a:p>
            <a:pPr algn="just" marL="12700" marR="3001010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0" b="1" u="heavy">
                <a:latin typeface="Times New Roman"/>
                <a:cs typeface="Times New Roman"/>
              </a:rPr>
              <a:t>x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um</a:t>
            </a:r>
            <a:r>
              <a:rPr dirty="0" smtClean="0" sz="1400" spc="-1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de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5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erf</a:t>
            </a:r>
            <a:r>
              <a:rPr dirty="0" smtClean="0" sz="1400" spc="5" b="1" u="heavy">
                <a:latin typeface="Times New Roman"/>
                <a:cs typeface="Times New Roman"/>
              </a:rPr>
              <a:t>a</a:t>
            </a:r>
            <a:r>
              <a:rPr dirty="0" smtClean="0" sz="1400" spc="-15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5" b="1" u="heavy">
                <a:latin typeface="Times New Roman"/>
                <a:cs typeface="Times New Roman"/>
              </a:rPr>
              <a:t>S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g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26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2700">
              <a:lnSpc>
                <a:spcPts val="161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1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oc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/c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ce</a:t>
            </a:r>
            <a:r>
              <a:rPr dirty="0" smtClean="0" sz="1400" spc="-5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r  </a:t>
            </a:r>
            <a:r>
              <a:rPr dirty="0" smtClean="0" sz="1400" spc="-12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sy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tem</a:t>
            </a:r>
            <a:r>
              <a:rPr dirty="0" smtClean="0" sz="1400" spc="0" i="1">
                <a:latin typeface="Times New Roman"/>
                <a:cs typeface="Times New Roman"/>
              </a:rPr>
              <a:t> e</a:t>
            </a:r>
            <a:r>
              <a:rPr dirty="0" smtClean="0" sz="1400" spc="5" i="1">
                <a:latin typeface="Times New Roman"/>
                <a:cs typeface="Times New Roman"/>
              </a:rPr>
              <a:t>n</a:t>
            </a:r>
            <a:r>
              <a:rPr dirty="0" smtClean="0" sz="1400" spc="-15" i="1">
                <a:latin typeface="Times New Roman"/>
                <a:cs typeface="Times New Roman"/>
              </a:rPr>
              <a:t>v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5" i="1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em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4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-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 signa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49"/>
              </a:spcBef>
            </a:pPr>
            <a:endParaRPr sz="700"/>
          </a:p>
          <a:p>
            <a:pPr>
              <a:lnSpc>
                <a:spcPts val="1000"/>
              </a:lnSpc>
            </a:pPr>
            <a:endParaRPr sz="1000"/>
          </a:p>
          <a:p>
            <a:pPr algn="ctr" marR="63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Mode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138427" y="908303"/>
            <a:ext cx="5285232" cy="385571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71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717167" y="7821803"/>
          <a:ext cx="4311268" cy="189280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9561"/>
                <a:gridCol w="2161285"/>
                <a:gridCol w="1079373"/>
              </a:tblGrid>
              <a:tr h="219455">
                <a:tc gridSpan="3">
                  <a:txBody>
                    <a:bodyPr/>
                    <a:lstStyle/>
                    <a:p>
                      <a:pPr marL="477520">
                        <a:lnSpc>
                          <a:spcPct val="100000"/>
                        </a:lnSpc>
                      </a:pP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2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um</a:t>
                      </a:r>
                      <a:r>
                        <a:rPr dirty="0" smtClean="0" sz="14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ode Sig</a:t>
                      </a:r>
                      <a:r>
                        <a:rPr dirty="0" smtClean="0" sz="1400" spc="-5" b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5" b="1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mtClean="0" sz="1400" spc="-121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9920" sz="2100" spc="-352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9920" sz="2100" spc="-367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9920" sz="2100" spc="-352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9920" sz="2100" spc="-75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400" spc="-62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baseline="9920" sz="2100" spc="7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=G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ound)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10312">
                <a:tc>
                  <a:txBody>
                    <a:bodyPr/>
                    <a:lstStyle/>
                    <a:p>
                      <a:pPr marL="302260">
                        <a:lnSpc>
                          <a:spcPct val="100000"/>
                        </a:lnSpc>
                      </a:pP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2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unct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42265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Type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8807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baseline="-11574" sz="1800" spc="-1125">
                          <a:latin typeface="Cambria Math"/>
                          <a:cs typeface="Cambria Math"/>
                        </a:rPr>
                        <a:t>R</a:t>
                      </a:r>
                      <a:r>
                        <a:rPr dirty="0" smtClean="0" sz="1200" spc="-13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16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1139">
                          <a:latin typeface="Cambria Math"/>
                          <a:cs typeface="Cambria Math"/>
                        </a:rPr>
                        <a:t>Q</a:t>
                      </a:r>
                      <a:r>
                        <a:rPr dirty="0" smtClean="0" sz="1200" spc="-13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14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869">
                          <a:latin typeface="Cambria Math"/>
                          <a:cs typeface="Cambria Math"/>
                        </a:rPr>
                        <a:t>/</a:t>
                      </a:r>
                      <a:r>
                        <a:rPr dirty="0" smtClean="0" sz="1200" spc="-13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32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94">
                          <a:latin typeface="Cambria Math"/>
                          <a:cs typeface="Cambria Math"/>
                        </a:rPr>
                        <a:t>G</a:t>
                      </a:r>
                      <a:r>
                        <a:rPr dirty="0" smtClean="0" sz="1200" spc="-13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37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12">
                          <a:latin typeface="Cambria Math"/>
                          <a:cs typeface="Cambria Math"/>
                        </a:rPr>
                        <a:t>T</a:t>
                      </a:r>
                      <a:r>
                        <a:rPr dirty="0" smtClean="0" sz="1200" spc="-13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434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547">
                          <a:latin typeface="Cambria Math"/>
                          <a:cs typeface="Cambria Math"/>
                        </a:rPr>
                        <a:t>1</a:t>
                      </a:r>
                      <a:r>
                        <a:rPr dirty="0" smtClean="0" sz="1200" spc="-14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352">
                          <a:latin typeface="Cambria Math"/>
                          <a:cs typeface="Cambria Math"/>
                        </a:rPr>
                        <a:t>,</a:t>
                      </a:r>
                      <a:r>
                        <a:rPr dirty="0" smtClean="0" sz="1200" spc="-27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87">
                          <a:latin typeface="Cambria Math"/>
                          <a:cs typeface="Cambria Math"/>
                        </a:rPr>
                        <a:t>0</a:t>
                      </a:r>
                      <a:r>
                        <a:rPr dirty="0" smtClean="0" sz="1200" spc="0">
                          <a:latin typeface="Cambria Math"/>
                          <a:cs typeface="Cambria Math"/>
                        </a:rPr>
                        <a:t>̅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qu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st/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nt bus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ss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ontrol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idir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tion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4236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baseline="-11574" sz="1800" spc="-967">
                          <a:latin typeface="Cambria Math"/>
                          <a:cs typeface="Cambria Math"/>
                        </a:rPr>
                        <a:t>L</a:t>
                      </a:r>
                      <a:r>
                        <a:rPr dirty="0" smtClean="0" sz="1200" spc="-12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27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982">
                          <a:latin typeface="Cambria Math"/>
                          <a:cs typeface="Cambria Math"/>
                        </a:rPr>
                        <a:t>O</a:t>
                      </a:r>
                      <a:r>
                        <a:rPr dirty="0" smtClean="0" sz="1200" spc="-12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26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825">
                          <a:latin typeface="Cambria Math"/>
                          <a:cs typeface="Cambria Math"/>
                        </a:rPr>
                        <a:t>C</a:t>
                      </a:r>
                      <a:r>
                        <a:rPr dirty="0" smtClean="0" sz="1200" spc="-12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37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72">
                          <a:latin typeface="Cambria Math"/>
                          <a:cs typeface="Cambria Math"/>
                        </a:rPr>
                        <a:t>K</a:t>
                      </a:r>
                      <a:r>
                        <a:rPr dirty="0" smtClean="0" sz="1200" spc="0">
                          <a:latin typeface="Cambria Math"/>
                          <a:cs typeface="Cambria Math"/>
                        </a:rPr>
                        <a:t>̅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us prio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2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lock 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ontrol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Output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65759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baseline="-11574" sz="1800" spc="-900">
                          <a:latin typeface="Cambria Math"/>
                          <a:cs typeface="Cambria Math"/>
                        </a:rPr>
                        <a:t>S</a:t>
                      </a:r>
                      <a:r>
                        <a:rPr dirty="0" smtClean="0" sz="1200" spc="-14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29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87">
                          <a:latin typeface="Cambria Math"/>
                          <a:cs typeface="Cambria Math"/>
                        </a:rPr>
                        <a:t>2</a:t>
                      </a:r>
                      <a:r>
                        <a:rPr dirty="0" smtClean="0" sz="1200" spc="0">
                          <a:latin typeface="Cambria Math"/>
                          <a:cs typeface="Cambria Math"/>
                        </a:rPr>
                        <a:t>̅ </a:t>
                      </a:r>
                      <a:r>
                        <a:rPr dirty="0" smtClean="0" baseline="-11574" sz="1800" spc="0">
                          <a:latin typeface="Cambria Math"/>
                          <a:cs typeface="Cambria Math"/>
                        </a:rPr>
                        <a:t>− </a:t>
                      </a:r>
                      <a:r>
                        <a:rPr dirty="0" smtClean="0" baseline="-11574" sz="1800" spc="-900">
                          <a:latin typeface="Cambria Math"/>
                          <a:cs typeface="Cambria Math"/>
                        </a:rPr>
                        <a:t>S</a:t>
                      </a:r>
                      <a:r>
                        <a:rPr dirty="0" smtClean="0" sz="1200" spc="-14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29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87">
                          <a:latin typeface="Cambria Math"/>
                          <a:cs typeface="Cambria Math"/>
                        </a:rPr>
                        <a:t>0</a:t>
                      </a:r>
                      <a:r>
                        <a:rPr dirty="0" smtClean="0" sz="1200" spc="0">
                          <a:latin typeface="Cambria Math"/>
                          <a:cs typeface="Cambria Math"/>
                        </a:rPr>
                        <a:t>̅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us </a:t>
                      </a:r>
                      <a:r>
                        <a:rPr dirty="0" smtClean="0" sz="1200" spc="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-25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status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Output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56870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QS1, QS0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nstr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tion qu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ue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status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Output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71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896386"/>
            <a:ext cx="5608320" cy="24314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3970">
              <a:lnSpc>
                <a:spcPct val="988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um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1295">
                <a:latin typeface="Cambria Math"/>
                <a:cs typeface="Cambria Math"/>
              </a:rPr>
              <a:t>W</a:t>
            </a:r>
            <a:r>
              <a:rPr dirty="0" smtClean="0" baseline="9920" sz="2100" spc="-330">
                <a:latin typeface="Cambria Math"/>
                <a:cs typeface="Cambria Math"/>
              </a:rPr>
              <a:t>̅</a:t>
            </a:r>
            <a:r>
              <a:rPr dirty="0" smtClean="0" baseline="9920" sz="2100" spc="-315">
                <a:latin typeface="Cambria Math"/>
                <a:cs typeface="Cambria Math"/>
              </a:rPr>
              <a:t>̅</a:t>
            </a:r>
            <a:r>
              <a:rPr dirty="0" smtClean="0" baseline="9920" sz="2100" spc="-330">
                <a:latin typeface="Cambria Math"/>
                <a:cs typeface="Cambria Math"/>
              </a:rPr>
              <a:t>̅</a:t>
            </a:r>
            <a:r>
              <a:rPr dirty="0" smtClean="0" baseline="9920" sz="2100" spc="-712">
                <a:latin typeface="Cambria Math"/>
                <a:cs typeface="Cambria Math"/>
              </a:rPr>
              <a:t>̅</a:t>
            </a:r>
            <a:r>
              <a:rPr dirty="0" smtClean="0" sz="1400" spc="-610">
                <a:latin typeface="Cambria Math"/>
                <a:cs typeface="Cambria Math"/>
              </a:rPr>
              <a:t>R</a:t>
            </a:r>
            <a:r>
              <a:rPr dirty="0" smtClean="0" baseline="9920" sz="2100" spc="-7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sz="1400" spc="-455">
                <a:latin typeface="Cambria Math"/>
                <a:cs typeface="Cambria Math"/>
              </a:rPr>
              <a:t>I</a:t>
            </a:r>
            <a:r>
              <a:rPr dirty="0" smtClean="0" baseline="11904" sz="2100" spc="-330">
                <a:latin typeface="Cambria Math"/>
                <a:cs typeface="Cambria Math"/>
              </a:rPr>
              <a:t>̅</a:t>
            </a:r>
            <a:r>
              <a:rPr dirty="0" smtClean="0" baseline="11904" sz="2100" spc="-802">
                <a:latin typeface="Cambria Math"/>
                <a:cs typeface="Cambria Math"/>
              </a:rPr>
              <a:t>̅</a:t>
            </a:r>
            <a:r>
              <a:rPr dirty="0" smtClean="0" sz="1400" spc="-605">
                <a:latin typeface="Cambria Math"/>
                <a:cs typeface="Cambria Math"/>
              </a:rPr>
              <a:t>O</a:t>
            </a:r>
            <a:r>
              <a:rPr dirty="0" smtClean="0" baseline="11904" sz="2100" spc="-7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/</a:t>
            </a:r>
            <a:r>
              <a:rPr dirty="0" smtClean="0" sz="1400" spc="-840">
                <a:latin typeface="Cambria Math"/>
                <a:cs typeface="Cambria Math"/>
              </a:rPr>
              <a:t>R</a:t>
            </a:r>
            <a:r>
              <a:rPr dirty="0" smtClean="0" baseline="9920" sz="2100" spc="44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919">
                <a:latin typeface="Cambria Math"/>
                <a:cs typeface="Cambria Math"/>
              </a:rPr>
              <a:t>D</a:t>
            </a:r>
            <a:r>
              <a:rPr dirty="0" smtClean="0" baseline="9920" sz="2100" spc="-277">
                <a:latin typeface="Cambria Math"/>
                <a:cs typeface="Cambria Math"/>
              </a:rPr>
              <a:t>̅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787">
                <a:latin typeface="Cambria Math"/>
                <a:cs typeface="Cambria Math"/>
              </a:rPr>
              <a:t>̅</a:t>
            </a:r>
            <a:r>
              <a:rPr dirty="0" smtClean="0" sz="1400" spc="-470">
                <a:latin typeface="Cambria Math"/>
                <a:cs typeface="Cambria Math"/>
              </a:rPr>
              <a:t>E</a:t>
            </a:r>
            <a:r>
              <a:rPr dirty="0" smtClean="0" baseline="9920" sz="2100" spc="-277">
                <a:latin typeface="Cambria Math"/>
                <a:cs typeface="Cambria Math"/>
              </a:rPr>
              <a:t>̅</a:t>
            </a:r>
            <a:r>
              <a:rPr dirty="0" smtClean="0" baseline="9920" sz="2100" spc="-839">
                <a:latin typeface="Cambria Math"/>
                <a:cs typeface="Cambria Math"/>
              </a:rPr>
              <a:t>̅</a:t>
            </a:r>
            <a:r>
              <a:rPr dirty="0" smtClean="0" sz="1400" spc="-600">
                <a:latin typeface="Cambria Math"/>
                <a:cs typeface="Cambria Math"/>
              </a:rPr>
              <a:t>N</a:t>
            </a:r>
            <a:r>
              <a:rPr dirty="0" smtClean="0" baseline="9920" sz="2100" spc="-7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              </a:t>
            </a:r>
            <a:r>
              <a:rPr dirty="0" smtClean="0" sz="1400" spc="-445">
                <a:latin typeface="Cambria Math"/>
                <a:cs typeface="Cambria Math"/>
              </a:rPr>
              <a:t>I</a:t>
            </a:r>
            <a:r>
              <a:rPr dirty="0" smtClean="0" baseline="11904" sz="2100" spc="-277">
                <a:latin typeface="Cambria Math"/>
                <a:cs typeface="Cambria Math"/>
              </a:rPr>
              <a:t>̅</a:t>
            </a:r>
            <a:r>
              <a:rPr dirty="0" smtClean="0" baseline="11904" sz="2100" spc="-877">
                <a:latin typeface="Cambria Math"/>
                <a:cs typeface="Cambria Math"/>
              </a:rPr>
              <a:t>̅</a:t>
            </a:r>
            <a:r>
              <a:rPr dirty="0" smtClean="0" sz="1400" spc="-560">
                <a:latin typeface="Cambria Math"/>
                <a:cs typeface="Cambria Math"/>
              </a:rPr>
              <a:t>N</a:t>
            </a:r>
            <a:r>
              <a:rPr dirty="0" smtClean="0" baseline="11904" sz="2100" spc="-300">
                <a:latin typeface="Cambria Math"/>
                <a:cs typeface="Cambria Math"/>
              </a:rPr>
              <a:t>̅</a:t>
            </a:r>
            <a:r>
              <a:rPr dirty="0" smtClean="0" baseline="11904" sz="2100" spc="-675">
                <a:latin typeface="Cambria Math"/>
                <a:cs typeface="Cambria Math"/>
              </a:rPr>
              <a:t>̅</a:t>
            </a:r>
            <a:r>
              <a:rPr dirty="0" smtClean="0" sz="1400" spc="-570">
                <a:latin typeface="Cambria Math"/>
                <a:cs typeface="Cambria Math"/>
              </a:rPr>
              <a:t>T</a:t>
            </a:r>
            <a:r>
              <a:rPr dirty="0" smtClean="0" baseline="11904" sz="2100" spc="-277">
                <a:latin typeface="Cambria Math"/>
                <a:cs typeface="Cambria Math"/>
              </a:rPr>
              <a:t>̅</a:t>
            </a:r>
            <a:r>
              <a:rPr dirty="0" smtClean="0" baseline="11904" sz="2100" spc="-690">
                <a:latin typeface="Cambria Math"/>
                <a:cs typeface="Cambria Math"/>
              </a:rPr>
              <a:t>̅</a:t>
            </a:r>
            <a:r>
              <a:rPr dirty="0" smtClean="0" sz="1400" spc="-600">
                <a:latin typeface="Cambria Math"/>
                <a:cs typeface="Cambria Math"/>
              </a:rPr>
              <a:t>A</a:t>
            </a:r>
            <a:r>
              <a:rPr dirty="0" smtClean="0" baseline="11904" sz="2100" spc="0">
                <a:latin typeface="Cambria Math"/>
                <a:cs typeface="Cambria Math"/>
              </a:rPr>
              <a:t>̅</a:t>
            </a:r>
            <a:r>
              <a:rPr dirty="0" smtClean="0" baseline="11904" sz="21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650">
                <a:latin typeface="Cambria Math"/>
                <a:cs typeface="Cambria Math"/>
              </a:rPr>
              <a:t>S</a:t>
            </a:r>
            <a:r>
              <a:rPr dirty="0" smtClean="0" baseline="11904" sz="2100" spc="60">
                <a:latin typeface="Cambria Math"/>
                <a:cs typeface="Cambria Math"/>
              </a:rPr>
              <a:t>̅</a:t>
            </a:r>
            <a:r>
              <a:rPr dirty="0" smtClean="0" baseline="-9259" sz="1350" spc="7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650">
                <a:latin typeface="Cambria Math"/>
                <a:cs typeface="Cambria Math"/>
              </a:rPr>
              <a:t>S</a:t>
            </a:r>
            <a:r>
              <a:rPr dirty="0" smtClean="0" baseline="11904" sz="2100" spc="60">
                <a:latin typeface="Cambria Math"/>
                <a:cs typeface="Cambria Math"/>
              </a:rPr>
              <a:t>̅</a:t>
            </a:r>
            <a:r>
              <a:rPr dirty="0" smtClean="0" baseline="-9259" sz="1350" spc="7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650">
                <a:latin typeface="Cambria Math"/>
                <a:cs typeface="Cambria Math"/>
              </a:rPr>
              <a:t>S</a:t>
            </a:r>
            <a:r>
              <a:rPr dirty="0" smtClean="0" baseline="11904" sz="2100" spc="67">
                <a:latin typeface="Cambria Math"/>
                <a:cs typeface="Cambria Math"/>
              </a:rPr>
              <a:t>̅</a:t>
            </a:r>
            <a:r>
              <a:rPr dirty="0" smtClean="0" baseline="-9259" sz="1350" spc="7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each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2"/>
              </a:spcBef>
            </a:pPr>
            <a:endParaRPr sz="6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469265" marR="12700" indent="-228600">
              <a:lnSpc>
                <a:spcPct val="971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800">
                <a:latin typeface="Cambria Math"/>
                <a:cs typeface="Cambria Math"/>
              </a:rPr>
              <a:t>�</a:t>
            </a:r>
            <a:r>
              <a:rPr dirty="0" smtClean="0" baseline="11904" sz="2100" spc="-390">
                <a:latin typeface="Cambria Math"/>
                <a:cs typeface="Cambria Math"/>
              </a:rPr>
              <a:t>̅</a:t>
            </a:r>
            <a:r>
              <a:rPr dirty="0" smtClean="0" baseline="11904" sz="2100" spc="-405">
                <a:latin typeface="Cambria Math"/>
                <a:cs typeface="Cambria Math"/>
              </a:rPr>
              <a:t>̅</a:t>
            </a:r>
            <a:r>
              <a:rPr dirty="0" smtClean="0" baseline="11904" sz="2100" spc="-750">
                <a:latin typeface="Cambria Math"/>
                <a:cs typeface="Cambria Math"/>
              </a:rPr>
              <a:t>̅</a:t>
            </a:r>
            <a:r>
              <a:rPr dirty="0" smtClean="0" sz="1400" spc="-600">
                <a:latin typeface="Cambria Math"/>
                <a:cs typeface="Cambria Math"/>
              </a:rPr>
              <a:t>�</a:t>
            </a:r>
            <a:r>
              <a:rPr dirty="0" smtClean="0" baseline="11904" sz="2100" spc="-7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Cambria Math"/>
                <a:cs typeface="Cambria Math"/>
              </a:rPr>
              <a:t>,</a:t>
            </a:r>
            <a:r>
              <a:rPr dirty="0" smtClean="0" sz="1400" spc="-80">
                <a:latin typeface="Cambria Math"/>
                <a:cs typeface="Cambria Math"/>
              </a:rPr>
              <a:t> </a:t>
            </a:r>
            <a:r>
              <a:rPr dirty="0" smtClean="0" sz="1400" spc="-800">
                <a:latin typeface="Cambria Math"/>
                <a:cs typeface="Cambria Math"/>
              </a:rPr>
              <a:t>�</a:t>
            </a:r>
            <a:r>
              <a:rPr dirty="0" smtClean="0" baseline="11904" sz="2100" spc="-390">
                <a:latin typeface="Cambria Math"/>
                <a:cs typeface="Cambria Math"/>
              </a:rPr>
              <a:t>̅</a:t>
            </a:r>
            <a:r>
              <a:rPr dirty="0" smtClean="0" baseline="11904" sz="2100" spc="-405">
                <a:latin typeface="Cambria Math"/>
                <a:cs typeface="Cambria Math"/>
              </a:rPr>
              <a:t>̅</a:t>
            </a:r>
            <a:r>
              <a:rPr dirty="0" smtClean="0" baseline="11904" sz="2100" spc="-750">
                <a:latin typeface="Cambria Math"/>
                <a:cs typeface="Cambria Math"/>
              </a:rPr>
              <a:t>̅</a:t>
            </a:r>
            <a:r>
              <a:rPr dirty="0" smtClean="0" sz="1400" spc="-600">
                <a:latin typeface="Cambria Math"/>
                <a:cs typeface="Cambria Math"/>
              </a:rPr>
              <a:t>�</a:t>
            </a:r>
            <a:r>
              <a:rPr dirty="0" smtClean="0" baseline="11904" sz="2100" spc="-7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Cambria Math"/>
                <a:cs typeface="Cambria Math"/>
              </a:rPr>
              <a:t>,</a:t>
            </a:r>
            <a:r>
              <a:rPr dirty="0" smtClean="0" sz="1400" spc="-70">
                <a:latin typeface="Cambria Math"/>
                <a:cs typeface="Cambria Math"/>
              </a:rPr>
              <a:t> </a:t>
            </a:r>
            <a:r>
              <a:rPr dirty="0" smtClean="0" sz="1400" spc="-800">
                <a:latin typeface="Cambria Math"/>
                <a:cs typeface="Cambria Math"/>
              </a:rPr>
              <a:t>�</a:t>
            </a:r>
            <a:r>
              <a:rPr dirty="0" smtClean="0" baseline="11904" sz="2100" spc="-390">
                <a:latin typeface="Cambria Math"/>
                <a:cs typeface="Cambria Math"/>
              </a:rPr>
              <a:t>̅</a:t>
            </a:r>
            <a:r>
              <a:rPr dirty="0" smtClean="0" baseline="11904" sz="2100" spc="-405">
                <a:latin typeface="Cambria Math"/>
                <a:cs typeface="Cambria Math"/>
              </a:rPr>
              <a:t>̅</a:t>
            </a:r>
            <a:r>
              <a:rPr dirty="0" smtClean="0" baseline="11904" sz="2100" spc="-750">
                <a:latin typeface="Cambria Math"/>
                <a:cs typeface="Cambria Math"/>
              </a:rPr>
              <a:t>̅</a:t>
            </a:r>
            <a:r>
              <a:rPr dirty="0" smtClean="0" sz="1400" spc="-600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̅ </a:t>
            </a:r>
            <a:r>
              <a:rPr dirty="0" smtClean="0" baseline="11904" sz="2100" spc="-97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hree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its 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ler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ich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em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tify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cle.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8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ler</a:t>
            </a:r>
            <a:r>
              <a:rPr dirty="0" smtClean="0" sz="1400" spc="0">
                <a:latin typeface="Times New Roman"/>
                <a:cs typeface="Times New Roman"/>
              </a:rPr>
              <a:t> 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/</a:t>
            </a:r>
            <a:r>
              <a:rPr dirty="0" smtClean="0" sz="1400" spc="-840">
                <a:latin typeface="Cambria Math"/>
                <a:cs typeface="Cambria Math"/>
              </a:rPr>
              <a:t>R</a:t>
            </a:r>
            <a:r>
              <a:rPr dirty="0" smtClean="0" baseline="9920" sz="2100" spc="44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0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 algn="ctr" marL="0" marR="254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000937" y="3479291"/>
          <a:ext cx="5743778" cy="5067681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9049"/>
                <a:gridCol w="457200"/>
                <a:gridCol w="457200"/>
                <a:gridCol w="1201293"/>
                <a:gridCol w="1143253"/>
                <a:gridCol w="2054733"/>
              </a:tblGrid>
              <a:tr h="211836">
                <a:tc gridSpan="3">
                  <a:txBody>
                    <a:bodyPr/>
                    <a:lstStyle/>
                    <a:p>
                      <a:pPr marL="15621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Stat</a:t>
                      </a:r>
                      <a:r>
                        <a:rPr dirty="0" smtClean="0" sz="1400" spc="-15" b="1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uts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177800">
                        <a:lnSpc>
                          <a:spcPct val="100000"/>
                        </a:lnSpc>
                      </a:pP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ycle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R="381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8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8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algn="ctr" marR="4445">
                        <a:lnSpc>
                          <a:spcPts val="1610"/>
                        </a:lnSpc>
                      </a:pP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-2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and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marR="635">
                        <a:lnSpc>
                          <a:spcPct val="100000"/>
                        </a:lnSpc>
                      </a:pP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5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38327">
                <a:tc>
                  <a:txBody>
                    <a:bodyPr/>
                    <a:lstStyle/>
                    <a:p>
                      <a:pPr marL="102870">
                        <a:lnSpc>
                          <a:spcPct val="100000"/>
                        </a:lnSpc>
                      </a:pPr>
                      <a:r>
                        <a:rPr dirty="0" smtClean="0" baseline="-11904" sz="2100" spc="-120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sz="1400" spc="-26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400" spc="-27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400" spc="-50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904" sz="2100" spc="-90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̅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dirty="0" smtClean="0" baseline="-11904" sz="2100" spc="-120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sz="1400" spc="-26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400" spc="-27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400" spc="-50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904" sz="2100" spc="-90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̅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1285">
                        <a:lnSpc>
                          <a:spcPct val="100000"/>
                        </a:lnSpc>
                      </a:pPr>
                      <a:r>
                        <a:rPr dirty="0" smtClean="0" baseline="-11904" sz="2100" spc="-120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sz="1400" spc="-26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400" spc="-27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400" spc="-50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904" sz="2100" spc="-900">
                          <a:latin typeface="Cambria Math"/>
                          <a:cs typeface="Cambria Math"/>
                        </a:rPr>
                        <a:t>�</a:t>
                      </a:r>
                      <a:r>
                        <a:rPr dirty="0" smtClean="0" sz="1400" spc="0">
                          <a:latin typeface="Cambria Math"/>
                          <a:cs typeface="Cambria Math"/>
                        </a:rPr>
                        <a:t>̅</a:t>
                      </a:r>
                      <a:endParaRPr sz="14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3400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283845">
                        <a:lnSpc>
                          <a:spcPts val="1380"/>
                        </a:lnSpc>
                      </a:pP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upt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knowl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</a:pPr>
                      <a:r>
                        <a:rPr dirty="0" smtClean="0" sz="1200" spc="-50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60">
                          <a:latin typeface="Cambria Math"/>
                          <a:cs typeface="Cambria Math"/>
                        </a:rPr>
                        <a:t>I</a:t>
                      </a:r>
                      <a:r>
                        <a:rPr dirty="0" smtClean="0" sz="1200" spc="-484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42">
                          <a:latin typeface="Cambria Math"/>
                          <a:cs typeface="Cambria Math"/>
                        </a:rPr>
                        <a:t>N</a:t>
                      </a:r>
                      <a:r>
                        <a:rPr dirty="0" smtClean="0" sz="1200" spc="-16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38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42">
                          <a:latin typeface="Cambria Math"/>
                          <a:cs typeface="Cambria Math"/>
                        </a:rPr>
                        <a:t>T</a:t>
                      </a:r>
                      <a:r>
                        <a:rPr dirty="0" smtClean="0" sz="1200" spc="-16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39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80">
                          <a:latin typeface="Cambria Math"/>
                          <a:cs typeface="Cambria Math"/>
                        </a:rPr>
                        <a:t>A</a:t>
                      </a:r>
                      <a:r>
                        <a:rPr dirty="0" smtClean="0" sz="1200" spc="0">
                          <a:latin typeface="Cambria Math"/>
                          <a:cs typeface="Cambria Math"/>
                        </a:rPr>
                        <a:t>̅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nt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upt 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knowl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31876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/O po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715">
                        <a:lnSpc>
                          <a:spcPct val="100000"/>
                        </a:lnSpc>
                      </a:pPr>
                      <a:r>
                        <a:rPr dirty="0" smtClean="0" sz="1200" spc="-50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82">
                          <a:latin typeface="Cambria Math"/>
                          <a:cs typeface="Cambria Math"/>
                        </a:rPr>
                        <a:t>I</a:t>
                      </a:r>
                      <a:r>
                        <a:rPr dirty="0" smtClean="0" sz="1200" spc="-47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27">
                          <a:latin typeface="Cambria Math"/>
                          <a:cs typeface="Cambria Math"/>
                        </a:rPr>
                        <a:t>O</a:t>
                      </a:r>
                      <a:r>
                        <a:rPr dirty="0" smtClean="0" sz="1200" spc="-17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38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817">
                          <a:latin typeface="Cambria Math"/>
                          <a:cs typeface="Cambria Math"/>
                        </a:rPr>
                        <a:t>R</a:t>
                      </a:r>
                      <a:r>
                        <a:rPr dirty="0" smtClean="0" sz="1200" spc="-17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33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80">
                          <a:latin typeface="Cambria Math"/>
                          <a:cs typeface="Cambria Math"/>
                        </a:rPr>
                        <a:t>C</a:t>
                      </a:r>
                      <a:r>
                        <a:rPr dirty="0" smtClean="0" sz="1200" spc="0">
                          <a:latin typeface="Cambria Math"/>
                          <a:cs typeface="Cambria Math"/>
                        </a:rPr>
                        <a:t>̅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/O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ontrol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85470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rite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3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/O po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</a:pPr>
                      <a:r>
                        <a:rPr dirty="0" smtClean="0" sz="1200" spc="-50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82">
                          <a:latin typeface="Cambria Math"/>
                          <a:cs typeface="Cambria Math"/>
                        </a:rPr>
                        <a:t>I</a:t>
                      </a:r>
                      <a:r>
                        <a:rPr dirty="0" smtClean="0" sz="1200" spc="-47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27">
                          <a:latin typeface="Cambria Math"/>
                          <a:cs typeface="Cambria Math"/>
                        </a:rPr>
                        <a:t>O</a:t>
                      </a:r>
                      <a:r>
                        <a:rPr dirty="0" smtClean="0" sz="1200" spc="-17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38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1342">
                          <a:latin typeface="Cambria Math"/>
                          <a:cs typeface="Cambria Math"/>
                        </a:rPr>
                        <a:t>W</a:t>
                      </a:r>
                      <a:r>
                        <a:rPr dirty="0" smtClean="0" sz="1200" spc="-170">
                          <a:latin typeface="Cambria Math"/>
                          <a:cs typeface="Cambria Math"/>
                        </a:rPr>
                        <a:t>̅̅</a:t>
                      </a:r>
                      <a:r>
                        <a:rPr dirty="0" smtClean="0" sz="1200" spc="-32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80">
                          <a:latin typeface="Cambria Math"/>
                          <a:cs typeface="Cambria Math"/>
                        </a:rPr>
                        <a:t>C</a:t>
                      </a:r>
                      <a:r>
                        <a:rPr dirty="0" smtClean="0" sz="1200" spc="1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0">
                          <a:latin typeface="Calibri"/>
                          <a:cs typeface="Calibri"/>
                        </a:rPr>
                        <a:t>,</a:t>
                      </a:r>
                      <a:r>
                        <a:rPr dirty="0" smtClean="0" baseline="-11574" sz="18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mtClean="0" sz="1200" spc="-50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547">
                          <a:latin typeface="Cambria Math"/>
                          <a:cs typeface="Cambria Math"/>
                        </a:rPr>
                        <a:t>A</a:t>
                      </a:r>
                      <a:r>
                        <a:rPr dirty="0" smtClean="0" sz="1200" spc="-16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532">
                          <a:latin typeface="Cambria Math"/>
                          <a:cs typeface="Cambria Math"/>
                        </a:rPr>
                        <a:t>I</a:t>
                      </a:r>
                      <a:r>
                        <a:rPr dirty="0" smtClean="0" sz="1200" spc="-17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1087">
                          <a:latin typeface="Cambria Math"/>
                          <a:cs typeface="Cambria Math"/>
                        </a:rPr>
                        <a:t>O</a:t>
                      </a:r>
                      <a:r>
                        <a:rPr dirty="0" smtClean="0" sz="1200" spc="-12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19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1560">
                          <a:latin typeface="Cambria Math"/>
                          <a:cs typeface="Cambria Math"/>
                        </a:rPr>
                        <a:t>W</a:t>
                      </a:r>
                      <a:r>
                        <a:rPr dirty="0" smtClean="0" sz="1200" spc="-120">
                          <a:latin typeface="Cambria Math"/>
                          <a:cs typeface="Cambria Math"/>
                        </a:rPr>
                        <a:t>̅̅</a:t>
                      </a:r>
                      <a:r>
                        <a:rPr dirty="0" smtClean="0" sz="1200" spc="-28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80">
                          <a:latin typeface="Cambria Math"/>
                          <a:cs typeface="Cambria Math"/>
                        </a:rPr>
                        <a:t>C</a:t>
                      </a:r>
                      <a:r>
                        <a:rPr dirty="0" smtClean="0" sz="1200" spc="0">
                          <a:latin typeface="Cambria Math"/>
                          <a:cs typeface="Cambria Math"/>
                        </a:rPr>
                        <a:t>̅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304800">
                        <a:lnSpc>
                          <a:spcPts val="1380"/>
                        </a:lnSpc>
                      </a:pP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/O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ite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ontrol,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Adv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3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rite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ontrol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54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lt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None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---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6928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2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nstr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tion 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tch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</a:pPr>
                      <a:r>
                        <a:rPr dirty="0" smtClean="0" baseline="-11574" sz="1800" spc="-1470">
                          <a:latin typeface="Cambria Math"/>
                          <a:cs typeface="Cambria Math"/>
                        </a:rPr>
                        <a:t>M</a:t>
                      </a:r>
                      <a:r>
                        <a:rPr dirty="0" smtClean="0" sz="1200" spc="-13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13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30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862">
                          <a:latin typeface="Cambria Math"/>
                          <a:cs typeface="Cambria Math"/>
                        </a:rPr>
                        <a:t>R</a:t>
                      </a:r>
                      <a:r>
                        <a:rPr dirty="0" smtClean="0" sz="1200" spc="-14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31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922">
                          <a:latin typeface="Cambria Math"/>
                          <a:cs typeface="Cambria Math"/>
                        </a:rPr>
                        <a:t>D</a:t>
                      </a:r>
                      <a:r>
                        <a:rPr dirty="0" smtClean="0" sz="1200" spc="-13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29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80">
                          <a:latin typeface="Cambria Math"/>
                          <a:cs typeface="Cambria Math"/>
                        </a:rPr>
                        <a:t>C</a:t>
                      </a:r>
                      <a:r>
                        <a:rPr dirty="0" smtClean="0" sz="1200" spc="0">
                          <a:latin typeface="Cambria Math"/>
                          <a:cs typeface="Cambria Math"/>
                        </a:rPr>
                        <a:t>̅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ontrol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548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 M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dirty="0" smtClean="0" sz="1200" spc="2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3220">
                        <a:lnSpc>
                          <a:spcPct val="100000"/>
                        </a:lnSpc>
                      </a:pPr>
                      <a:r>
                        <a:rPr dirty="0" smtClean="0" baseline="-11574" sz="1800" spc="-1470">
                          <a:latin typeface="Cambria Math"/>
                          <a:cs typeface="Cambria Math"/>
                        </a:rPr>
                        <a:t>M</a:t>
                      </a:r>
                      <a:r>
                        <a:rPr dirty="0" smtClean="0" sz="1200" spc="-13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13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30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862">
                          <a:latin typeface="Cambria Math"/>
                          <a:cs typeface="Cambria Math"/>
                        </a:rPr>
                        <a:t>R</a:t>
                      </a:r>
                      <a:r>
                        <a:rPr dirty="0" smtClean="0" sz="1200" spc="-14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31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922">
                          <a:latin typeface="Cambria Math"/>
                          <a:cs typeface="Cambria Math"/>
                        </a:rPr>
                        <a:t>D</a:t>
                      </a:r>
                      <a:r>
                        <a:rPr dirty="0" smtClean="0" sz="1200" spc="-13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29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80">
                          <a:latin typeface="Cambria Math"/>
                          <a:cs typeface="Cambria Math"/>
                        </a:rPr>
                        <a:t>C</a:t>
                      </a:r>
                      <a:r>
                        <a:rPr dirty="0" smtClean="0" sz="1200" spc="0">
                          <a:latin typeface="Cambria Math"/>
                          <a:cs typeface="Cambria Math"/>
                        </a:rPr>
                        <a:t>̅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ontrol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68833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rite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y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84455">
                        <a:lnSpc>
                          <a:spcPct val="100000"/>
                        </a:lnSpc>
                      </a:pPr>
                      <a:r>
                        <a:rPr dirty="0" smtClean="0" baseline="-11574" sz="1800" spc="-1470">
                          <a:latin typeface="Cambria Math"/>
                          <a:cs typeface="Cambria Math"/>
                        </a:rPr>
                        <a:t>M</a:t>
                      </a:r>
                      <a:r>
                        <a:rPr dirty="0" smtClean="0" sz="1200" spc="-145">
                          <a:latin typeface="Cambria Math"/>
                          <a:cs typeface="Cambria Math"/>
                        </a:rPr>
                        <a:t>̅̅</a:t>
                      </a:r>
                      <a:r>
                        <a:rPr dirty="0" smtClean="0" sz="1200" spc="-28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1477">
                          <a:latin typeface="Cambria Math"/>
                          <a:cs typeface="Cambria Math"/>
                        </a:rPr>
                        <a:t>W</a:t>
                      </a:r>
                      <a:r>
                        <a:rPr dirty="0" smtClean="0" sz="1200" spc="-145">
                          <a:latin typeface="Cambria Math"/>
                          <a:cs typeface="Cambria Math"/>
                        </a:rPr>
                        <a:t>̅̅</a:t>
                      </a:r>
                      <a:r>
                        <a:rPr dirty="0" smtClean="0" sz="1200" spc="-28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869">
                          <a:latin typeface="Cambria Math"/>
                          <a:cs typeface="Cambria Math"/>
                        </a:rPr>
                        <a:t>T</a:t>
                      </a:r>
                      <a:r>
                        <a:rPr dirty="0" smtClean="0" sz="1200" spc="-15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30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80">
                          <a:latin typeface="Cambria Math"/>
                          <a:cs typeface="Cambria Math"/>
                        </a:rPr>
                        <a:t>C</a:t>
                      </a:r>
                      <a:r>
                        <a:rPr dirty="0" smtClean="0" sz="1200" spc="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0">
                          <a:latin typeface="Times New Roman"/>
                          <a:cs typeface="Times New Roman"/>
                        </a:rPr>
                        <a:t>, </a:t>
                      </a:r>
                      <a:r>
                        <a:rPr dirty="0" smtClean="0" baseline="-11574" sz="1800" spc="-1125">
                          <a:latin typeface="Cambria Math"/>
                          <a:cs typeface="Cambria Math"/>
                        </a:rPr>
                        <a:t>A</a:t>
                      </a:r>
                      <a:r>
                        <a:rPr dirty="0" smtClean="0" sz="1200" spc="-145">
                          <a:latin typeface="Cambria Math"/>
                          <a:cs typeface="Cambria Math"/>
                        </a:rPr>
                        <a:t>̅̅</a:t>
                      </a:r>
                      <a:r>
                        <a:rPr dirty="0" smtClean="0" sz="1200" spc="-52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914">
                          <a:latin typeface="Cambria Math"/>
                          <a:cs typeface="Cambria Math"/>
                        </a:rPr>
                        <a:t>M</a:t>
                      </a:r>
                      <a:r>
                        <a:rPr dirty="0" smtClean="0" sz="1200" spc="-135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sz="1200" spc="-29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1439">
                          <a:latin typeface="Cambria Math"/>
                          <a:cs typeface="Cambria Math"/>
                        </a:rPr>
                        <a:t>W</a:t>
                      </a:r>
                      <a:r>
                        <a:rPr dirty="0" smtClean="0" sz="1200" spc="-145">
                          <a:latin typeface="Cambria Math"/>
                          <a:cs typeface="Cambria Math"/>
                        </a:rPr>
                        <a:t>̅̅</a:t>
                      </a:r>
                      <a:r>
                        <a:rPr dirty="0" smtClean="0" sz="1200" spc="-300">
                          <a:latin typeface="Cambria Math"/>
                          <a:cs typeface="Cambria Math"/>
                        </a:rPr>
                        <a:t>̅</a:t>
                      </a:r>
                      <a:r>
                        <a:rPr dirty="0" smtClean="0" baseline="-11574" sz="1800" spc="-780">
                          <a:latin typeface="Cambria Math"/>
                          <a:cs typeface="Cambria Math"/>
                        </a:rPr>
                        <a:t>C</a:t>
                      </a:r>
                      <a:r>
                        <a:rPr dirty="0" smtClean="0" sz="1200" spc="0">
                          <a:latin typeface="Cambria Math"/>
                          <a:cs typeface="Cambria Math"/>
                        </a:rPr>
                        <a:t>̅</a:t>
                      </a:r>
                      <a:endParaRPr sz="1200">
                        <a:latin typeface="Cambria Math"/>
                        <a:cs typeface="Cambria Math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 marR="469900">
                        <a:lnSpc>
                          <a:spcPts val="138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dirty="0" smtClean="0" sz="1200" spc="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2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ite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ontrol,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Adv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dirty="0" smtClean="0" sz="1200" spc="1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mo</a:t>
                      </a:r>
                      <a:r>
                        <a:rPr dirty="0" smtClean="0" sz="1200" spc="2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2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2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ite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ontrol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574547"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L="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200" spc="0">
                          <a:latin typeface="Times New Roman"/>
                          <a:cs typeface="Times New Roman"/>
                        </a:rPr>
                        <a:t>ssive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5080">
                        <a:lnSpc>
                          <a:spcPct val="100000"/>
                        </a:lnSpc>
                      </a:pPr>
                      <a:r>
                        <a:rPr dirty="0" smtClean="0" sz="1200">
                          <a:latin typeface="Times New Roman"/>
                          <a:cs typeface="Times New Roman"/>
                        </a:rPr>
                        <a:t>None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200" spc="-5">
                          <a:latin typeface="Times New Roman"/>
                          <a:cs typeface="Times New Roman"/>
                        </a:rPr>
                        <a:t>---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6669" y="908050"/>
            <a:ext cx="5374640" cy="4159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marR="12700" indent="-228600">
              <a:lnSpc>
                <a:spcPts val="161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795">
                <a:latin typeface="Cambria Math"/>
                <a:cs typeface="Cambria Math"/>
              </a:rPr>
              <a:t>�</a:t>
            </a:r>
            <a:r>
              <a:rPr dirty="0" smtClean="0" baseline="11904" sz="2100" spc="-225">
                <a:latin typeface="Cambria Math"/>
                <a:cs typeface="Cambria Math"/>
              </a:rPr>
              <a:t>̅</a:t>
            </a:r>
            <a:r>
              <a:rPr dirty="0" smtClean="0" baseline="11904" sz="2100" spc="-397">
                <a:latin typeface="Cambria Math"/>
                <a:cs typeface="Cambria Math"/>
              </a:rPr>
              <a:t>̅</a:t>
            </a:r>
            <a:r>
              <a:rPr dirty="0" smtClean="0" sz="1400" spc="-925">
                <a:latin typeface="Cambria Math"/>
                <a:cs typeface="Cambria Math"/>
              </a:rPr>
              <a:t>�</a:t>
            </a:r>
            <a:r>
              <a:rPr dirty="0" smtClean="0" baseline="11904" sz="2100" spc="-225">
                <a:latin typeface="Cambria Math"/>
                <a:cs typeface="Cambria Math"/>
              </a:rPr>
              <a:t>̅̅</a:t>
            </a:r>
            <a:r>
              <a:rPr dirty="0" smtClean="0" baseline="11904" sz="2100" spc="-892">
                <a:latin typeface="Cambria Math"/>
                <a:cs typeface="Cambria Math"/>
              </a:rPr>
              <a:t>̅</a:t>
            </a:r>
            <a:r>
              <a:rPr dirty="0" smtClean="0" sz="1400" spc="-434">
                <a:latin typeface="Cambria Math"/>
                <a:cs typeface="Cambria Math"/>
              </a:rPr>
              <a:t>�</a:t>
            </a:r>
            <a:r>
              <a:rPr dirty="0" smtClean="0" baseline="11904" sz="2100" spc="-254">
                <a:latin typeface="Cambria Math"/>
                <a:cs typeface="Cambria Math"/>
              </a:rPr>
              <a:t>̅</a:t>
            </a:r>
            <a:r>
              <a:rPr dirty="0" smtClean="0" sz="1400" spc="-1070">
                <a:latin typeface="Cambria Math"/>
                <a:cs typeface="Cambria Math"/>
              </a:rPr>
              <a:t>�</a:t>
            </a:r>
            <a:r>
              <a:rPr dirty="0" smtClean="0" baseline="11904" sz="2100" spc="-225">
                <a:latin typeface="Cambria Math"/>
                <a:cs typeface="Cambria Math"/>
              </a:rPr>
              <a:t>̅</a:t>
            </a:r>
            <a:r>
              <a:rPr dirty="0" smtClean="0" baseline="11904" sz="2100" spc="0">
                <a:latin typeface="Cambria Math"/>
                <a:cs typeface="Cambria Math"/>
              </a:rPr>
              <a:t>̅</a:t>
            </a:r>
            <a:r>
              <a:rPr dirty="0" smtClean="0" baseline="11904" sz="2100" spc="52">
                <a:latin typeface="Cambria Math"/>
                <a:cs typeface="Cambria Math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Sig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-5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12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from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6669" y="1302257"/>
            <a:ext cx="132715" cy="2381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endParaRPr sz="1400">
              <a:latin typeface="Courier New"/>
              <a:cs typeface="Courier New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96669" y="1338833"/>
            <a:ext cx="5377815" cy="81724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241300" marR="12700">
              <a:lnSpc>
                <a:spcPts val="1510"/>
              </a:lnSpc>
            </a:pPr>
            <a:r>
              <a:rPr dirty="0" smtClean="0" baseline="3968" sz="2100" spc="-15" b="1" i="1">
                <a:latin typeface="Times New Roman"/>
                <a:cs typeface="Times New Roman"/>
              </a:rPr>
              <a:t>Q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ueue </a:t>
            </a:r>
            <a:r>
              <a:rPr dirty="0" smtClean="0" baseline="3968" sz="2100" spc="135" b="1" i="1">
                <a:latin typeface="Times New Roman"/>
                <a:cs typeface="Times New Roman"/>
              </a:rPr>
              <a:t> 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St</a:t>
            </a:r>
            <a:r>
              <a:rPr dirty="0" smtClean="0" baseline="3968" sz="2100" spc="-15" b="1" i="1">
                <a:latin typeface="Times New Roman"/>
                <a:cs typeface="Times New Roman"/>
              </a:rPr>
              <a:t>a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tus </a:t>
            </a:r>
            <a:r>
              <a:rPr dirty="0" smtClean="0" baseline="3968" sz="2100" spc="135" b="1" i="1">
                <a:latin typeface="Times New Roman"/>
                <a:cs typeface="Times New Roman"/>
              </a:rPr>
              <a:t> 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S</a:t>
            </a:r>
            <a:r>
              <a:rPr dirty="0" smtClean="0" baseline="3968" sz="2100" spc="-15" b="1" i="1">
                <a:latin typeface="Times New Roman"/>
                <a:cs typeface="Times New Roman"/>
              </a:rPr>
              <a:t>i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g</a:t>
            </a:r>
            <a:r>
              <a:rPr dirty="0" smtClean="0" baseline="3968" sz="2100" spc="-22" b="1" i="1">
                <a:latin typeface="Times New Roman"/>
                <a:cs typeface="Times New Roman"/>
              </a:rPr>
              <a:t>n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a</a:t>
            </a:r>
            <a:r>
              <a:rPr dirty="0" smtClean="0" baseline="3968" sz="2100" spc="-15" b="1" i="1">
                <a:latin typeface="Times New Roman"/>
                <a:cs typeface="Times New Roman"/>
              </a:rPr>
              <a:t>l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s </a:t>
            </a:r>
            <a:r>
              <a:rPr dirty="0" smtClean="0" baseline="3968" sz="2100" spc="135" b="1" i="1">
                <a:latin typeface="Times New Roman"/>
                <a:cs typeface="Times New Roman"/>
              </a:rPr>
              <a:t> 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(</a:t>
            </a:r>
            <a:r>
              <a:rPr dirty="0" smtClean="0" baseline="3968" sz="2100" spc="-15" b="1" i="1">
                <a:latin typeface="Times New Roman"/>
                <a:cs typeface="Times New Roman"/>
              </a:rPr>
              <a:t>Q</a:t>
            </a:r>
            <a:r>
              <a:rPr dirty="0" smtClean="0" baseline="3968" sz="2100" spc="22" b="1" i="1">
                <a:latin typeface="Times New Roman"/>
                <a:cs typeface="Times New Roman"/>
              </a:rPr>
              <a:t>S</a:t>
            </a:r>
            <a:r>
              <a:rPr dirty="0" smtClean="0" sz="900" spc="5" b="1" i="1">
                <a:latin typeface="Times New Roman"/>
                <a:cs typeface="Times New Roman"/>
              </a:rPr>
              <a:t>0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, </a:t>
            </a:r>
            <a:r>
              <a:rPr dirty="0" smtClean="0" baseline="3968" sz="2100" spc="127" b="1" i="1">
                <a:latin typeface="Times New Roman"/>
                <a:cs typeface="Times New Roman"/>
              </a:rPr>
              <a:t> </a:t>
            </a:r>
            <a:r>
              <a:rPr dirty="0" smtClean="0" baseline="3968" sz="2100" spc="-15" b="1" i="1">
                <a:latin typeface="Times New Roman"/>
                <a:cs typeface="Times New Roman"/>
              </a:rPr>
              <a:t>Q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S</a:t>
            </a:r>
            <a:r>
              <a:rPr dirty="0" smtClean="0" sz="900" spc="5" b="1" i="1">
                <a:latin typeface="Times New Roman"/>
                <a:cs typeface="Times New Roman"/>
              </a:rPr>
              <a:t>1</a:t>
            </a:r>
            <a:r>
              <a:rPr dirty="0" smtClean="0" baseline="3968" sz="2100" spc="0" b="1" i="1">
                <a:latin typeface="Times New Roman"/>
                <a:cs typeface="Times New Roman"/>
              </a:rPr>
              <a:t>) </a:t>
            </a:r>
            <a:r>
              <a:rPr dirty="0" smtClean="0" baseline="3968" sz="2100" spc="120" b="1" i="1">
                <a:latin typeface="Times New Roman"/>
                <a:cs typeface="Times New Roman"/>
              </a:rPr>
              <a:t> </a:t>
            </a:r>
            <a:r>
              <a:rPr dirty="0" smtClean="0" baseline="3968" sz="2100" spc="0">
                <a:latin typeface="Times New Roman"/>
                <a:cs typeface="Times New Roman"/>
              </a:rPr>
              <a:t>t</a:t>
            </a:r>
            <a:r>
              <a:rPr dirty="0" smtClean="0" baseline="3968" sz="2100" spc="-15">
                <a:latin typeface="Times New Roman"/>
                <a:cs typeface="Times New Roman"/>
              </a:rPr>
              <a:t>h</a:t>
            </a:r>
            <a:r>
              <a:rPr dirty="0" smtClean="0" baseline="3968" sz="2100" spc="0">
                <a:latin typeface="Times New Roman"/>
                <a:cs typeface="Times New Roman"/>
              </a:rPr>
              <a:t>e</a:t>
            </a:r>
            <a:r>
              <a:rPr dirty="0" smtClean="0" baseline="3968" sz="2100" spc="-15">
                <a:latin typeface="Times New Roman"/>
                <a:cs typeface="Times New Roman"/>
              </a:rPr>
              <a:t>s</a:t>
            </a:r>
            <a:r>
              <a:rPr dirty="0" smtClean="0" baseline="3968" sz="2100" spc="0">
                <a:latin typeface="Times New Roman"/>
                <a:cs typeface="Times New Roman"/>
              </a:rPr>
              <a:t>e </a:t>
            </a:r>
            <a:r>
              <a:rPr dirty="0" smtClean="0" baseline="3968" sz="2100" spc="112">
                <a:latin typeface="Times New Roman"/>
                <a:cs typeface="Times New Roman"/>
              </a:rPr>
              <a:t> </a:t>
            </a:r>
            <a:r>
              <a:rPr dirty="0" smtClean="0" baseline="3968" sz="2100" spc="0">
                <a:latin typeface="Times New Roman"/>
                <a:cs typeface="Times New Roman"/>
              </a:rPr>
              <a:t>t</a:t>
            </a:r>
            <a:r>
              <a:rPr dirty="0" smtClean="0" baseline="3968" sz="2100" spc="-15">
                <a:latin typeface="Times New Roman"/>
                <a:cs typeface="Times New Roman"/>
              </a:rPr>
              <a:t>w</a:t>
            </a:r>
            <a:r>
              <a:rPr dirty="0" smtClean="0" baseline="3968" sz="2100" spc="0">
                <a:latin typeface="Times New Roman"/>
                <a:cs typeface="Times New Roman"/>
              </a:rPr>
              <a:t>o </a:t>
            </a:r>
            <a:r>
              <a:rPr dirty="0" smtClean="0" baseline="3968" sz="2100" spc="120">
                <a:latin typeface="Times New Roman"/>
                <a:cs typeface="Times New Roman"/>
              </a:rPr>
              <a:t> </a:t>
            </a:r>
            <a:r>
              <a:rPr dirty="0" smtClean="0" baseline="3968" sz="2100" spc="-15">
                <a:latin typeface="Times New Roman"/>
                <a:cs typeface="Times New Roman"/>
              </a:rPr>
              <a:t>b</a:t>
            </a:r>
            <a:r>
              <a:rPr dirty="0" smtClean="0" baseline="3968" sz="2100" spc="0">
                <a:latin typeface="Times New Roman"/>
                <a:cs typeface="Times New Roman"/>
              </a:rPr>
              <a:t>i</a:t>
            </a:r>
            <a:r>
              <a:rPr dirty="0" smtClean="0" baseline="3968" sz="2100" spc="-15">
                <a:latin typeface="Times New Roman"/>
                <a:cs typeface="Times New Roman"/>
              </a:rPr>
              <a:t>t</a:t>
            </a:r>
            <a:r>
              <a:rPr dirty="0" smtClean="0" baseline="3968" sz="2100" spc="0">
                <a:latin typeface="Times New Roman"/>
                <a:cs typeface="Times New Roman"/>
              </a:rPr>
              <a:t>s </a:t>
            </a:r>
            <a:r>
              <a:rPr dirty="0" smtClean="0" baseline="3968" sz="2100" spc="120">
                <a:latin typeface="Times New Roman"/>
                <a:cs typeface="Times New Roman"/>
              </a:rPr>
              <a:t> </a:t>
            </a:r>
            <a:r>
              <a:rPr dirty="0" smtClean="0" baseline="3968" sz="2100" spc="0">
                <a:latin typeface="Times New Roman"/>
                <a:cs typeface="Times New Roman"/>
              </a:rPr>
              <a:t>t</a:t>
            </a:r>
            <a:r>
              <a:rPr dirty="0" smtClean="0" baseline="3968" sz="2100" spc="-22">
                <a:latin typeface="Times New Roman"/>
                <a:cs typeface="Times New Roman"/>
              </a:rPr>
              <a:t>e</a:t>
            </a:r>
            <a:r>
              <a:rPr dirty="0" smtClean="0" baseline="3968" sz="2100" spc="-15">
                <a:latin typeface="Times New Roman"/>
                <a:cs typeface="Times New Roman"/>
              </a:rPr>
              <a:t>l</a:t>
            </a:r>
            <a:r>
              <a:rPr dirty="0" smtClean="0" baseline="3968" sz="2100" spc="0">
                <a:latin typeface="Times New Roman"/>
                <a:cs typeface="Times New Roman"/>
              </a:rPr>
              <a:t>l </a:t>
            </a:r>
            <a:r>
              <a:rPr dirty="0" smtClean="0" baseline="3968" sz="2100" spc="120">
                <a:latin typeface="Times New Roman"/>
                <a:cs typeface="Times New Roman"/>
              </a:rPr>
              <a:t> </a:t>
            </a:r>
            <a:r>
              <a:rPr dirty="0" smtClean="0" baseline="3968" sz="2100" spc="-15">
                <a:latin typeface="Times New Roman"/>
                <a:cs typeface="Times New Roman"/>
              </a:rPr>
              <a:t>t</a:t>
            </a:r>
            <a:r>
              <a:rPr dirty="0" smtClean="0" baseline="3968" sz="2100" spc="0">
                <a:latin typeface="Times New Roman"/>
                <a:cs typeface="Times New Roman"/>
              </a:rPr>
              <a:t>he </a:t>
            </a:r>
            <a:r>
              <a:rPr dirty="0" smtClean="0" baseline="3968" sz="2100" spc="112">
                <a:latin typeface="Times New Roman"/>
                <a:cs typeface="Times New Roman"/>
              </a:rPr>
              <a:t> </a:t>
            </a:r>
            <a:r>
              <a:rPr dirty="0" smtClean="0" baseline="3968" sz="2100" spc="0">
                <a:latin typeface="Times New Roman"/>
                <a:cs typeface="Times New Roman"/>
              </a:rPr>
              <a:t>e</a:t>
            </a:r>
            <a:r>
              <a:rPr dirty="0" smtClean="0" baseline="3968" sz="2100" spc="7">
                <a:latin typeface="Times New Roman"/>
                <a:cs typeface="Times New Roman"/>
              </a:rPr>
              <a:t>x</a:t>
            </a:r>
            <a:r>
              <a:rPr dirty="0" smtClean="0" baseline="3968" sz="2100" spc="-15">
                <a:latin typeface="Times New Roman"/>
                <a:cs typeface="Times New Roman"/>
              </a:rPr>
              <a:t>t</a:t>
            </a:r>
            <a:r>
              <a:rPr dirty="0" smtClean="0" baseline="3968" sz="2100" spc="0">
                <a:latin typeface="Times New Roman"/>
                <a:cs typeface="Times New Roman"/>
              </a:rPr>
              <a:t>er</a:t>
            </a:r>
            <a:r>
              <a:rPr dirty="0" smtClean="0" baseline="3968" sz="2100" spc="-7">
                <a:latin typeface="Times New Roman"/>
                <a:cs typeface="Times New Roman"/>
              </a:rPr>
              <a:t>n</a:t>
            </a:r>
            <a:r>
              <a:rPr dirty="0" smtClean="0" baseline="3968" sz="2100" spc="-22">
                <a:latin typeface="Times New Roman"/>
                <a:cs typeface="Times New Roman"/>
              </a:rPr>
              <a:t>a</a:t>
            </a:r>
            <a:r>
              <a:rPr dirty="0" smtClean="0" baseline="3968" sz="2100" spc="0">
                <a:latin typeface="Times New Roman"/>
                <a:cs typeface="Times New Roman"/>
              </a:rPr>
              <a:t>l</a:t>
            </a:r>
            <a:r>
              <a:rPr dirty="0" smtClean="0" baseline="3968" sz="21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 of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ue.</a:t>
            </a:r>
            <a:endParaRPr sz="1400">
              <a:latin typeface="Times New Roman"/>
              <a:cs typeface="Times New Roman"/>
            </a:endParaRPr>
          </a:p>
          <a:p>
            <a:pPr marL="241300" marR="14604" indent="-228600">
              <a:lnSpc>
                <a:spcPts val="1610"/>
              </a:lnSpc>
              <a:spcBef>
                <a:spcPts val="135"/>
              </a:spcBef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969">
                <a:latin typeface="Cambria Math"/>
                <a:cs typeface="Cambria Math"/>
              </a:rPr>
              <a:t>�</a:t>
            </a:r>
            <a:r>
              <a:rPr dirty="0" smtClean="0" baseline="11904" sz="2100" spc="-262">
                <a:latin typeface="Cambria Math"/>
                <a:cs typeface="Cambria Math"/>
              </a:rPr>
              <a:t>̅̅</a:t>
            </a:r>
            <a:r>
              <a:rPr dirty="0" smtClean="0" baseline="11904" sz="2100" spc="-750">
                <a:latin typeface="Cambria Math"/>
                <a:cs typeface="Cambria Math"/>
              </a:rPr>
              <a:t>̅</a:t>
            </a:r>
            <a:r>
              <a:rPr dirty="0" smtClean="0" sz="1400" spc="-705">
                <a:latin typeface="Cambria Math"/>
                <a:cs typeface="Cambria Math"/>
              </a:rPr>
              <a:t>�</a:t>
            </a:r>
            <a:r>
              <a:rPr dirty="0" smtClean="0" baseline="11904" sz="2100" spc="-277">
                <a:latin typeface="Cambria Math"/>
                <a:cs typeface="Cambria Math"/>
              </a:rPr>
              <a:t>̅</a:t>
            </a:r>
            <a:r>
              <a:rPr dirty="0" smtClean="0" baseline="11904" sz="2100" spc="-480">
                <a:latin typeface="Cambria Math"/>
                <a:cs typeface="Cambria Math"/>
              </a:rPr>
              <a:t>̅</a:t>
            </a:r>
            <a:r>
              <a:rPr dirty="0" smtClean="0" sz="1400" spc="-545">
                <a:latin typeface="Cambria Math"/>
                <a:cs typeface="Cambria Math"/>
              </a:rPr>
              <a:t>/</a:t>
            </a:r>
            <a:r>
              <a:rPr dirty="0" smtClean="0" baseline="11904" sz="2100" spc="-262">
                <a:latin typeface="Cambria Math"/>
                <a:cs typeface="Cambria Math"/>
              </a:rPr>
              <a:t>̅</a:t>
            </a:r>
            <a:r>
              <a:rPr dirty="0" smtClean="0" baseline="11904" sz="2100" spc="-750">
                <a:latin typeface="Cambria Math"/>
                <a:cs typeface="Cambria Math"/>
              </a:rPr>
              <a:t>̅</a:t>
            </a:r>
            <a:r>
              <a:rPr dirty="0" smtClean="0" sz="1400" spc="-620">
                <a:latin typeface="Cambria Math"/>
                <a:cs typeface="Cambria Math"/>
              </a:rPr>
              <a:t>�</a:t>
            </a:r>
            <a:r>
              <a:rPr dirty="0" smtClean="0" baseline="11904" sz="2100" spc="-262">
                <a:latin typeface="Cambria Math"/>
                <a:cs typeface="Cambria Math"/>
              </a:rPr>
              <a:t>̅</a:t>
            </a:r>
            <a:r>
              <a:rPr dirty="0" smtClean="0" baseline="11904" sz="2100" spc="-637">
                <a:latin typeface="Cambria Math"/>
                <a:cs typeface="Cambria Math"/>
              </a:rPr>
              <a:t>̅</a:t>
            </a:r>
            <a:r>
              <a:rPr dirty="0" smtClean="0" sz="1400" spc="-625">
                <a:latin typeface="Cambria Math"/>
                <a:cs typeface="Cambria Math"/>
              </a:rPr>
              <a:t>�</a:t>
            </a:r>
            <a:r>
              <a:rPr dirty="0" smtClean="0" baseline="11904" sz="2100" spc="-262">
                <a:latin typeface="Cambria Math"/>
                <a:cs typeface="Cambria Math"/>
              </a:rPr>
              <a:t>̅</a:t>
            </a:r>
            <a:r>
              <a:rPr dirty="0" smtClean="0" baseline="11904" sz="2100" spc="-622">
                <a:latin typeface="Cambria Math"/>
                <a:cs typeface="Cambria Math"/>
              </a:rPr>
              <a:t>̅</a:t>
            </a:r>
            <a:r>
              <a:rPr dirty="0" smtClean="0" sz="1400" spc="-605">
                <a:latin typeface="Cambria Math"/>
                <a:cs typeface="Cambria Math"/>
              </a:rPr>
              <a:t>�</a:t>
            </a:r>
            <a:r>
              <a:rPr dirty="0" smtClean="0" baseline="11904" sz="2100" spc="-30">
                <a:latin typeface="Cambria Math"/>
                <a:cs typeface="Cambria Math"/>
              </a:rPr>
              <a:t>̅</a:t>
            </a:r>
            <a:r>
              <a:rPr dirty="0" smtClean="0" sz="1400" spc="0" b="1" i="1">
                <a:latin typeface="Times New Roman"/>
                <a:cs typeface="Times New Roman"/>
              </a:rPr>
              <a:t>,</a:t>
            </a:r>
            <a:r>
              <a:rPr dirty="0" smtClean="0" sz="1400" spc="-5" b="1" i="1">
                <a:latin typeface="Times New Roman"/>
                <a:cs typeface="Times New Roman"/>
              </a:rPr>
              <a:t> </a:t>
            </a:r>
            <a:r>
              <a:rPr dirty="0" smtClean="0" sz="1400" spc="-969">
                <a:latin typeface="Cambria Math"/>
                <a:cs typeface="Cambria Math"/>
              </a:rPr>
              <a:t>�</a:t>
            </a:r>
            <a:r>
              <a:rPr dirty="0" smtClean="0" baseline="11904" sz="2100" spc="-254">
                <a:latin typeface="Cambria Math"/>
                <a:cs typeface="Cambria Math"/>
              </a:rPr>
              <a:t>̅</a:t>
            </a:r>
            <a:r>
              <a:rPr dirty="0" smtClean="0" baseline="11904" sz="2100" spc="-262">
                <a:latin typeface="Cambria Math"/>
                <a:cs typeface="Cambria Math"/>
              </a:rPr>
              <a:t>̅</a:t>
            </a:r>
            <a:r>
              <a:rPr dirty="0" smtClean="0" baseline="11904" sz="2100" spc="-750">
                <a:latin typeface="Cambria Math"/>
                <a:cs typeface="Cambria Math"/>
              </a:rPr>
              <a:t>̅</a:t>
            </a:r>
            <a:r>
              <a:rPr dirty="0" smtClean="0" sz="1400" spc="-705">
                <a:latin typeface="Cambria Math"/>
                <a:cs typeface="Cambria Math"/>
              </a:rPr>
              <a:t>�</a:t>
            </a:r>
            <a:r>
              <a:rPr dirty="0" smtClean="0" baseline="11904" sz="2100" spc="-277">
                <a:latin typeface="Cambria Math"/>
                <a:cs typeface="Cambria Math"/>
              </a:rPr>
              <a:t>̅</a:t>
            </a:r>
            <a:r>
              <a:rPr dirty="0" smtClean="0" baseline="11904" sz="2100" spc="-480">
                <a:latin typeface="Cambria Math"/>
                <a:cs typeface="Cambria Math"/>
              </a:rPr>
              <a:t>̅</a:t>
            </a:r>
            <a:r>
              <a:rPr dirty="0" smtClean="0" sz="1400" spc="-545">
                <a:latin typeface="Cambria Math"/>
                <a:cs typeface="Cambria Math"/>
              </a:rPr>
              <a:t>/</a:t>
            </a:r>
            <a:r>
              <a:rPr dirty="0" smtClean="0" baseline="11904" sz="2100" spc="-262">
                <a:latin typeface="Cambria Math"/>
                <a:cs typeface="Cambria Math"/>
              </a:rPr>
              <a:t>̅</a:t>
            </a:r>
            <a:r>
              <a:rPr dirty="0" smtClean="0" baseline="11904" sz="2100" spc="-750">
                <a:latin typeface="Cambria Math"/>
                <a:cs typeface="Cambria Math"/>
              </a:rPr>
              <a:t>̅</a:t>
            </a:r>
            <a:r>
              <a:rPr dirty="0" smtClean="0" sz="1400" spc="-620">
                <a:latin typeface="Cambria Math"/>
                <a:cs typeface="Cambria Math"/>
              </a:rPr>
              <a:t>�</a:t>
            </a:r>
            <a:r>
              <a:rPr dirty="0" smtClean="0" baseline="11904" sz="2100" spc="-262">
                <a:latin typeface="Cambria Math"/>
                <a:cs typeface="Cambria Math"/>
              </a:rPr>
              <a:t>̅</a:t>
            </a:r>
            <a:r>
              <a:rPr dirty="0" smtClean="0" baseline="11904" sz="2100" spc="-637">
                <a:latin typeface="Cambria Math"/>
                <a:cs typeface="Cambria Math"/>
              </a:rPr>
              <a:t>̅</a:t>
            </a:r>
            <a:r>
              <a:rPr dirty="0" smtClean="0" sz="1400" spc="-625">
                <a:latin typeface="Cambria Math"/>
                <a:cs typeface="Cambria Math"/>
              </a:rPr>
              <a:t>�</a:t>
            </a:r>
            <a:r>
              <a:rPr dirty="0" smtClean="0" baseline="11904" sz="2100" spc="-262">
                <a:latin typeface="Cambria Math"/>
                <a:cs typeface="Cambria Math"/>
              </a:rPr>
              <a:t>̅</a:t>
            </a:r>
            <a:r>
              <a:rPr dirty="0" smtClean="0" baseline="11904" sz="2100" spc="-622">
                <a:latin typeface="Cambria Math"/>
                <a:cs typeface="Cambria Math"/>
              </a:rPr>
              <a:t>̅</a:t>
            </a:r>
            <a:r>
              <a:rPr dirty="0" smtClean="0" sz="1400" spc="-605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̅</a:t>
            </a:r>
            <a:r>
              <a:rPr dirty="0" smtClean="0" baseline="11904" sz="21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iz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ism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acc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20" y="6828916"/>
            <a:ext cx="5608955" cy="20180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30683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gram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6"/>
              </a:spcBef>
            </a:pPr>
            <a:endParaRPr sz="1000"/>
          </a:p>
          <a:p>
            <a:pPr algn="just" marL="12700" marR="4562475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Sy</a:t>
            </a:r>
            <a:r>
              <a:rPr dirty="0" smtClean="0" sz="1400" spc="-1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tem</a:t>
            </a:r>
            <a:r>
              <a:rPr dirty="0" smtClean="0" sz="1400" spc="-2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ck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0"/>
              </a:spcBef>
            </a:pPr>
            <a:endParaRPr sz="950"/>
          </a:p>
          <a:p>
            <a:pPr algn="just" marL="12700" marR="12700">
              <a:lnSpc>
                <a:spcPct val="1102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iz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c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k</a:t>
            </a:r>
            <a:r>
              <a:rPr dirty="0" smtClean="0" sz="1400" spc="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al. 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ufa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sp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5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Hz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5" b="1">
                <a:latin typeface="Times New Roman"/>
                <a:cs typeface="Times New Roman"/>
              </a:rPr>
              <a:t>8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Hz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5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-2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 b="1">
                <a:latin typeface="Times New Roman"/>
                <a:cs typeface="Times New Roman"/>
              </a:rPr>
              <a:t>1</a:t>
            </a:r>
            <a:r>
              <a:rPr dirty="0" smtClean="0" sz="1400" spc="5" b="1">
                <a:latin typeface="Times New Roman"/>
                <a:cs typeface="Times New Roman"/>
              </a:rPr>
              <a:t>0</a:t>
            </a:r>
            <a:r>
              <a:rPr dirty="0" smtClean="0" sz="1400" spc="0" b="1">
                <a:latin typeface="Times New Roman"/>
                <a:cs typeface="Times New Roman"/>
              </a:rPr>
              <a:t>-</a:t>
            </a:r>
            <a:r>
              <a:rPr dirty="0" smtClean="0" sz="1400" spc="-1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Hz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5">
                <a:latin typeface="Times New Roman"/>
                <a:cs typeface="Times New Roman"/>
              </a:rPr>
              <a:t>1.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56003" y="2385440"/>
            <a:ext cx="4646930" cy="442798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71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71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887729"/>
            <a:ext cx="5609590" cy="83496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3637915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Bus</a:t>
            </a:r>
            <a:r>
              <a:rPr dirty="0" smtClean="0" sz="140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y</a:t>
            </a:r>
            <a:r>
              <a:rPr dirty="0" smtClean="0" sz="1400" spc="-15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-1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nd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5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5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5"/>
              </a:spcBef>
            </a:pPr>
            <a:endParaRPr sz="950"/>
          </a:p>
          <a:p>
            <a:pPr algn="just" marL="12700" marR="12700">
              <a:lnSpc>
                <a:spcPct val="110400"/>
              </a:lnSpc>
            </a:pPr>
            <a:r>
              <a:rPr dirty="0" smtClean="0" sz="1400">
                <a:latin typeface="Times New Roman"/>
                <a:cs typeface="Times New Roman"/>
              </a:rPr>
              <a:t>A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0" i="1">
                <a:latin typeface="Times New Roman"/>
                <a:cs typeface="Times New Roman"/>
              </a:rPr>
              <a:t>s </a:t>
            </a:r>
            <a:r>
              <a:rPr dirty="0" smtClean="0" sz="1400" spc="-85" i="1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yc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e </a:t>
            </a:r>
            <a:r>
              <a:rPr dirty="0" smtClean="0" sz="1400" spc="-8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unica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uch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rite,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/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rea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/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te.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marL="12700" marR="127635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our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ck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(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baseline="-9259" sz="1350" spc="7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baseline="-9259" sz="1350" spc="7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baseline="-9259" sz="1350" spc="7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baseline="-9259" sz="1350" spc="-7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):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72"/>
              </a:spcBef>
            </a:pPr>
            <a:endParaRPr sz="1200"/>
          </a:p>
          <a:p>
            <a:pPr marL="240665">
              <a:lnSpc>
                <a:spcPct val="100000"/>
              </a:lnSpc>
              <a:tabLst>
                <a:tab pos="4692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baseline="-9259" sz="1350" spc="0">
                <a:latin typeface="Times New Roman"/>
                <a:cs typeface="Times New Roman"/>
              </a:rPr>
              <a:t>1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469265" marR="271780" indent="-228600">
              <a:lnSpc>
                <a:spcPct val="110900"/>
              </a:lnSpc>
              <a:spcBef>
                <a:spcPts val="80"/>
              </a:spcBef>
              <a:tabLst>
                <a:tab pos="4692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baseline="-9259" sz="1350" spc="0">
                <a:latin typeface="Times New Roman"/>
                <a:cs typeface="Times New Roman"/>
              </a:rPr>
              <a:t>2</a:t>
            </a:r>
            <a:r>
              <a:rPr dirty="0" smtClean="0" baseline="-9259" sz="1350" spc="-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cle)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ainta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baseline="-9259" sz="1350" spc="0">
                <a:latin typeface="Times New Roman"/>
                <a:cs typeface="Times New Roman"/>
              </a:rPr>
              <a:t>3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baseline="-9259" sz="1350" spc="7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469265" marR="58419" indent="-228600">
              <a:lnSpc>
                <a:spcPct val="110700"/>
              </a:lnSpc>
              <a:spcBef>
                <a:spcPts val="85"/>
              </a:spcBef>
              <a:tabLst>
                <a:tab pos="4692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baseline="-9259" sz="1350" spc="0">
                <a:latin typeface="Times New Roman"/>
                <a:cs typeface="Times New Roman"/>
              </a:rPr>
              <a:t>2</a:t>
            </a:r>
            <a:r>
              <a:rPr dirty="0" smtClean="0" baseline="-9259" sz="1350" spc="-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3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-Z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ate (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re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cle)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T</a:t>
            </a:r>
            <a:r>
              <a:rPr dirty="0" smtClean="0" baseline="-9259" sz="1350" spc="7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baseline="-9259" sz="1350" spc="7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4"/>
              </a:spcBef>
            </a:pPr>
            <a:endParaRPr sz="950"/>
          </a:p>
          <a:p>
            <a:pPr marL="12700" marR="149860">
              <a:lnSpc>
                <a:spcPct val="1107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 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 dura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25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×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4=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-M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z s</a:t>
            </a:r>
            <a:r>
              <a:rPr dirty="0" smtClean="0" sz="1400" spc="-1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3"/>
              </a:spcBef>
            </a:pPr>
            <a:endParaRPr sz="1000"/>
          </a:p>
          <a:p>
            <a:pPr algn="just" marL="12700" marR="48006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I</a:t>
            </a:r>
            <a:r>
              <a:rPr dirty="0" smtClean="0" sz="1400" b="1" u="heavy">
                <a:latin typeface="Times New Roman"/>
                <a:cs typeface="Times New Roman"/>
              </a:rPr>
              <a:t>d</a:t>
            </a:r>
            <a:r>
              <a:rPr dirty="0" smtClean="0" sz="1400" spc="-1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Sta</a:t>
            </a:r>
            <a:r>
              <a:rPr dirty="0" smtClean="0" sz="1400" spc="-10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es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8"/>
              </a:spcBef>
            </a:pPr>
            <a:endParaRPr sz="950"/>
          </a:p>
          <a:p>
            <a:pPr algn="just" marL="12700" marR="16510">
              <a:lnSpc>
                <a:spcPct val="110300"/>
              </a:lnSpc>
            </a:pPr>
            <a:r>
              <a:rPr dirty="0" smtClean="0" sz="1400">
                <a:latin typeface="Times New Roman"/>
                <a:cs typeface="Times New Roman"/>
              </a:rPr>
              <a:t>If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4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le</a:t>
            </a:r>
            <a:r>
              <a:rPr dirty="0" smtClean="0" sz="1400" spc="140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at</a:t>
            </a:r>
            <a:r>
              <a:rPr dirty="0" smtClean="0" sz="1400" spc="5" i="1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lace.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ck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hem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 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le 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 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qu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 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 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6"/>
              </a:spcBef>
            </a:pPr>
            <a:endParaRPr sz="1000"/>
          </a:p>
          <a:p>
            <a:pPr algn="just" marL="12700" marR="4721225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W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St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tes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2"/>
              </a:spcBef>
            </a:pPr>
            <a:endParaRPr sz="950"/>
          </a:p>
          <a:p>
            <a:pPr algn="just" marL="12700" marR="17780">
              <a:lnSpc>
                <a:spcPct val="1101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ait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cle.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his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an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e.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ded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 pu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e.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l,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bet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baseline="-9259" sz="1350" spc="7">
                <a:latin typeface="Times New Roman"/>
                <a:cs typeface="Times New Roman"/>
              </a:rPr>
              <a:t>3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baseline="-9259" sz="1350" spc="0">
                <a:latin typeface="Times New Roman"/>
                <a:cs typeface="Times New Roman"/>
              </a:rPr>
              <a:t>4 </a:t>
            </a:r>
            <a:r>
              <a:rPr dirty="0" smtClean="0" baseline="-9259" sz="1350" spc="-12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bus 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baseline="-9259" sz="1350" spc="0">
                <a:latin typeface="Times New Roman"/>
                <a:cs typeface="Times New Roman"/>
              </a:rPr>
              <a:t>3  </a:t>
            </a:r>
            <a:r>
              <a:rPr dirty="0" smtClean="0" baseline="-9259" sz="1350" spc="89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 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il 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vel.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8320" cy="15379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4730115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5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y</a:t>
            </a:r>
            <a:r>
              <a:rPr dirty="0" smtClean="0" sz="1400" spc="-15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0"/>
              </a:spcBef>
            </a:pPr>
            <a:endParaRPr sz="950"/>
          </a:p>
          <a:p>
            <a:pPr algn="just" marL="12700" marR="12700">
              <a:lnSpc>
                <a:spcPct val="1113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ate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baseline="-9259" sz="1350" spc="7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sed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/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baseline="-9259" sz="1350" spc="0">
                <a:latin typeface="Times New Roman"/>
                <a:cs typeface="Times New Roman"/>
              </a:rPr>
              <a:t>0  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baseline="-9259" sz="1350" spc="7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5  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baseline="-9259" sz="1350" spc="7">
                <a:latin typeface="Times New Roman"/>
                <a:cs typeface="Times New Roman"/>
              </a:rPr>
              <a:t>16</a:t>
            </a:r>
            <a:r>
              <a:rPr dirty="0" smtClean="0" sz="1400" spc="5">
                <a:latin typeface="Times New Roman"/>
                <a:cs typeface="Times New Roman"/>
              </a:rPr>
              <a:t>/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baseline="-9259" sz="1350" spc="0">
                <a:latin typeface="Times New Roman"/>
                <a:cs typeface="Times New Roman"/>
              </a:rPr>
              <a:t>3  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baseline="-9259" sz="1350" spc="7">
                <a:latin typeface="Times New Roman"/>
                <a:cs typeface="Times New Roman"/>
              </a:rPr>
              <a:t>19</a:t>
            </a:r>
            <a:r>
              <a:rPr dirty="0" smtClean="0" sz="1400" spc="5">
                <a:latin typeface="Times New Roman"/>
                <a:cs typeface="Times New Roman"/>
              </a:rPr>
              <a:t>/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baseline="-9259" sz="1350" spc="7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860">
                <a:latin typeface="Cambria Math"/>
                <a:cs typeface="Cambria Math"/>
              </a:rPr>
              <a:t>B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315">
                <a:latin typeface="Cambria Math"/>
                <a:cs typeface="Cambria Math"/>
              </a:rPr>
              <a:t>̅</a:t>
            </a:r>
            <a:r>
              <a:rPr dirty="0" smtClean="0" baseline="9920" sz="2100" spc="-825">
                <a:latin typeface="Cambria Math"/>
                <a:cs typeface="Cambria Math"/>
              </a:rPr>
              <a:t>̅</a:t>
            </a:r>
            <a:r>
              <a:rPr dirty="0" smtClean="0" sz="1400" spc="-615">
                <a:latin typeface="Cambria Math"/>
                <a:cs typeface="Cambria Math"/>
              </a:rPr>
              <a:t>H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607">
                <a:latin typeface="Cambria Math"/>
                <a:cs typeface="Cambria Math"/>
              </a:rPr>
              <a:t>̅</a:t>
            </a:r>
            <a:r>
              <a:rPr dirty="0" smtClean="0" sz="1400" spc="-615">
                <a:latin typeface="Cambria Math"/>
                <a:cs typeface="Cambria Math"/>
              </a:rPr>
              <a:t>E</a:t>
            </a:r>
            <a:r>
              <a:rPr dirty="0" smtClean="0" baseline="9920" sz="2100" spc="0">
                <a:latin typeface="Cambria Math"/>
                <a:cs typeface="Cambria Math"/>
              </a:rPr>
              <a:t>̅</a:t>
            </a:r>
            <a:r>
              <a:rPr dirty="0" smtClean="0" baseline="9920" sz="2100" spc="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93850" y="7374889"/>
            <a:ext cx="455422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Me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Bus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8464550"/>
            <a:ext cx="5607685" cy="8096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Wri</a:t>
            </a:r>
            <a:r>
              <a:rPr dirty="0" smtClean="0" sz="1400" b="1" u="heavy">
                <a:latin typeface="Times New Roman"/>
                <a:cs typeface="Times New Roman"/>
              </a:rPr>
              <a:t>te</a:t>
            </a:r>
            <a:r>
              <a:rPr dirty="0" smtClean="0" sz="1400" b="1" u="heavy">
                <a:latin typeface="Times New Roman"/>
                <a:cs typeface="Times New Roman"/>
              </a:rPr>
              <a:t> </a:t>
            </a:r>
            <a:r>
              <a:rPr dirty="0" smtClean="0" sz="1400" spc="-20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y</a:t>
            </a:r>
            <a:r>
              <a:rPr dirty="0" smtClean="0" sz="1400" spc="-15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50"/>
              </a:lnSpc>
              <a:spcBef>
                <a:spcPts val="45"/>
              </a:spcBef>
            </a:pPr>
            <a:endParaRPr sz="650"/>
          </a:p>
          <a:p>
            <a:pPr marL="12700" marR="12700">
              <a:lnSpc>
                <a:spcPct val="114999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ilar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295">
                <a:latin typeface="Cambria Math"/>
                <a:cs typeface="Cambria Math"/>
              </a:rPr>
              <a:t>W</a:t>
            </a:r>
            <a:r>
              <a:rPr dirty="0" smtClean="0" baseline="9920" sz="2100" spc="-330">
                <a:latin typeface="Cambria Math"/>
                <a:cs typeface="Cambria Math"/>
              </a:rPr>
              <a:t>̅</a:t>
            </a:r>
            <a:r>
              <a:rPr dirty="0" smtClean="0" baseline="9920" sz="2100" spc="-315">
                <a:latin typeface="Cambria Math"/>
                <a:cs typeface="Cambria Math"/>
              </a:rPr>
              <a:t>̅</a:t>
            </a:r>
            <a:r>
              <a:rPr dirty="0" smtClean="0" baseline="9920" sz="2100" spc="-330">
                <a:latin typeface="Cambria Math"/>
                <a:cs typeface="Cambria Math"/>
              </a:rPr>
              <a:t>̅</a:t>
            </a:r>
            <a:r>
              <a:rPr dirty="0" smtClean="0" baseline="9920" sz="2100" spc="-712">
                <a:latin typeface="Cambria Math"/>
                <a:cs typeface="Cambria Math"/>
              </a:rPr>
              <a:t>̅</a:t>
            </a:r>
            <a:r>
              <a:rPr dirty="0" smtClean="0" sz="1400" spc="-610">
                <a:latin typeface="Cambria Math"/>
                <a:cs typeface="Cambria Math"/>
              </a:rPr>
              <a:t>R</a:t>
            </a:r>
            <a:r>
              <a:rPr dirty="0" smtClean="0" baseline="9920" sz="2100" spc="0">
                <a:latin typeface="Cambria Math"/>
                <a:cs typeface="Cambria Math"/>
              </a:rPr>
              <a:t>̅</a:t>
            </a:r>
            <a:r>
              <a:rPr dirty="0" smtClean="0" baseline="9920" sz="2100" spc="52">
                <a:latin typeface="Cambria Math"/>
                <a:cs typeface="Cambria Math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signal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860">
                <a:latin typeface="Cambria Math"/>
                <a:cs typeface="Cambria Math"/>
              </a:rPr>
              <a:t>R</a:t>
            </a:r>
            <a:r>
              <a:rPr dirty="0" smtClean="0" baseline="9920" sz="2100" spc="-315">
                <a:latin typeface="Cambria Math"/>
                <a:cs typeface="Cambria Math"/>
              </a:rPr>
              <a:t>̅̅</a:t>
            </a:r>
            <a:r>
              <a:rPr dirty="0" smtClean="0" baseline="9920" sz="2100" spc="-802">
                <a:latin typeface="Cambria Math"/>
                <a:cs typeface="Cambria Math"/>
              </a:rPr>
              <a:t>̅</a:t>
            </a:r>
            <a:r>
              <a:rPr dirty="0" smtClean="0" sz="1400" spc="-610">
                <a:latin typeface="Cambria Math"/>
                <a:cs typeface="Cambria Math"/>
              </a:rPr>
              <a:t>D</a:t>
            </a:r>
            <a:r>
              <a:rPr dirty="0" smtClean="0" baseline="9920" sz="2100" spc="0">
                <a:latin typeface="Cambria Math"/>
                <a:cs typeface="Cambria Math"/>
              </a:rPr>
              <a:t>̅</a:t>
            </a:r>
            <a:r>
              <a:rPr dirty="0" smtClean="0" baseline="9920" sz="21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nal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Cambria Math"/>
                <a:cs typeface="Cambria Math"/>
              </a:rPr>
              <a:t>D</a:t>
            </a:r>
            <a:r>
              <a:rPr dirty="0" smtClean="0" sz="1400" spc="-5">
                <a:latin typeface="Cambria Math"/>
                <a:cs typeface="Cambria Math"/>
              </a:rPr>
              <a:t>T</a:t>
            </a:r>
            <a:r>
              <a:rPr dirty="0" smtClean="0" sz="1400" spc="5">
                <a:latin typeface="Cambria Math"/>
                <a:cs typeface="Cambria Math"/>
              </a:rPr>
              <a:t>/</a:t>
            </a:r>
            <a:r>
              <a:rPr dirty="0" smtClean="0" sz="1400" spc="-840">
                <a:latin typeface="Cambria Math"/>
                <a:cs typeface="Cambria Math"/>
              </a:rPr>
              <a:t>R</a:t>
            </a:r>
            <a:r>
              <a:rPr dirty="0" smtClean="0" baseline="9920" sz="2100" spc="0">
                <a:latin typeface="Cambria Math"/>
                <a:cs typeface="Cambria Math"/>
              </a:rPr>
              <a:t>̅</a:t>
            </a:r>
            <a:r>
              <a:rPr dirty="0" smtClean="0" baseline="9920" sz="2100" spc="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099185" y="2935858"/>
            <a:ext cx="5224907" cy="3933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71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1970" cy="18110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Ha</a:t>
            </a:r>
            <a:r>
              <a:rPr dirty="0" smtClean="0" sz="1400" b="1" u="heavy">
                <a:latin typeface="Times New Roman"/>
                <a:cs typeface="Times New Roman"/>
              </a:rPr>
              <a:t>r</a:t>
            </a:r>
            <a:r>
              <a:rPr dirty="0" smtClean="0" sz="1400" spc="-15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w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re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5" b="1" u="heavy">
                <a:latin typeface="Times New Roman"/>
                <a:cs typeface="Times New Roman"/>
              </a:rPr>
              <a:t>O</a:t>
            </a:r>
            <a:r>
              <a:rPr dirty="0" smtClean="0" sz="1400" spc="-15" b="1" u="heavy">
                <a:latin typeface="Times New Roman"/>
                <a:cs typeface="Times New Roman"/>
              </a:rPr>
              <a:t>r</a:t>
            </a:r>
            <a:r>
              <a:rPr dirty="0" smtClean="0" sz="1400" spc="-10" b="1" u="heavy">
                <a:latin typeface="Times New Roman"/>
                <a:cs typeface="Times New Roman"/>
              </a:rPr>
              <a:t>g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z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ti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of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the</a:t>
            </a:r>
            <a:r>
              <a:rPr dirty="0" smtClean="0" sz="1400" spc="-15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8</a:t>
            </a:r>
            <a:r>
              <a:rPr dirty="0" smtClean="0" sz="1400" spc="0" b="1" u="heavy">
                <a:latin typeface="Times New Roman"/>
                <a:cs typeface="Times New Roman"/>
              </a:rPr>
              <a:t>0</a:t>
            </a:r>
            <a:r>
              <a:rPr dirty="0" smtClean="0" sz="1400" spc="-10" b="1" u="heavy">
                <a:latin typeface="Times New Roman"/>
                <a:cs typeface="Times New Roman"/>
              </a:rPr>
              <a:t>8</a:t>
            </a:r>
            <a:r>
              <a:rPr dirty="0" smtClean="0" sz="1400" spc="0" b="1" u="heavy">
                <a:latin typeface="Times New Roman"/>
                <a:cs typeface="Times New Roman"/>
              </a:rPr>
              <a:t>6</a:t>
            </a:r>
            <a:r>
              <a:rPr dirty="0" smtClean="0" sz="1400" spc="5" b="1" u="heavy">
                <a:latin typeface="Times New Roman"/>
                <a:cs typeface="Times New Roman"/>
              </a:rPr>
              <a:t> </a:t>
            </a:r>
            <a:r>
              <a:rPr dirty="0" smtClean="0" sz="1400" spc="-5" b="1" u="heavy">
                <a:latin typeface="Times New Roman"/>
                <a:cs typeface="Times New Roman"/>
              </a:rPr>
              <a:t>M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ry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ddre</a:t>
            </a:r>
            <a:r>
              <a:rPr dirty="0" smtClean="0" sz="1400" spc="-1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5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p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-15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marL="12700" marR="12700">
              <a:lnSpc>
                <a:spcPct val="110700"/>
              </a:lnSpc>
              <a:tabLst>
                <a:tab pos="431165" algn="l"/>
                <a:tab pos="1056640" algn="l"/>
                <a:tab pos="1753870" algn="l"/>
                <a:tab pos="2486660" algn="l"/>
                <a:tab pos="3162300" algn="l"/>
                <a:tab pos="3701415" algn="l"/>
                <a:tab pos="3961765" algn="l"/>
                <a:tab pos="5032375" algn="l"/>
                <a:tab pos="532257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	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	</a:t>
            </a:r>
            <a:r>
              <a:rPr dirty="0" smtClean="0" sz="1400" spc="0">
                <a:latin typeface="Times New Roman"/>
                <a:cs typeface="Times New Roman"/>
              </a:rPr>
              <a:t>1Mb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	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	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	</a:t>
            </a:r>
            <a:r>
              <a:rPr dirty="0" smtClean="0" sz="1400" spc="0">
                <a:latin typeface="Times New Roman"/>
                <a:cs typeface="Times New Roman"/>
              </a:rPr>
              <a:t>space	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	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	</a:t>
            </a:r>
            <a:r>
              <a:rPr dirty="0" smtClean="0" sz="1400" spc="0">
                <a:latin typeface="Times New Roman"/>
                <a:cs typeface="Times New Roman"/>
              </a:rPr>
              <a:t>as	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w (ev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n) 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nk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h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(</a:t>
            </a:r>
            <a:r>
              <a:rPr dirty="0" smtClean="0" sz="1400" spc="5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d)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nk.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yte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d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at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ven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72"/>
              </a:spcBef>
            </a:pPr>
            <a:endParaRPr sz="1200"/>
          </a:p>
          <a:p>
            <a:pPr marL="283845">
              <a:lnSpc>
                <a:spcPct val="100000"/>
              </a:lnSpc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 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baseline="-9259" sz="1350" spc="0">
                <a:latin typeface="Times New Roman"/>
                <a:cs typeface="Times New Roman"/>
              </a:rPr>
              <a:t>0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83845">
              <a:lnSpc>
                <a:spcPct val="100000"/>
              </a:lnSpc>
              <a:spcBef>
                <a:spcPts val="285"/>
              </a:spcBef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  </a:t>
            </a:r>
            <a:r>
              <a:rPr dirty="0" smtClean="0" sz="1400" spc="-860">
                <a:latin typeface="Cambria Math"/>
                <a:cs typeface="Cambria Math"/>
              </a:rPr>
              <a:t>B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315">
                <a:latin typeface="Cambria Math"/>
                <a:cs typeface="Cambria Math"/>
              </a:rPr>
              <a:t>̅</a:t>
            </a:r>
            <a:r>
              <a:rPr dirty="0" smtClean="0" baseline="9920" sz="2100" spc="-825">
                <a:latin typeface="Cambria Math"/>
                <a:cs typeface="Cambria Math"/>
              </a:rPr>
              <a:t>̅</a:t>
            </a:r>
            <a:r>
              <a:rPr dirty="0" smtClean="0" sz="1400" spc="-615">
                <a:latin typeface="Cambria Math"/>
                <a:cs typeface="Cambria Math"/>
              </a:rPr>
              <a:t>H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607">
                <a:latin typeface="Cambria Math"/>
                <a:cs typeface="Cambria Math"/>
              </a:rPr>
              <a:t>̅</a:t>
            </a:r>
            <a:r>
              <a:rPr dirty="0" smtClean="0" sz="1400" spc="-615">
                <a:latin typeface="Cambria Math"/>
                <a:cs typeface="Cambria Math"/>
              </a:rPr>
              <a:t>E</a:t>
            </a:r>
            <a:r>
              <a:rPr dirty="0" smtClean="0" baseline="9920" sz="2100" spc="0">
                <a:latin typeface="Cambria Math"/>
                <a:cs typeface="Cambria Math"/>
              </a:rPr>
              <a:t>̅</a:t>
            </a:r>
            <a:r>
              <a:rPr dirty="0" smtClean="0" baseline="9920" sz="2100" spc="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 1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15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nk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4973" y="4607178"/>
            <a:ext cx="3331845" cy="2101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-10">
                <a:latin typeface="Times New Roman"/>
                <a:cs typeface="Times New Roman"/>
              </a:rPr>
              <a:t>Figure</a:t>
            </a:r>
            <a:r>
              <a:rPr dirty="0" smtClean="0" sz="1300" spc="-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5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0">
                <a:latin typeface="Times New Roman"/>
                <a:cs typeface="Times New Roman"/>
              </a:rPr>
              <a:t>E</a:t>
            </a:r>
            <a:r>
              <a:rPr dirty="0" smtClean="0" sz="1300" spc="-10">
                <a:latin typeface="Times New Roman"/>
                <a:cs typeface="Times New Roman"/>
              </a:rPr>
              <a:t>ven-Ad</a:t>
            </a:r>
            <a:r>
              <a:rPr dirty="0" smtClean="0" sz="1300" spc="0">
                <a:latin typeface="Times New Roman"/>
                <a:cs typeface="Times New Roman"/>
              </a:rPr>
              <a:t>d</a:t>
            </a:r>
            <a:r>
              <a:rPr dirty="0" smtClean="0" sz="1300" spc="-5">
                <a:latin typeface="Times New Roman"/>
                <a:cs typeface="Times New Roman"/>
              </a:rPr>
              <a:t>ress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10">
                <a:latin typeface="Times New Roman"/>
                <a:cs typeface="Times New Roman"/>
              </a:rPr>
              <a:t>B</a:t>
            </a:r>
            <a:r>
              <a:rPr dirty="0" smtClean="0" sz="1300" spc="-35">
                <a:latin typeface="Times New Roman"/>
                <a:cs typeface="Times New Roman"/>
              </a:rPr>
              <a:t>y</a:t>
            </a:r>
            <a:r>
              <a:rPr dirty="0" smtClean="0" sz="1300" spc="-5">
                <a:latin typeface="Times New Roman"/>
                <a:cs typeface="Times New Roman"/>
              </a:rPr>
              <a:t>te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Trans</a:t>
            </a:r>
            <a:r>
              <a:rPr dirty="0" smtClean="0" sz="1300" spc="5">
                <a:latin typeface="Times New Roman"/>
                <a:cs typeface="Times New Roman"/>
              </a:rPr>
              <a:t>f</a:t>
            </a:r>
            <a:r>
              <a:rPr dirty="0" smtClean="0" sz="1300" spc="-5">
                <a:latin typeface="Times New Roman"/>
                <a:cs typeface="Times New Roman"/>
              </a:rPr>
              <a:t>er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10">
                <a:latin typeface="Times New Roman"/>
                <a:cs typeface="Times New Roman"/>
              </a:rPr>
              <a:t>b</a:t>
            </a:r>
            <a:r>
              <a:rPr dirty="0" smtClean="0" sz="1300" spc="-10">
                <a:latin typeface="Times New Roman"/>
                <a:cs typeface="Times New Roman"/>
              </a:rPr>
              <a:t>y</a:t>
            </a:r>
            <a:r>
              <a:rPr dirty="0" smtClean="0" sz="1300" spc="-25">
                <a:latin typeface="Times New Roman"/>
                <a:cs typeface="Times New Roman"/>
              </a:rPr>
              <a:t> </a:t>
            </a:r>
            <a:r>
              <a:rPr dirty="0" smtClean="0" sz="1300" spc="5">
                <a:latin typeface="Times New Roman"/>
                <a:cs typeface="Times New Roman"/>
              </a:rPr>
              <a:t>t</a:t>
            </a:r>
            <a:r>
              <a:rPr dirty="0" smtClean="0" sz="1300" spc="-10">
                <a:latin typeface="Times New Roman"/>
                <a:cs typeface="Times New Roman"/>
              </a:rPr>
              <a:t>he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0">
                <a:latin typeface="Times New Roman"/>
                <a:cs typeface="Times New Roman"/>
              </a:rPr>
              <a:t>8</a:t>
            </a:r>
            <a:r>
              <a:rPr dirty="0" smtClean="0" sz="1300" spc="-10">
                <a:latin typeface="Times New Roman"/>
                <a:cs typeface="Times New Roman"/>
              </a:rPr>
              <a:t>086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5314060"/>
            <a:ext cx="5278755" cy="85534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b</a:t>
            </a:r>
            <a:r>
              <a:rPr dirty="0" smtClean="0" sz="1400" spc="0" b="1">
                <a:latin typeface="Times New Roman"/>
                <a:cs typeface="Times New Roman"/>
              </a:rPr>
              <a:t>yte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d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at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odd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su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+1)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access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71"/>
              </a:spcBef>
            </a:pPr>
            <a:endParaRPr sz="1200"/>
          </a:p>
          <a:p>
            <a:pPr marL="283845">
              <a:lnSpc>
                <a:spcPct val="100000"/>
              </a:lnSpc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 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baseline="-9259" sz="1350" spc="0">
                <a:latin typeface="Times New Roman"/>
                <a:cs typeface="Times New Roman"/>
              </a:rPr>
              <a:t>0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dis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83845">
              <a:lnSpc>
                <a:spcPct val="100000"/>
              </a:lnSpc>
              <a:spcBef>
                <a:spcPts val="285"/>
              </a:spcBef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  </a:t>
            </a:r>
            <a:r>
              <a:rPr dirty="0" smtClean="0" sz="1400" spc="-860">
                <a:latin typeface="Cambria Math"/>
                <a:cs typeface="Cambria Math"/>
              </a:rPr>
              <a:t>B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315">
                <a:latin typeface="Cambria Math"/>
                <a:cs typeface="Cambria Math"/>
              </a:rPr>
              <a:t>̅</a:t>
            </a:r>
            <a:r>
              <a:rPr dirty="0" smtClean="0" baseline="9920" sz="2100" spc="-825">
                <a:latin typeface="Cambria Math"/>
                <a:cs typeface="Cambria Math"/>
              </a:rPr>
              <a:t>̅</a:t>
            </a:r>
            <a:r>
              <a:rPr dirty="0" smtClean="0" sz="1400" spc="-615">
                <a:latin typeface="Cambria Math"/>
                <a:cs typeface="Cambria Math"/>
              </a:rPr>
              <a:t>H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607">
                <a:latin typeface="Cambria Math"/>
                <a:cs typeface="Cambria Math"/>
              </a:rPr>
              <a:t>̅</a:t>
            </a:r>
            <a:r>
              <a:rPr dirty="0" smtClean="0" sz="1400" spc="-615">
                <a:latin typeface="Cambria Math"/>
                <a:cs typeface="Cambria Math"/>
              </a:rPr>
              <a:t>E</a:t>
            </a:r>
            <a:r>
              <a:rPr dirty="0" smtClean="0" baseline="9920" sz="2100" spc="0">
                <a:latin typeface="Cambria Math"/>
                <a:cs typeface="Cambria Math"/>
              </a:rPr>
              <a:t>̅</a:t>
            </a:r>
            <a:r>
              <a:rPr dirty="0" smtClean="0" baseline="9920" sz="2100" spc="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 0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nk.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232405" y="8099297"/>
            <a:ext cx="3276600" cy="2101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-10">
                <a:latin typeface="Times New Roman"/>
                <a:cs typeface="Times New Roman"/>
              </a:rPr>
              <a:t>Figure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6</a:t>
            </a:r>
            <a:r>
              <a:rPr dirty="0" smtClean="0" sz="1300" spc="-10">
                <a:latin typeface="Times New Roman"/>
                <a:cs typeface="Times New Roman"/>
              </a:rPr>
              <a:t> </a:t>
            </a:r>
            <a:r>
              <a:rPr dirty="0" smtClean="0" sz="1300" spc="0">
                <a:latin typeface="Times New Roman"/>
                <a:cs typeface="Times New Roman"/>
              </a:rPr>
              <a:t>O</a:t>
            </a:r>
            <a:r>
              <a:rPr dirty="0" smtClean="0" sz="1300" spc="-10">
                <a:latin typeface="Times New Roman"/>
                <a:cs typeface="Times New Roman"/>
              </a:rPr>
              <a:t>dd-Ad</a:t>
            </a:r>
            <a:r>
              <a:rPr dirty="0" smtClean="0" sz="1300" spc="0">
                <a:latin typeface="Times New Roman"/>
                <a:cs typeface="Times New Roman"/>
              </a:rPr>
              <a:t>d</a:t>
            </a:r>
            <a:r>
              <a:rPr dirty="0" smtClean="0" sz="1300" spc="-5">
                <a:latin typeface="Times New Roman"/>
                <a:cs typeface="Times New Roman"/>
              </a:rPr>
              <a:t>ress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0">
                <a:latin typeface="Times New Roman"/>
                <a:cs typeface="Times New Roman"/>
              </a:rPr>
              <a:t>B</a:t>
            </a:r>
            <a:r>
              <a:rPr dirty="0" smtClean="0" sz="1300" spc="-35">
                <a:latin typeface="Times New Roman"/>
                <a:cs typeface="Times New Roman"/>
              </a:rPr>
              <a:t>y</a:t>
            </a:r>
            <a:r>
              <a:rPr dirty="0" smtClean="0" sz="1300" spc="5">
                <a:latin typeface="Times New Roman"/>
                <a:cs typeface="Times New Roman"/>
              </a:rPr>
              <a:t>t</a:t>
            </a:r>
            <a:r>
              <a:rPr dirty="0" smtClean="0" sz="1300" spc="-10">
                <a:latin typeface="Times New Roman"/>
                <a:cs typeface="Times New Roman"/>
              </a:rPr>
              <a:t>e</a:t>
            </a:r>
            <a:r>
              <a:rPr dirty="0" smtClean="0" sz="1300" spc="-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Trans</a:t>
            </a:r>
            <a:r>
              <a:rPr dirty="0" smtClean="0" sz="1300" spc="5">
                <a:latin typeface="Times New Roman"/>
                <a:cs typeface="Times New Roman"/>
              </a:rPr>
              <a:t>f</a:t>
            </a:r>
            <a:r>
              <a:rPr dirty="0" smtClean="0" sz="1300" spc="-5">
                <a:latin typeface="Times New Roman"/>
                <a:cs typeface="Times New Roman"/>
              </a:rPr>
              <a:t>er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10">
                <a:latin typeface="Times New Roman"/>
                <a:cs typeface="Times New Roman"/>
              </a:rPr>
              <a:t>b</a:t>
            </a:r>
            <a:r>
              <a:rPr dirty="0" smtClean="0" sz="1300" spc="-10">
                <a:latin typeface="Times New Roman"/>
                <a:cs typeface="Times New Roman"/>
              </a:rPr>
              <a:t>y</a:t>
            </a:r>
            <a:r>
              <a:rPr dirty="0" smtClean="0" sz="1300" spc="-25">
                <a:latin typeface="Times New Roman"/>
                <a:cs typeface="Times New Roman"/>
              </a:rPr>
              <a:t> </a:t>
            </a:r>
            <a:r>
              <a:rPr dirty="0" smtClean="0" sz="1300" spc="-5">
                <a:latin typeface="Times New Roman"/>
                <a:cs typeface="Times New Roman"/>
              </a:rPr>
              <a:t>t</a:t>
            </a:r>
            <a:r>
              <a:rPr dirty="0" smtClean="0" sz="1300" spc="0">
                <a:latin typeface="Times New Roman"/>
                <a:cs typeface="Times New Roman"/>
              </a:rPr>
              <a:t>h</a:t>
            </a:r>
            <a:r>
              <a:rPr dirty="0" smtClean="0" sz="1300" spc="-10">
                <a:latin typeface="Times New Roman"/>
                <a:cs typeface="Times New Roman"/>
              </a:rPr>
              <a:t>e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0">
                <a:latin typeface="Times New Roman"/>
                <a:cs typeface="Times New Roman"/>
              </a:rPr>
              <a:t>8</a:t>
            </a:r>
            <a:r>
              <a:rPr dirty="0" smtClean="0" sz="1300" spc="-10">
                <a:latin typeface="Times New Roman"/>
                <a:cs typeface="Times New Roman"/>
              </a:rPr>
              <a:t>086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8120" y="8805926"/>
            <a:ext cx="5520055" cy="8540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5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rd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ven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gned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rd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72"/>
              </a:spcBef>
            </a:pPr>
            <a:endParaRPr sz="1200"/>
          </a:p>
          <a:p>
            <a:pPr marL="283845">
              <a:lnSpc>
                <a:spcPct val="100000"/>
              </a:lnSpc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 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baseline="-9259" sz="1350" spc="0">
                <a:latin typeface="Times New Roman"/>
                <a:cs typeface="Times New Roman"/>
              </a:rPr>
              <a:t>0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 0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83845">
              <a:lnSpc>
                <a:spcPct val="100000"/>
              </a:lnSpc>
              <a:spcBef>
                <a:spcPts val="275"/>
              </a:spcBef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  </a:t>
            </a:r>
            <a:r>
              <a:rPr dirty="0" smtClean="0" sz="1400" spc="-860">
                <a:latin typeface="Cambria Math"/>
                <a:cs typeface="Cambria Math"/>
              </a:rPr>
              <a:t>B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315">
                <a:latin typeface="Cambria Math"/>
                <a:cs typeface="Cambria Math"/>
              </a:rPr>
              <a:t>̅</a:t>
            </a:r>
            <a:r>
              <a:rPr dirty="0" smtClean="0" baseline="9920" sz="2100" spc="-825">
                <a:latin typeface="Cambria Math"/>
                <a:cs typeface="Cambria Math"/>
              </a:rPr>
              <a:t>̅</a:t>
            </a:r>
            <a:r>
              <a:rPr dirty="0" smtClean="0" sz="1400" spc="-615">
                <a:latin typeface="Cambria Math"/>
                <a:cs typeface="Cambria Math"/>
              </a:rPr>
              <a:t>H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607">
                <a:latin typeface="Cambria Math"/>
                <a:cs typeface="Cambria Math"/>
              </a:rPr>
              <a:t>̅</a:t>
            </a:r>
            <a:r>
              <a:rPr dirty="0" smtClean="0" sz="1400" spc="-615">
                <a:latin typeface="Cambria Math"/>
                <a:cs typeface="Cambria Math"/>
              </a:rPr>
              <a:t>E</a:t>
            </a:r>
            <a:r>
              <a:rPr dirty="0" smtClean="0" baseline="9920" sz="2100" spc="0">
                <a:latin typeface="Cambria Math"/>
                <a:cs typeface="Cambria Math"/>
              </a:rPr>
              <a:t>̅</a:t>
            </a:r>
            <a:r>
              <a:rPr dirty="0" smtClean="0" baseline="9920" sz="2100" spc="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nk.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545079" y="2846831"/>
            <a:ext cx="2669540" cy="16181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2546350" y="6316979"/>
            <a:ext cx="2659379" cy="16391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71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2598165"/>
            <a:ext cx="5594985" cy="343725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116965">
              <a:lnSpc>
                <a:spcPct val="100000"/>
              </a:lnSpc>
            </a:pPr>
            <a:r>
              <a:rPr dirty="0" smtClean="0" sz="1300" spc="-10">
                <a:latin typeface="Times New Roman"/>
                <a:cs typeface="Times New Roman"/>
              </a:rPr>
              <a:t>Figure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7</a:t>
            </a:r>
            <a:r>
              <a:rPr dirty="0" smtClean="0" sz="1300" spc="-10">
                <a:latin typeface="Times New Roman"/>
                <a:cs typeface="Times New Roman"/>
              </a:rPr>
              <a:t> </a:t>
            </a:r>
            <a:r>
              <a:rPr dirty="0" smtClean="0" sz="1300" spc="0">
                <a:latin typeface="Times New Roman"/>
                <a:cs typeface="Times New Roman"/>
              </a:rPr>
              <a:t>E</a:t>
            </a:r>
            <a:r>
              <a:rPr dirty="0" smtClean="0" sz="1300" spc="-10">
                <a:latin typeface="Times New Roman"/>
                <a:cs typeface="Times New Roman"/>
              </a:rPr>
              <a:t>ven-Ad</a:t>
            </a:r>
            <a:r>
              <a:rPr dirty="0" smtClean="0" sz="1300" spc="0">
                <a:latin typeface="Times New Roman"/>
                <a:cs typeface="Times New Roman"/>
              </a:rPr>
              <a:t>d</a:t>
            </a:r>
            <a:r>
              <a:rPr dirty="0" smtClean="0" sz="1300" spc="-5">
                <a:latin typeface="Times New Roman"/>
                <a:cs typeface="Times New Roman"/>
              </a:rPr>
              <a:t>ress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Word</a:t>
            </a:r>
            <a:r>
              <a:rPr dirty="0" smtClean="0" sz="1300" spc="-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Tra</a:t>
            </a:r>
            <a:r>
              <a:rPr dirty="0" smtClean="0" sz="1300" spc="0">
                <a:latin typeface="Times New Roman"/>
                <a:cs typeface="Times New Roman"/>
              </a:rPr>
              <a:t>n</a:t>
            </a:r>
            <a:r>
              <a:rPr dirty="0" smtClean="0" sz="1300" spc="-5">
                <a:latin typeface="Times New Roman"/>
                <a:cs typeface="Times New Roman"/>
              </a:rPr>
              <a:t>s</a:t>
            </a:r>
            <a:r>
              <a:rPr dirty="0" smtClean="0" sz="1300" spc="5">
                <a:latin typeface="Times New Roman"/>
                <a:cs typeface="Times New Roman"/>
              </a:rPr>
              <a:t>f</a:t>
            </a:r>
            <a:r>
              <a:rPr dirty="0" smtClean="0" sz="1300" spc="-5">
                <a:latin typeface="Times New Roman"/>
                <a:cs typeface="Times New Roman"/>
              </a:rPr>
              <a:t>er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0">
                <a:latin typeface="Times New Roman"/>
                <a:cs typeface="Times New Roman"/>
              </a:rPr>
              <a:t>b</a:t>
            </a:r>
            <a:r>
              <a:rPr dirty="0" smtClean="0" sz="1300" spc="-10">
                <a:latin typeface="Times New Roman"/>
                <a:cs typeface="Times New Roman"/>
              </a:rPr>
              <a:t>y</a:t>
            </a:r>
            <a:r>
              <a:rPr dirty="0" smtClean="0" sz="1300" spc="-25">
                <a:latin typeface="Times New Roman"/>
                <a:cs typeface="Times New Roman"/>
              </a:rPr>
              <a:t> </a:t>
            </a:r>
            <a:r>
              <a:rPr dirty="0" smtClean="0" sz="1300" spc="5">
                <a:latin typeface="Times New Roman"/>
                <a:cs typeface="Times New Roman"/>
              </a:rPr>
              <a:t>t</a:t>
            </a:r>
            <a:r>
              <a:rPr dirty="0" smtClean="0" sz="1300" spc="-10">
                <a:latin typeface="Times New Roman"/>
                <a:cs typeface="Times New Roman"/>
              </a:rPr>
              <a:t>he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8086</a:t>
            </a:r>
            <a:endParaRPr sz="1300">
              <a:latin typeface="Times New Roman"/>
              <a:cs typeface="Times New Roman"/>
            </a:endParaRPr>
          </a:p>
          <a:p>
            <a:pPr>
              <a:lnSpc>
                <a:spcPts val="550"/>
              </a:lnSpc>
              <a:spcBef>
                <a:spcPts val="13"/>
              </a:spcBef>
            </a:pPr>
            <a:endParaRPr sz="5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 marR="593090">
              <a:lnSpc>
                <a:spcPct val="110700"/>
              </a:lnSpc>
              <a:buFont typeface="Times New Roman"/>
              <a:buAutoNum type="arabicPlain" startAt="4"/>
              <a:tabLst>
                <a:tab pos="205740" algn="l"/>
              </a:tabLst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rd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odd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(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isa</a:t>
            </a:r>
            <a:r>
              <a:rPr dirty="0" smtClean="0" sz="1400" spc="-1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gned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w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</a:t>
            </a:r>
            <a:r>
              <a:rPr dirty="0" smtClean="0" sz="1400" spc="5" b="1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0">
                <a:latin typeface="Times New Roman"/>
                <a:cs typeface="Times New Roman"/>
              </a:rPr>
              <a:t> access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" b="1">
                <a:latin typeface="Times New Roman"/>
                <a:cs typeface="Times New Roman"/>
              </a:rPr>
              <a:t>t</a:t>
            </a:r>
            <a:r>
              <a:rPr dirty="0" smtClean="0" sz="1400" spc="0" b="1">
                <a:latin typeface="Times New Roman"/>
                <a:cs typeface="Times New Roman"/>
              </a:rPr>
              <a:t>wo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b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-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c</a:t>
            </a:r>
            <a:r>
              <a:rPr dirty="0" smtClean="0" sz="1400" spc="5" b="1">
                <a:latin typeface="Times New Roman"/>
                <a:cs typeface="Times New Roman"/>
              </a:rPr>
              <a:t>y</a:t>
            </a:r>
            <a:r>
              <a:rPr dirty="0" smtClean="0" sz="1400" spc="-15" b="1">
                <a:latin typeface="Times New Roman"/>
                <a:cs typeface="Times New Roman"/>
              </a:rPr>
              <a:t>c</a:t>
            </a:r>
            <a:r>
              <a:rPr dirty="0" smtClean="0" sz="1400" spc="0" b="1">
                <a:latin typeface="Times New Roman"/>
                <a:cs typeface="Times New Roman"/>
              </a:rPr>
              <a:t>l</a:t>
            </a:r>
            <a:r>
              <a:rPr dirty="0" smtClean="0" sz="1400" spc="-15" b="1">
                <a:latin typeface="Times New Roman"/>
                <a:cs typeface="Times New Roman"/>
              </a:rPr>
              <a:t>e</a:t>
            </a:r>
            <a:r>
              <a:rPr dirty="0" smtClean="0" sz="1400" spc="0" b="1">
                <a:latin typeface="Times New Roman"/>
                <a:cs typeface="Times New Roman"/>
              </a:rPr>
              <a:t>s</a:t>
            </a:r>
            <a:r>
              <a:rPr dirty="0" smtClean="0" sz="1400" spc="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acce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46"/>
              </a:spcBef>
              <a:buFont typeface="Times New Roman"/>
              <a:buAutoNum type="arabicPlain" startAt="4"/>
            </a:pPr>
            <a:endParaRPr sz="950"/>
          </a:p>
          <a:p>
            <a:pPr lvl="1" marL="469265" marR="12700" indent="-228600">
              <a:lnSpc>
                <a:spcPct val="110000"/>
              </a:lnSpc>
              <a:buFont typeface="Times New Roman"/>
              <a:buAutoNum type="alphaLcParenR"/>
              <a:tabLst>
                <a:tab pos="46926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fi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nk)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 marL="283845">
              <a:lnSpc>
                <a:spcPct val="100000"/>
              </a:lnSpc>
              <a:spcBef>
                <a:spcPts val="275"/>
              </a:spcBef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 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baseline="-9259" sz="1350" spc="0">
                <a:latin typeface="Times New Roman"/>
                <a:cs typeface="Times New Roman"/>
              </a:rPr>
              <a:t>0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 1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83845">
              <a:lnSpc>
                <a:spcPct val="100000"/>
              </a:lnSpc>
              <a:spcBef>
                <a:spcPts val="265"/>
              </a:spcBef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  </a:t>
            </a:r>
            <a:r>
              <a:rPr dirty="0" smtClean="0" sz="1400" spc="-860">
                <a:latin typeface="Cambria Math"/>
                <a:cs typeface="Cambria Math"/>
              </a:rPr>
              <a:t>B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315">
                <a:latin typeface="Cambria Math"/>
                <a:cs typeface="Cambria Math"/>
              </a:rPr>
              <a:t>̅</a:t>
            </a:r>
            <a:r>
              <a:rPr dirty="0" smtClean="0" baseline="9920" sz="2100" spc="-825">
                <a:latin typeface="Cambria Math"/>
                <a:cs typeface="Cambria Math"/>
              </a:rPr>
              <a:t>̅</a:t>
            </a:r>
            <a:r>
              <a:rPr dirty="0" smtClean="0" sz="1400" spc="-615">
                <a:latin typeface="Cambria Math"/>
                <a:cs typeface="Cambria Math"/>
              </a:rPr>
              <a:t>H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607">
                <a:latin typeface="Cambria Math"/>
                <a:cs typeface="Cambria Math"/>
              </a:rPr>
              <a:t>̅</a:t>
            </a:r>
            <a:r>
              <a:rPr dirty="0" smtClean="0" sz="1400" spc="-615">
                <a:latin typeface="Cambria Math"/>
                <a:cs typeface="Cambria Math"/>
              </a:rPr>
              <a:t>E</a:t>
            </a:r>
            <a:r>
              <a:rPr dirty="0" smtClean="0" baseline="9920" sz="2100" spc="0">
                <a:latin typeface="Cambria Math"/>
                <a:cs typeface="Cambria Math"/>
              </a:rPr>
              <a:t>̅</a:t>
            </a:r>
            <a:r>
              <a:rPr dirty="0" smtClean="0" baseline="9920" sz="2100" spc="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nk.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8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 lvl="1" marL="469265" marR="351155" indent="-228600">
              <a:lnSpc>
                <a:spcPct val="110800"/>
              </a:lnSpc>
              <a:buFont typeface="Times New Roman"/>
              <a:buAutoNum type="alphaLcParenR" startAt="2"/>
              <a:tabLst>
                <a:tab pos="51371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se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nk)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 marL="283845">
              <a:lnSpc>
                <a:spcPct val="100000"/>
              </a:lnSpc>
              <a:spcBef>
                <a:spcPts val="265"/>
              </a:spcBef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 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baseline="-9259" sz="1350" spc="0">
                <a:latin typeface="Times New Roman"/>
                <a:cs typeface="Times New Roman"/>
              </a:rPr>
              <a:t>0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 0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marL="283845">
              <a:lnSpc>
                <a:spcPct val="100000"/>
              </a:lnSpc>
              <a:spcBef>
                <a:spcPts val="285"/>
              </a:spcBef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  </a:t>
            </a:r>
            <a:r>
              <a:rPr dirty="0" smtClean="0" sz="1400" spc="-860">
                <a:latin typeface="Cambria Math"/>
                <a:cs typeface="Cambria Math"/>
              </a:rPr>
              <a:t>B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315">
                <a:latin typeface="Cambria Math"/>
                <a:cs typeface="Cambria Math"/>
              </a:rPr>
              <a:t>̅</a:t>
            </a:r>
            <a:r>
              <a:rPr dirty="0" smtClean="0" baseline="9920" sz="2100" spc="-825">
                <a:latin typeface="Cambria Math"/>
                <a:cs typeface="Cambria Math"/>
              </a:rPr>
              <a:t>̅</a:t>
            </a:r>
            <a:r>
              <a:rPr dirty="0" smtClean="0" sz="1400" spc="-615">
                <a:latin typeface="Cambria Math"/>
                <a:cs typeface="Cambria Math"/>
              </a:rPr>
              <a:t>H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607">
                <a:latin typeface="Cambria Math"/>
                <a:cs typeface="Cambria Math"/>
              </a:rPr>
              <a:t>̅</a:t>
            </a:r>
            <a:r>
              <a:rPr dirty="0" smtClean="0" sz="1400" spc="-615">
                <a:latin typeface="Cambria Math"/>
                <a:cs typeface="Cambria Math"/>
              </a:rPr>
              <a:t>E</a:t>
            </a:r>
            <a:r>
              <a:rPr dirty="0" smtClean="0" baseline="9920" sz="2100" spc="0">
                <a:latin typeface="Cambria Math"/>
                <a:cs typeface="Cambria Math"/>
              </a:rPr>
              <a:t>̅</a:t>
            </a:r>
            <a:r>
              <a:rPr dirty="0" smtClean="0" baseline="9920" sz="2100" spc="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nk.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00401" y="9396476"/>
            <a:ext cx="3340735" cy="2101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300" spc="-10">
                <a:latin typeface="Times New Roman"/>
                <a:cs typeface="Times New Roman"/>
              </a:rPr>
              <a:t>Figure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8</a:t>
            </a:r>
            <a:r>
              <a:rPr dirty="0" smtClean="0" sz="1300" spc="-10">
                <a:latin typeface="Times New Roman"/>
                <a:cs typeface="Times New Roman"/>
              </a:rPr>
              <a:t> </a:t>
            </a:r>
            <a:r>
              <a:rPr dirty="0" smtClean="0" sz="1300" spc="0">
                <a:latin typeface="Times New Roman"/>
                <a:cs typeface="Times New Roman"/>
              </a:rPr>
              <a:t>O</a:t>
            </a:r>
            <a:r>
              <a:rPr dirty="0" smtClean="0" sz="1300" spc="-10">
                <a:latin typeface="Times New Roman"/>
                <a:cs typeface="Times New Roman"/>
              </a:rPr>
              <a:t>dd-Ad</a:t>
            </a:r>
            <a:r>
              <a:rPr dirty="0" smtClean="0" sz="1300" spc="0">
                <a:latin typeface="Times New Roman"/>
                <a:cs typeface="Times New Roman"/>
              </a:rPr>
              <a:t>d</a:t>
            </a:r>
            <a:r>
              <a:rPr dirty="0" smtClean="0" sz="1300" spc="-5">
                <a:latin typeface="Times New Roman"/>
                <a:cs typeface="Times New Roman"/>
              </a:rPr>
              <a:t>ress</a:t>
            </a:r>
            <a:r>
              <a:rPr dirty="0" smtClean="0" sz="1300" spc="10">
                <a:latin typeface="Times New Roman"/>
                <a:cs typeface="Times New Roman"/>
              </a:rPr>
              <a:t> </a:t>
            </a:r>
            <a:r>
              <a:rPr dirty="0" smtClean="0" sz="1300" spc="-25">
                <a:latin typeface="Times New Roman"/>
                <a:cs typeface="Times New Roman"/>
              </a:rPr>
              <a:t>W</a:t>
            </a:r>
            <a:r>
              <a:rPr dirty="0" smtClean="0" sz="1300" spc="0">
                <a:latin typeface="Times New Roman"/>
                <a:cs typeface="Times New Roman"/>
              </a:rPr>
              <a:t>o</a:t>
            </a:r>
            <a:r>
              <a:rPr dirty="0" smtClean="0" sz="1300" spc="-10">
                <a:latin typeface="Times New Roman"/>
                <a:cs typeface="Times New Roman"/>
              </a:rPr>
              <a:t>rd</a:t>
            </a:r>
            <a:r>
              <a:rPr dirty="0" smtClean="0" sz="1300" spc="-10">
                <a:latin typeface="Times New Roman"/>
                <a:cs typeface="Times New Roman"/>
              </a:rPr>
              <a:t> </a:t>
            </a:r>
            <a:r>
              <a:rPr dirty="0" smtClean="0" sz="1300" spc="-10">
                <a:latin typeface="Times New Roman"/>
                <a:cs typeface="Times New Roman"/>
              </a:rPr>
              <a:t>Trans</a:t>
            </a:r>
            <a:r>
              <a:rPr dirty="0" smtClean="0" sz="1300" spc="5">
                <a:latin typeface="Times New Roman"/>
                <a:cs typeface="Times New Roman"/>
              </a:rPr>
              <a:t>f</a:t>
            </a:r>
            <a:r>
              <a:rPr dirty="0" smtClean="0" sz="1300" spc="-5">
                <a:latin typeface="Times New Roman"/>
                <a:cs typeface="Times New Roman"/>
              </a:rPr>
              <a:t>er</a:t>
            </a:r>
            <a:r>
              <a:rPr dirty="0" smtClean="0" sz="1300" spc="-5">
                <a:latin typeface="Times New Roman"/>
                <a:cs typeface="Times New Roman"/>
              </a:rPr>
              <a:t> </a:t>
            </a:r>
            <a:r>
              <a:rPr dirty="0" smtClean="0" sz="1300" spc="10">
                <a:latin typeface="Times New Roman"/>
                <a:cs typeface="Times New Roman"/>
              </a:rPr>
              <a:t>b</a:t>
            </a:r>
            <a:r>
              <a:rPr dirty="0" smtClean="0" sz="1300" spc="-10">
                <a:latin typeface="Times New Roman"/>
                <a:cs typeface="Times New Roman"/>
              </a:rPr>
              <a:t>y</a:t>
            </a:r>
            <a:r>
              <a:rPr dirty="0" smtClean="0" sz="1300" spc="-30">
                <a:latin typeface="Times New Roman"/>
                <a:cs typeface="Times New Roman"/>
              </a:rPr>
              <a:t> </a:t>
            </a:r>
            <a:r>
              <a:rPr dirty="0" smtClean="0" sz="1300" spc="-5">
                <a:latin typeface="Times New Roman"/>
                <a:cs typeface="Times New Roman"/>
              </a:rPr>
              <a:t>t</a:t>
            </a:r>
            <a:r>
              <a:rPr dirty="0" smtClean="0" sz="1300" spc="0">
                <a:latin typeface="Times New Roman"/>
                <a:cs typeface="Times New Roman"/>
              </a:rPr>
              <a:t>h</a:t>
            </a:r>
            <a:r>
              <a:rPr dirty="0" smtClean="0" sz="1300" spc="-10">
                <a:latin typeface="Times New Roman"/>
                <a:cs typeface="Times New Roman"/>
              </a:rPr>
              <a:t>e</a:t>
            </a:r>
            <a:r>
              <a:rPr dirty="0" smtClean="0" sz="1300" spc="-10">
                <a:latin typeface="Times New Roman"/>
                <a:cs typeface="Times New Roman"/>
              </a:rPr>
              <a:t> </a:t>
            </a:r>
            <a:r>
              <a:rPr dirty="0" smtClean="0" sz="1300" spc="0">
                <a:latin typeface="Times New Roman"/>
                <a:cs typeface="Times New Roman"/>
              </a:rPr>
              <a:t>8</a:t>
            </a:r>
            <a:r>
              <a:rPr dirty="0" smtClean="0" sz="1300" spc="-10">
                <a:latin typeface="Times New Roman"/>
                <a:cs typeface="Times New Roman"/>
              </a:rPr>
              <a:t>086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46350" y="900683"/>
            <a:ext cx="2659379" cy="1555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536951" y="6182867"/>
            <a:ext cx="2684779" cy="307035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71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31076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7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6669" y="2995619"/>
            <a:ext cx="5379720" cy="64503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3970" indent="-228600">
              <a:lnSpc>
                <a:spcPct val="958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oi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ter </a:t>
            </a:r>
            <a:r>
              <a:rPr dirty="0" smtClean="0" sz="1400" spc="-105" b="1" i="1">
                <a:latin typeface="Times New Roman"/>
                <a:cs typeface="Times New Roman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R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g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-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s </a:t>
            </a:r>
            <a:r>
              <a:rPr dirty="0" smtClean="0" sz="1400" spc="-95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store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lace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ter).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ses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er.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nly</a:t>
            </a:r>
            <a:r>
              <a:rPr dirty="0" smtClean="0" sz="1400" spc="0">
                <a:latin typeface="Times New Roman"/>
                <a:cs typeface="Times New Roman"/>
              </a:rPr>
              <a:t> access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ds.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ck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(SP)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(B</a:t>
            </a:r>
            <a:r>
              <a:rPr dirty="0" smtClean="0" sz="1400" spc="-1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set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op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k).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BP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so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off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SS.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BP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refer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nce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eters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sed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2"/>
              </a:spcBef>
              <a:buFont typeface="Courier New"/>
              <a:buChar char="o"/>
            </a:pPr>
            <a:endParaRPr sz="6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algn="just" marL="241300" marR="12700" indent="-228600">
              <a:lnSpc>
                <a:spcPct val="958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x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d </a:t>
            </a:r>
            <a:r>
              <a:rPr dirty="0" smtClean="0" sz="1400" spc="114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eg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st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rs </a:t>
            </a:r>
            <a:r>
              <a:rPr dirty="0" smtClean="0" sz="1400" spc="10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also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ore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set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 se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nly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0">
                <a:latin typeface="Times New Roman"/>
                <a:cs typeface="Times New Roman"/>
              </a:rPr>
              <a:t> For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in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s.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se, 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ify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(SI)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ds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ff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ies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urce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d,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I)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0">
                <a:latin typeface="Times New Roman"/>
                <a:cs typeface="Times New Roman"/>
              </a:rPr>
              <a:t> 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ff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600"/>
              </a:lnSpc>
              <a:spcBef>
                <a:spcPts val="11"/>
              </a:spcBef>
              <a:buFont typeface="Courier New"/>
              <a:buChar char="o"/>
            </a:pPr>
            <a:endParaRPr sz="6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>
              <a:lnSpc>
                <a:spcPts val="1000"/>
              </a:lnSpc>
              <a:buFont typeface="Courier New"/>
              <a:buChar char="o"/>
            </a:pPr>
            <a:endParaRPr sz="1000"/>
          </a:p>
          <a:p>
            <a:pPr algn="just" marL="241300" marR="13335" indent="-228600">
              <a:lnSpc>
                <a:spcPct val="95900"/>
              </a:lnSpc>
              <a:buFont typeface="Courier New"/>
              <a:buChar char="o"/>
              <a:tabLst>
                <a:tab pos="241300" algn="l"/>
              </a:tabLst>
            </a:pPr>
            <a:r>
              <a:rPr dirty="0" smtClean="0" sz="1400" spc="0" b="1" i="1">
                <a:latin typeface="Times New Roman"/>
                <a:cs typeface="Times New Roman"/>
              </a:rPr>
              <a:t>St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2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(f</a:t>
            </a:r>
            <a:r>
              <a:rPr dirty="0" smtClean="0" sz="1400" spc="5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ter)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 of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Six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rry</a:t>
            </a:r>
            <a:r>
              <a:rPr dirty="0" smtClean="0" sz="1400" spc="0">
                <a:latin typeface="Times New Roman"/>
                <a:cs typeface="Times New Roman"/>
              </a:rPr>
              <a:t> fl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(CF),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flag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(PF),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ary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flag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F),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zero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F),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ag</a:t>
            </a:r>
            <a:r>
              <a:rPr dirty="0" smtClean="0" sz="1400" spc="0">
                <a:latin typeface="Times New Roman"/>
                <a:cs typeface="Times New Roman"/>
              </a:rPr>
              <a:t> (SF),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flag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F).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us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gs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 the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lt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are: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di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F), 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(IF), 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). 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fl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008557" y="900048"/>
          <a:ext cx="5730061" cy="16946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9297"/>
                <a:gridCol w="4839715"/>
              </a:tblGrid>
              <a:tr h="210566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5" b="1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ster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ope</a:t>
                      </a:r>
                      <a:r>
                        <a:rPr dirty="0" smtClean="0" sz="1400" spc="-15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ion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ord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ul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ord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divide,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rd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/O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ult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pl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 d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 I/O,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ate,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ec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al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th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ult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pl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 d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BX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6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CX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Str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0311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CL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ble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11835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ord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ul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ord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divide,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ire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I/O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2844800" cy="7893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ry</a:t>
            </a:r>
            <a:r>
              <a:rPr dirty="0" smtClean="0" sz="1400" spc="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Int</a:t>
            </a:r>
            <a:r>
              <a:rPr dirty="0" smtClean="0" sz="1400" spc="-10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rf</a:t>
            </a:r>
            <a:r>
              <a:rPr dirty="0" smtClean="0" sz="1400" spc="-5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ce</a:t>
            </a:r>
            <a:r>
              <a:rPr dirty="0" smtClean="0" sz="1400" spc="-1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rcu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ts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0"/>
              </a:spcBef>
            </a:pPr>
            <a:endParaRPr sz="700"/>
          </a:p>
          <a:p>
            <a:pPr marL="12700" marR="12700">
              <a:lnSpc>
                <a:spcPct val="110700"/>
              </a:lnSpc>
              <a:tabLst>
                <a:tab pos="447675" algn="l"/>
                <a:tab pos="1195705" algn="l"/>
                <a:tab pos="1978025" algn="l"/>
                <a:tab pos="2588260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	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	</a:t>
            </a:r>
            <a:r>
              <a:rPr dirty="0" smtClean="0" sz="1400" spc="0">
                <a:latin typeface="Times New Roman"/>
                <a:cs typeface="Times New Roman"/>
              </a:rPr>
              <a:t>inte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face	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	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shown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951539" y="1215389"/>
            <a:ext cx="117411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336550" algn="l"/>
              </a:tabLst>
            </a:pP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	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35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257754" y="1215389"/>
            <a:ext cx="80581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(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195832" y="1215389"/>
            <a:ext cx="47942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8120" y="5752972"/>
            <a:ext cx="5608320" cy="37052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317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erface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(for Ma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Mo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19"/>
              </a:spcBef>
            </a:pPr>
            <a:endParaRPr sz="1000"/>
          </a:p>
          <a:p>
            <a:pPr algn="just" marL="12700" marR="274256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find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ace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6"/>
              </a:spcBef>
            </a:pPr>
            <a:endParaRPr sz="1000"/>
          </a:p>
          <a:p>
            <a:pPr algn="just" marL="240665" marR="3725545">
              <a:lnSpc>
                <a:spcPct val="110100"/>
              </a:lnSpc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 algn="just" marL="469265" marR="2752090" indent="-228600">
              <a:lnSpc>
                <a:spcPct val="100000"/>
              </a:lnSpc>
              <a:spcBef>
                <a:spcPts val="180"/>
              </a:spcBef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endParaRPr sz="1400">
              <a:latin typeface="Times New Roman"/>
              <a:cs typeface="Times New Roman"/>
            </a:endParaRPr>
          </a:p>
          <a:p>
            <a:pPr algn="just" marL="469265" marR="3202305" indent="-228600">
              <a:lnSpc>
                <a:spcPct val="100000"/>
              </a:lnSpc>
              <a:spcBef>
                <a:spcPts val="165"/>
              </a:spcBef>
              <a:buFont typeface="Courier New"/>
              <a:buChar char="o"/>
              <a:tabLst>
                <a:tab pos="46926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sz="1400" spc="0">
                <a:latin typeface="Times New Roman"/>
                <a:cs typeface="Times New Roman"/>
              </a:rPr>
              <a:t>bu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37"/>
              </a:spcBef>
            </a:pPr>
            <a:endParaRPr sz="1000"/>
          </a:p>
          <a:p>
            <a:pPr algn="just" marL="12700" marR="17145">
              <a:lnSpc>
                <a:spcPct val="1111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60">
                <a:latin typeface="Cambria Math"/>
                <a:cs typeface="Cambria Math"/>
              </a:rPr>
              <a:t>�</a:t>
            </a:r>
            <a:r>
              <a:rPr dirty="0" smtClean="0" baseline="-16666" sz="1500" spc="-727">
                <a:latin typeface="Cambria Math"/>
                <a:cs typeface="Cambria Math"/>
              </a:rPr>
              <a:t>0</a:t>
            </a:r>
            <a:r>
              <a:rPr dirty="0" smtClean="0" baseline="11904" sz="2100" spc="0">
                <a:latin typeface="Cambria Math"/>
                <a:cs typeface="Cambria Math"/>
              </a:rPr>
              <a:t>̅ </a:t>
            </a:r>
            <a:r>
              <a:rPr dirty="0" smtClean="0" baseline="11904" sz="2100" spc="-104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95">
                <a:latin typeface="Cambria Math"/>
                <a:cs typeface="Cambria Math"/>
              </a:rPr>
              <a:t>�</a:t>
            </a:r>
            <a:r>
              <a:rPr dirty="0" smtClean="0" baseline="-16666" sz="1500" spc="-675">
                <a:latin typeface="Cambria Math"/>
                <a:cs typeface="Cambria Math"/>
              </a:rPr>
              <a:t>1</a:t>
            </a:r>
            <a:r>
              <a:rPr dirty="0" smtClean="0" baseline="11904" sz="2100" spc="0">
                <a:latin typeface="Cambria Math"/>
                <a:cs typeface="Cambria Math"/>
              </a:rPr>
              <a:t>̅ </a:t>
            </a:r>
            <a:r>
              <a:rPr dirty="0" smtClean="0" baseline="11904" sz="2100" spc="-15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60">
                <a:latin typeface="Cambria Math"/>
                <a:cs typeface="Cambria Math"/>
              </a:rPr>
              <a:t>�</a:t>
            </a:r>
            <a:r>
              <a:rPr dirty="0" smtClean="0" baseline="-16666" sz="1500" spc="-727">
                <a:latin typeface="Cambria Math"/>
                <a:cs typeface="Cambria Math"/>
              </a:rPr>
              <a:t>2</a:t>
            </a:r>
            <a:r>
              <a:rPr dirty="0" smtClean="0" baseline="11904" sz="2100" spc="0">
                <a:latin typeface="Cambria Math"/>
                <a:cs typeface="Cambria Math"/>
              </a:rPr>
              <a:t>̅ </a:t>
            </a:r>
            <a:r>
              <a:rPr dirty="0" smtClean="0" baseline="11904" sz="2100" spc="-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88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ler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them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ne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 tr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sfer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7"/>
              </a:spcBef>
            </a:pPr>
            <a:endParaRPr sz="900"/>
          </a:p>
          <a:p>
            <a:pPr algn="just" marL="12700" marR="12700">
              <a:lnSpc>
                <a:spcPct val="1129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45">
                <a:latin typeface="Times New Roman"/>
                <a:cs typeface="Times New Roman"/>
              </a:rPr>
              <a:t>A</a:t>
            </a:r>
            <a:r>
              <a:rPr dirty="0" smtClean="0" baseline="-9259" sz="1350" spc="0">
                <a:latin typeface="Times New Roman"/>
                <a:cs typeface="Times New Roman"/>
              </a:rPr>
              <a:t>0</a:t>
            </a:r>
            <a:r>
              <a:rPr dirty="0" smtClean="0" baseline="-9259" sz="135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0">
                <a:latin typeface="Times New Roman"/>
                <a:cs typeface="Times New Roman"/>
              </a:rPr>
              <a:t>9  </a:t>
            </a:r>
            <a:r>
              <a:rPr dirty="0" smtClean="0" baseline="-9259" sz="1350" spc="-52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925">
                <a:latin typeface="Cambria Math"/>
                <a:cs typeface="Cambria Math"/>
              </a:rPr>
              <a:t>�</a:t>
            </a:r>
            <a:r>
              <a:rPr dirty="0" smtClean="0" baseline="9920" sz="2100" spc="-240">
                <a:latin typeface="Cambria Math"/>
                <a:cs typeface="Cambria Math"/>
              </a:rPr>
              <a:t>̅̅</a:t>
            </a:r>
            <a:r>
              <a:rPr dirty="0" smtClean="0" baseline="9920" sz="2100" spc="-862">
                <a:latin typeface="Cambria Math"/>
                <a:cs typeface="Cambria Math"/>
              </a:rPr>
              <a:t>̅</a:t>
            </a:r>
            <a:r>
              <a:rPr dirty="0" smtClean="0" sz="1400" spc="-625">
                <a:latin typeface="Cambria Math"/>
                <a:cs typeface="Cambria Math"/>
              </a:rPr>
              <a:t>�</a:t>
            </a:r>
            <a:r>
              <a:rPr dirty="0" smtClean="0" baseline="9920" sz="2100" spc="-240">
                <a:latin typeface="Cambria Math"/>
                <a:cs typeface="Cambria Math"/>
              </a:rPr>
              <a:t>̅</a:t>
            </a:r>
            <a:r>
              <a:rPr dirty="0" smtClean="0" baseline="9920" sz="2100" spc="-637">
                <a:latin typeface="Cambria Math"/>
                <a:cs typeface="Cambria Math"/>
              </a:rPr>
              <a:t>̅</a:t>
            </a:r>
            <a:r>
              <a:rPr dirty="0" smtClean="0" sz="1400" spc="-615">
                <a:latin typeface="Cambria Math"/>
                <a:cs typeface="Cambria Math"/>
              </a:rPr>
              <a:t>�</a:t>
            </a:r>
            <a:r>
              <a:rPr dirty="0" smtClean="0" baseline="9920" sz="2100" spc="0">
                <a:latin typeface="Cambria Math"/>
                <a:cs typeface="Cambria Math"/>
              </a:rPr>
              <a:t>̅ </a:t>
            </a:r>
            <a:r>
              <a:rPr dirty="0" smtClean="0" baseline="9920" sz="2100" spc="-20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65225" y="1829180"/>
            <a:ext cx="5410200" cy="37814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3787266" y="9894315"/>
            <a:ext cx="168910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80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54171"/>
            <a:ext cx="5608320" cy="45789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3335">
              <a:lnSpc>
                <a:spcPct val="114300"/>
              </a:lnSpc>
            </a:pPr>
            <a:r>
              <a:rPr dirty="0" smtClean="0" sz="140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hed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A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7">
                <a:latin typeface="Times New Roman"/>
                <a:cs typeface="Times New Roman"/>
              </a:rPr>
              <a:t>7</a:t>
            </a:r>
            <a:r>
              <a:rPr dirty="0" smtClean="0" baseline="-9259" sz="1350" spc="0">
                <a:latin typeface="Times New Roman"/>
                <a:cs typeface="Times New Roman"/>
              </a:rPr>
              <a:t>L  </a:t>
            </a:r>
            <a:r>
              <a:rPr dirty="0" smtClean="0" baseline="-9259" sz="1350" spc="-127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7">
                <a:latin typeface="Times New Roman"/>
                <a:cs typeface="Times New Roman"/>
              </a:rPr>
              <a:t>9</a:t>
            </a:r>
            <a:r>
              <a:rPr dirty="0" smtClean="0" baseline="-9259" sz="1350" spc="0">
                <a:latin typeface="Times New Roman"/>
                <a:cs typeface="Times New Roman"/>
              </a:rPr>
              <a:t>L  </a:t>
            </a:r>
            <a:r>
              <a:rPr dirty="0" smtClean="0" baseline="-9259" sz="1350" spc="-12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uce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 </a:t>
            </a:r>
            <a:r>
              <a:rPr dirty="0" smtClean="0" sz="1400" spc="-840">
                <a:latin typeface="Cambria Math"/>
                <a:cs typeface="Cambria Math"/>
              </a:rPr>
              <a:t>�</a:t>
            </a:r>
            <a:r>
              <a:rPr dirty="0" smtClean="0" baseline="11904" sz="2100" spc="-352">
                <a:latin typeface="Cambria Math"/>
                <a:cs typeface="Cambria Math"/>
              </a:rPr>
              <a:t>̅</a:t>
            </a:r>
            <a:r>
              <a:rPr dirty="0" smtClean="0" baseline="11904" sz="2100" spc="-367">
                <a:latin typeface="Cambria Math"/>
                <a:cs typeface="Cambria Math"/>
              </a:rPr>
              <a:t>̅</a:t>
            </a:r>
            <a:r>
              <a:rPr dirty="0" smtClean="0" baseline="11904" sz="2100" spc="-750">
                <a:latin typeface="Cambria Math"/>
                <a:cs typeface="Cambria Math"/>
              </a:rPr>
              <a:t>̅</a:t>
            </a:r>
            <a:r>
              <a:rPr dirty="0" smtClean="0" sz="1400" spc="-615">
                <a:latin typeface="Cambria Math"/>
                <a:cs typeface="Cambria Math"/>
              </a:rPr>
              <a:t>�</a:t>
            </a:r>
            <a:r>
              <a:rPr dirty="0" smtClean="0" baseline="11904" sz="2100" spc="82">
                <a:latin typeface="Cambria Math"/>
                <a:cs typeface="Cambria Math"/>
              </a:rPr>
              <a:t>̅</a:t>
            </a:r>
            <a:r>
              <a:rPr dirty="0" smtClean="0" baseline="-9259" sz="1350" spc="0">
                <a:latin typeface="Times New Roman"/>
                <a:cs typeface="Times New Roman"/>
              </a:rPr>
              <a:t>0</a:t>
            </a:r>
            <a:r>
              <a:rPr dirty="0" smtClean="0" baseline="-9259" sz="1350" spc="7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5">
                <a:latin typeface="Times New Roman"/>
                <a:cs typeface="Times New Roman"/>
              </a:rPr>
              <a:t>h</a:t>
            </a:r>
            <a:r>
              <a:rPr dirty="0" smtClean="0" sz="1400" spc="-840">
                <a:latin typeface="Cambria Math"/>
                <a:cs typeface="Cambria Math"/>
              </a:rPr>
              <a:t>�</a:t>
            </a:r>
            <a:r>
              <a:rPr dirty="0" smtClean="0" baseline="11904" sz="2100" spc="-352">
                <a:latin typeface="Cambria Math"/>
                <a:cs typeface="Cambria Math"/>
              </a:rPr>
              <a:t>̅</a:t>
            </a:r>
            <a:r>
              <a:rPr dirty="0" smtClean="0" baseline="11904" sz="2100" spc="-367">
                <a:latin typeface="Cambria Math"/>
                <a:cs typeface="Cambria Math"/>
              </a:rPr>
              <a:t>̅</a:t>
            </a:r>
            <a:r>
              <a:rPr dirty="0" smtClean="0" baseline="11904" sz="2100" spc="-750">
                <a:latin typeface="Cambria Math"/>
                <a:cs typeface="Cambria Math"/>
              </a:rPr>
              <a:t>̅</a:t>
            </a:r>
            <a:r>
              <a:rPr dirty="0" smtClean="0" sz="1400" spc="-615">
                <a:latin typeface="Cambria Math"/>
                <a:cs typeface="Cambria Math"/>
              </a:rPr>
              <a:t>�</a:t>
            </a:r>
            <a:r>
              <a:rPr dirty="0" smtClean="0" baseline="11904" sz="2100" spc="82">
                <a:latin typeface="Cambria Math"/>
                <a:cs typeface="Cambria Math"/>
              </a:rPr>
              <a:t>̅</a:t>
            </a:r>
            <a:r>
              <a:rPr dirty="0" smtClean="0" baseline="-9259" sz="1350" spc="7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23"/>
              </a:spcBef>
            </a:pPr>
            <a:endParaRPr sz="900"/>
          </a:p>
          <a:p>
            <a:pPr algn="just" marL="12700" marR="13335">
              <a:lnSpc>
                <a:spcPct val="114999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LE</a:t>
            </a:r>
            <a:r>
              <a:rPr dirty="0" smtClean="0" sz="1400" spc="5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0">
                <a:latin typeface="Times New Roman"/>
                <a:cs typeface="Times New Roman"/>
              </a:rPr>
              <a:t> 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Cambria Math"/>
                <a:cs typeface="Cambria Math"/>
              </a:rPr>
              <a:t>�</a:t>
            </a:r>
            <a:r>
              <a:rPr dirty="0" smtClean="0" baseline="11904" sz="2100" spc="-7">
                <a:latin typeface="Cambria Math"/>
                <a:cs typeface="Cambria Math"/>
              </a:rPr>
              <a:t>̅</a:t>
            </a:r>
            <a:r>
              <a:rPr dirty="0" smtClean="0" baseline="-9259" sz="1350" spc="-15">
                <a:latin typeface="Times New Roman"/>
                <a:cs typeface="Times New Roman"/>
              </a:rPr>
              <a:t>2</a:t>
            </a:r>
            <a:r>
              <a:rPr dirty="0" smtClean="0" sz="1400" spc="10">
                <a:latin typeface="Cambria Math"/>
                <a:cs typeface="Cambria Math"/>
              </a:rPr>
              <a:t>�</a:t>
            </a:r>
            <a:r>
              <a:rPr dirty="0" smtClean="0" baseline="11904" sz="2100" spc="-7">
                <a:latin typeface="Cambria Math"/>
                <a:cs typeface="Cambria Math"/>
              </a:rPr>
              <a:t>̅</a:t>
            </a:r>
            <a:r>
              <a:rPr dirty="0" smtClean="0" baseline="-9259" sz="1350" spc="7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Cambria Math"/>
                <a:cs typeface="Cambria Math"/>
              </a:rPr>
              <a:t>�</a:t>
            </a:r>
            <a:r>
              <a:rPr dirty="0" smtClean="0" baseline="11904" sz="2100" spc="-7">
                <a:latin typeface="Cambria Math"/>
                <a:cs typeface="Cambria Math"/>
              </a:rPr>
              <a:t>̅</a:t>
            </a:r>
            <a:r>
              <a:rPr dirty="0" smtClean="0" baseline="-9259" sz="1350" spc="7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5" i="1">
                <a:latin typeface="Times New Roman"/>
                <a:cs typeface="Times New Roman"/>
              </a:rPr>
              <a:t>CL</a:t>
            </a:r>
            <a:r>
              <a:rPr dirty="0" smtClean="0" sz="1400" spc="0" i="1">
                <a:latin typeface="Times New Roman"/>
                <a:cs typeface="Times New Roman"/>
              </a:rPr>
              <a:t>K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4"/>
              </a:spcBef>
            </a:pPr>
            <a:endParaRPr sz="1000"/>
          </a:p>
          <a:p>
            <a:pPr algn="just" marL="12700" marR="13335">
              <a:lnSpc>
                <a:spcPct val="1102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ns,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nk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both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r).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 de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 are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2"/>
              </a:spcBef>
            </a:pPr>
            <a:endParaRPr sz="950"/>
          </a:p>
          <a:p>
            <a:pPr algn="just" marL="12700" marR="12700">
              <a:lnSpc>
                <a:spcPct val="111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bs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DE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app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-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them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-5" i="1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/</a:t>
            </a:r>
            <a:r>
              <a:rPr dirty="0" smtClean="0" sz="1400" spc="-645">
                <a:latin typeface="Cambria Math"/>
                <a:cs typeface="Cambria Math"/>
              </a:rPr>
              <a:t>�</a:t>
            </a:r>
            <a:r>
              <a:rPr dirty="0" smtClean="0" baseline="9920" sz="2100" spc="0">
                <a:latin typeface="Cambria Math"/>
                <a:cs typeface="Cambria Math"/>
              </a:rPr>
              <a:t>̅</a:t>
            </a:r>
            <a:r>
              <a:rPr dirty="0" smtClean="0" baseline="9920" sz="2100" spc="17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IR</a:t>
            </a:r>
            <a:r>
              <a:rPr dirty="0" smtClean="0" sz="1400" spc="4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sfer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0">
                <a:latin typeface="Times New Roman"/>
                <a:cs typeface="Times New Roman"/>
              </a:rPr>
              <a:t> pa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7"/>
              </a:spcBef>
            </a:pPr>
            <a:endParaRPr sz="900"/>
          </a:p>
          <a:p>
            <a:pPr marL="12700" marR="127635">
              <a:lnSpc>
                <a:spcPct val="113599"/>
              </a:lnSpc>
            </a:pPr>
            <a:r>
              <a:rPr dirty="0" smtClean="0" sz="1400">
                <a:latin typeface="Times New Roman"/>
                <a:cs typeface="Times New Roman"/>
              </a:rPr>
              <a:t>For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ace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ilar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 exc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L</a:t>
            </a:r>
            <a:r>
              <a:rPr dirty="0" smtClean="0" sz="1400" spc="-10" i="1">
                <a:latin typeface="Times New Roman"/>
                <a:cs typeface="Times New Roman"/>
              </a:rPr>
              <a:t>E</a:t>
            </a:r>
            <a:r>
              <a:rPr dirty="0" smtClean="0" sz="1400" spc="-5" i="1">
                <a:latin typeface="Times New Roman"/>
                <a:cs typeface="Times New Roman"/>
              </a:rPr>
              <a:t>,</a:t>
            </a:r>
            <a:r>
              <a:rPr dirty="0" smtClean="0" sz="1400" spc="-960">
                <a:latin typeface="Cambria Math"/>
                <a:cs typeface="Cambria Math"/>
              </a:rPr>
              <a:t>�</a:t>
            </a:r>
            <a:r>
              <a:rPr dirty="0" smtClean="0" baseline="9920" sz="2100" spc="-225">
                <a:latin typeface="Cambria Math"/>
                <a:cs typeface="Cambria Math"/>
              </a:rPr>
              <a:t>̅</a:t>
            </a:r>
            <a:r>
              <a:rPr dirty="0" smtClean="0" baseline="9920" sz="2100" spc="-217">
                <a:latin typeface="Cambria Math"/>
                <a:cs typeface="Cambria Math"/>
              </a:rPr>
              <a:t>̅</a:t>
            </a:r>
            <a:r>
              <a:rPr dirty="0" smtClean="0" baseline="9920" sz="2100" spc="-839">
                <a:latin typeface="Cambria Math"/>
                <a:cs typeface="Cambria Math"/>
              </a:rPr>
              <a:t>̅</a:t>
            </a:r>
            <a:r>
              <a:rPr dirty="0" smtClean="0" sz="1400" spc="-480">
                <a:latin typeface="Cambria Math"/>
                <a:cs typeface="Cambria Math"/>
              </a:rPr>
              <a:t>�</a:t>
            </a:r>
            <a:r>
              <a:rPr dirty="0" smtClean="0" baseline="9920" sz="2100" spc="-225">
                <a:latin typeface="Cambria Math"/>
                <a:cs typeface="Cambria Math"/>
              </a:rPr>
              <a:t>̅</a:t>
            </a:r>
            <a:r>
              <a:rPr dirty="0" smtClean="0" baseline="9920" sz="2100" spc="-877">
                <a:latin typeface="Cambria Math"/>
                <a:cs typeface="Cambria Math"/>
              </a:rPr>
              <a:t>̅</a:t>
            </a:r>
            <a:r>
              <a:rPr dirty="0" smtClean="0" sz="1400" spc="-595">
                <a:latin typeface="Cambria Math"/>
                <a:cs typeface="Cambria Math"/>
              </a:rPr>
              <a:t>�</a:t>
            </a:r>
            <a:r>
              <a:rPr dirty="0" smtClean="0" baseline="9920" sz="2100" spc="30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-5" i="1">
                <a:latin typeface="Times New Roman"/>
                <a:cs typeface="Times New Roman"/>
              </a:rPr>
              <a:t>T</a:t>
            </a:r>
            <a:r>
              <a:rPr dirty="0" smtClean="0" sz="1400" spc="5" i="1">
                <a:latin typeface="Times New Roman"/>
                <a:cs typeface="Times New Roman"/>
              </a:rPr>
              <a:t>/</a:t>
            </a:r>
            <a:r>
              <a:rPr dirty="0" smtClean="0" sz="1400" spc="-645">
                <a:latin typeface="Cambria Math"/>
                <a:cs typeface="Cambria Math"/>
              </a:rPr>
              <a:t>�</a:t>
            </a:r>
            <a:r>
              <a:rPr dirty="0" smtClean="0" baseline="9920" sz="2100" spc="0">
                <a:latin typeface="Cambria Math"/>
                <a:cs typeface="Cambria Math"/>
              </a:rPr>
              <a:t>̅</a:t>
            </a:r>
            <a:r>
              <a:rPr dirty="0" smtClean="0" baseline="9920" sz="2100" spc="17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185">
                <a:latin typeface="Cambria Math"/>
                <a:cs typeface="Cambria Math"/>
              </a:rPr>
              <a:t>�</a:t>
            </a:r>
            <a:r>
              <a:rPr dirty="0" smtClean="0" baseline="11904" sz="2100" spc="-240">
                <a:latin typeface="Cambria Math"/>
                <a:cs typeface="Cambria Math"/>
              </a:rPr>
              <a:t>̅</a:t>
            </a:r>
            <a:r>
              <a:rPr dirty="0" smtClean="0" baseline="11904" sz="2100" spc="-225">
                <a:latin typeface="Cambria Math"/>
                <a:cs typeface="Cambria Math"/>
              </a:rPr>
              <a:t>̅</a:t>
            </a:r>
            <a:r>
              <a:rPr dirty="0" smtClean="0" baseline="11904" sz="2100" spc="-480">
                <a:latin typeface="Cambria Math"/>
                <a:cs typeface="Cambria Math"/>
              </a:rPr>
              <a:t>̅</a:t>
            </a:r>
            <a:r>
              <a:rPr dirty="0" smtClean="0" sz="1400" spc="-1180">
                <a:latin typeface="Cambria Math"/>
                <a:cs typeface="Cambria Math"/>
              </a:rPr>
              <a:t>�</a:t>
            </a:r>
            <a:r>
              <a:rPr dirty="0" smtClean="0" baseline="11904" sz="2100" spc="-240">
                <a:latin typeface="Cambria Math"/>
                <a:cs typeface="Cambria Math"/>
              </a:rPr>
              <a:t>̅</a:t>
            </a:r>
            <a:r>
              <a:rPr dirty="0" smtClean="0" baseline="11904" sz="2100" spc="-225">
                <a:latin typeface="Cambria Math"/>
                <a:cs typeface="Cambria Math"/>
              </a:rPr>
              <a:t>̅</a:t>
            </a:r>
            <a:r>
              <a:rPr dirty="0" smtClean="0" baseline="11904" sz="2100" spc="-494">
                <a:latin typeface="Cambria Math"/>
                <a:cs typeface="Cambria Math"/>
              </a:rPr>
              <a:t>̅</a:t>
            </a:r>
            <a:r>
              <a:rPr dirty="0" smtClean="0" sz="1400" spc="-670">
                <a:latin typeface="Cambria Math"/>
                <a:cs typeface="Cambria Math"/>
              </a:rPr>
              <a:t>�</a:t>
            </a:r>
            <a:r>
              <a:rPr dirty="0" smtClean="0" baseline="11904" sz="2100" spc="-225">
                <a:latin typeface="Cambria Math"/>
                <a:cs typeface="Cambria Math"/>
              </a:rPr>
              <a:t>̅</a:t>
            </a:r>
            <a:r>
              <a:rPr dirty="0" smtClean="0" baseline="11904" sz="2100" spc="-607">
                <a:latin typeface="Cambria Math"/>
                <a:cs typeface="Cambria Math"/>
              </a:rPr>
              <a:t>̅</a:t>
            </a:r>
            <a:r>
              <a:rPr dirty="0" smtClean="0" sz="1400" spc="-600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̅</a:t>
            </a:r>
            <a:r>
              <a:rPr dirty="0" smtClean="0" baseline="11904" sz="2100" spc="12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endParaRPr sz="1400">
              <a:latin typeface="Times New Roman"/>
              <a:cs typeface="Times New Roman"/>
            </a:endParaRPr>
          </a:p>
          <a:p>
            <a:pPr algn="just" marL="12700" marR="454659">
              <a:lnSpc>
                <a:spcPct val="100000"/>
              </a:lnSpc>
              <a:spcBef>
                <a:spcPts val="265"/>
              </a:spcBef>
            </a:pPr>
            <a:r>
              <a:rPr dirty="0" smtClean="0" sz="1400" spc="-1195">
                <a:latin typeface="Cambria Math"/>
                <a:cs typeface="Cambria Math"/>
              </a:rPr>
              <a:t>�</a:t>
            </a:r>
            <a:r>
              <a:rPr dirty="0" smtClean="0" baseline="11904" sz="2100" spc="-300">
                <a:latin typeface="Cambria Math"/>
                <a:cs typeface="Cambria Math"/>
              </a:rPr>
              <a:t>̅̅</a:t>
            </a:r>
            <a:r>
              <a:rPr dirty="0" smtClean="0" baseline="11904" sz="2100" spc="-337">
                <a:latin typeface="Cambria Math"/>
                <a:cs typeface="Cambria Math"/>
              </a:rPr>
              <a:t>̅</a:t>
            </a:r>
            <a:r>
              <a:rPr dirty="0" smtClean="0" sz="1400" spc="-860">
                <a:latin typeface="Cambria Math"/>
                <a:cs typeface="Cambria Math"/>
              </a:rPr>
              <a:t>�</a:t>
            </a:r>
            <a:r>
              <a:rPr dirty="0" smtClean="0" baseline="11904" sz="2100" spc="-300">
                <a:latin typeface="Cambria Math"/>
                <a:cs typeface="Cambria Math"/>
              </a:rPr>
              <a:t>̅̅</a:t>
            </a:r>
            <a:r>
              <a:rPr dirty="0" smtClean="0" baseline="11904" sz="2100" spc="-839">
                <a:latin typeface="Cambria Math"/>
                <a:cs typeface="Cambria Math"/>
              </a:rPr>
              <a:t>̅</a:t>
            </a:r>
            <a:r>
              <a:rPr dirty="0" smtClean="0" sz="1400" spc="-610">
                <a:latin typeface="Cambria Math"/>
                <a:cs typeface="Cambria Math"/>
              </a:rPr>
              <a:t>�</a:t>
            </a:r>
            <a:r>
              <a:rPr dirty="0" smtClean="0" baseline="11904" sz="2100" spc="-277">
                <a:latin typeface="Cambria Math"/>
                <a:cs typeface="Cambria Math"/>
              </a:rPr>
              <a:t>̅</a:t>
            </a:r>
            <a:r>
              <a:rPr dirty="0" smtClean="0" baseline="11904" sz="2100" spc="-644">
                <a:latin typeface="Cambria Math"/>
                <a:cs typeface="Cambria Math"/>
              </a:rPr>
              <a:t>̅</a:t>
            </a:r>
            <a:r>
              <a:rPr dirty="0" smtClean="0" sz="1400" spc="-610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̅</a:t>
            </a:r>
            <a:r>
              <a:rPr dirty="0" smtClean="0" baseline="11904" sz="2100" spc="14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885">
                <a:latin typeface="Cambria Math"/>
                <a:cs typeface="Cambria Math"/>
              </a:rPr>
              <a:t>�</a:t>
            </a:r>
            <a:r>
              <a:rPr dirty="0" smtClean="0" baseline="9920" sz="2100" spc="-277">
                <a:latin typeface="Cambria Math"/>
                <a:cs typeface="Cambria Math"/>
              </a:rPr>
              <a:t>̅̅</a:t>
            </a:r>
            <a:r>
              <a:rPr dirty="0" smtClean="0" baseline="9920" sz="2100" spc="-839">
                <a:latin typeface="Cambria Math"/>
                <a:cs typeface="Cambria Math"/>
              </a:rPr>
              <a:t>̅</a:t>
            </a:r>
            <a:r>
              <a:rPr dirty="0" smtClean="0" sz="1400" spc="-600">
                <a:latin typeface="Cambria Math"/>
                <a:cs typeface="Cambria Math"/>
              </a:rPr>
              <a:t>�</a:t>
            </a:r>
            <a:r>
              <a:rPr dirty="0" smtClean="0" baseline="9920" sz="2100" spc="30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325">
                <a:latin typeface="Cambria Math"/>
                <a:cs typeface="Cambria Math"/>
              </a:rPr>
              <a:t>�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315">
                <a:latin typeface="Cambria Math"/>
                <a:cs typeface="Cambria Math"/>
              </a:rPr>
              <a:t>̅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750">
                <a:latin typeface="Cambria Math"/>
                <a:cs typeface="Cambria Math"/>
              </a:rPr>
              <a:t>̅</a:t>
            </a:r>
            <a:r>
              <a:rPr dirty="0" smtClean="0" sz="1400" spc="-595">
                <a:latin typeface="Cambria Math"/>
                <a:cs typeface="Cambria Math"/>
              </a:rPr>
              <a:t>�</a:t>
            </a:r>
            <a:r>
              <a:rPr dirty="0" smtClean="0" baseline="9920" sz="2100" spc="44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baseline="11904" sz="2100" spc="-262">
                <a:latin typeface="Cambria Math"/>
                <a:cs typeface="Cambria Math"/>
              </a:rPr>
              <a:t>̅</a:t>
            </a:r>
            <a:r>
              <a:rPr dirty="0" smtClean="0" baseline="11904" sz="2100" spc="-1560">
                <a:latin typeface="Cambria Math"/>
                <a:cs typeface="Cambria Math"/>
              </a:rPr>
              <a:t>̅</a:t>
            </a:r>
            <a:r>
              <a:rPr dirty="0" smtClean="0" sz="1400" spc="-5">
                <a:latin typeface="Cambria Math"/>
                <a:cs typeface="Cambria Math"/>
              </a:rPr>
              <a:t>�</a:t>
            </a:r>
            <a:r>
              <a:rPr dirty="0" smtClean="0" sz="1400" spc="-605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̅</a:t>
            </a:r>
            <a:r>
              <a:rPr dirty="0" smtClean="0" baseline="11904" sz="2100" spc="5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32889" y="9414255"/>
            <a:ext cx="467614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erface </a:t>
            </a:r>
            <a:r>
              <a:rPr dirty="0" smtClean="0" sz="1400" spc="-1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(for M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Mo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03325" y="5580963"/>
            <a:ext cx="5334000" cy="3848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81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8320" cy="25425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2372995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Ba</a:t>
            </a:r>
            <a:r>
              <a:rPr dirty="0" smtClean="0" sz="1400" b="1" u="heavy">
                <a:latin typeface="Times New Roman"/>
                <a:cs typeface="Times New Roman"/>
              </a:rPr>
              <a:t>nk</a:t>
            </a:r>
            <a:r>
              <a:rPr dirty="0" smtClean="0" sz="1400" spc="-3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Write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and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5" b="1" u="heavy">
                <a:latin typeface="Times New Roman"/>
                <a:cs typeface="Times New Roman"/>
              </a:rPr>
              <a:t>B</a:t>
            </a: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k</a:t>
            </a:r>
            <a:r>
              <a:rPr dirty="0" smtClean="0" sz="1400" spc="-25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5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ntr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g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c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algn="just" marL="12700" marR="14604">
              <a:lnSpc>
                <a:spcPct val="1107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puter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45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-15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ara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algn="just" marL="12700" marR="12700">
              <a:lnSpc>
                <a:spcPct val="114999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325">
                <a:latin typeface="Cambria Math"/>
                <a:cs typeface="Cambria Math"/>
              </a:rPr>
              <a:t>�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315">
                <a:latin typeface="Cambria Math"/>
                <a:cs typeface="Cambria Math"/>
              </a:rPr>
              <a:t>̅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750">
                <a:latin typeface="Cambria Math"/>
                <a:cs typeface="Cambria Math"/>
              </a:rPr>
              <a:t>̅</a:t>
            </a:r>
            <a:r>
              <a:rPr dirty="0" smtClean="0" sz="1400" spc="-595">
                <a:latin typeface="Cambria Math"/>
                <a:cs typeface="Cambria Math"/>
              </a:rPr>
              <a:t>�</a:t>
            </a:r>
            <a:r>
              <a:rPr dirty="0" smtClean="0" baseline="9920" sz="2100" spc="82">
                <a:latin typeface="Cambria Math"/>
                <a:cs typeface="Cambria Math"/>
              </a:rPr>
              <a:t>̅</a:t>
            </a:r>
            <a:r>
              <a:rPr dirty="0" smtClean="0" baseline="-9259" sz="1350" spc="0">
                <a:latin typeface="Times New Roman"/>
                <a:cs typeface="Times New Roman"/>
              </a:rPr>
              <a:t>U  </a:t>
            </a:r>
            <a:r>
              <a:rPr dirty="0" smtClean="0" baseline="-9259" sz="1350" spc="-67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nk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325">
                <a:latin typeface="Cambria Math"/>
                <a:cs typeface="Cambria Math"/>
              </a:rPr>
              <a:t>�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315">
                <a:latin typeface="Cambria Math"/>
                <a:cs typeface="Cambria Math"/>
              </a:rPr>
              <a:t>̅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750">
                <a:latin typeface="Cambria Math"/>
                <a:cs typeface="Cambria Math"/>
              </a:rPr>
              <a:t>̅</a:t>
            </a:r>
            <a:r>
              <a:rPr dirty="0" smtClean="0" sz="1400" spc="-595">
                <a:latin typeface="Cambria Math"/>
                <a:cs typeface="Cambria Math"/>
              </a:rPr>
              <a:t>�</a:t>
            </a:r>
            <a:r>
              <a:rPr dirty="0" smtClean="0" baseline="9920" sz="2100" spc="172">
                <a:latin typeface="Cambria Math"/>
                <a:cs typeface="Cambria Math"/>
              </a:rPr>
              <a:t>̅</a:t>
            </a:r>
            <a:r>
              <a:rPr dirty="0" smtClean="0" baseline="-9259" sz="1350" spc="0">
                <a:latin typeface="Times New Roman"/>
                <a:cs typeface="Times New Roman"/>
              </a:rPr>
              <a:t>L  </a:t>
            </a:r>
            <a:r>
              <a:rPr dirty="0" smtClean="0" baseline="-9259" sz="135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nk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ler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185">
                <a:latin typeface="Cambria Math"/>
                <a:cs typeface="Cambria Math"/>
              </a:rPr>
              <a:t>�</a:t>
            </a:r>
            <a:r>
              <a:rPr dirty="0" smtClean="0" baseline="11904" sz="2100" spc="-240">
                <a:latin typeface="Cambria Math"/>
                <a:cs typeface="Cambria Math"/>
              </a:rPr>
              <a:t>̅</a:t>
            </a:r>
            <a:r>
              <a:rPr dirty="0" smtClean="0" baseline="11904" sz="2100" spc="-225">
                <a:latin typeface="Cambria Math"/>
                <a:cs typeface="Cambria Math"/>
              </a:rPr>
              <a:t>̅</a:t>
            </a:r>
            <a:r>
              <a:rPr dirty="0" smtClean="0" baseline="11904" sz="2100" spc="-480">
                <a:latin typeface="Cambria Math"/>
                <a:cs typeface="Cambria Math"/>
              </a:rPr>
              <a:t>̅</a:t>
            </a:r>
            <a:r>
              <a:rPr dirty="0" smtClean="0" sz="1400" spc="-1180">
                <a:latin typeface="Cambria Math"/>
                <a:cs typeface="Cambria Math"/>
              </a:rPr>
              <a:t>�</a:t>
            </a:r>
            <a:r>
              <a:rPr dirty="0" smtClean="0" baseline="11904" sz="2100" spc="-240">
                <a:latin typeface="Cambria Math"/>
                <a:cs typeface="Cambria Math"/>
              </a:rPr>
              <a:t>̅</a:t>
            </a:r>
            <a:r>
              <a:rPr dirty="0" smtClean="0" baseline="11904" sz="2100" spc="-225">
                <a:latin typeface="Cambria Math"/>
                <a:cs typeface="Cambria Math"/>
              </a:rPr>
              <a:t>̅</a:t>
            </a:r>
            <a:r>
              <a:rPr dirty="0" smtClean="0" baseline="11904" sz="2100" spc="-494">
                <a:latin typeface="Cambria Math"/>
                <a:cs typeface="Cambria Math"/>
              </a:rPr>
              <a:t>̅</a:t>
            </a:r>
            <a:r>
              <a:rPr dirty="0" smtClean="0" sz="1400" spc="-670">
                <a:latin typeface="Cambria Math"/>
                <a:cs typeface="Cambria Math"/>
              </a:rPr>
              <a:t>�</a:t>
            </a:r>
            <a:r>
              <a:rPr dirty="0" smtClean="0" baseline="11904" sz="2100" spc="-225">
                <a:latin typeface="Cambria Math"/>
                <a:cs typeface="Cambria Math"/>
              </a:rPr>
              <a:t>̅</a:t>
            </a:r>
            <a:r>
              <a:rPr dirty="0" smtClean="0" baseline="11904" sz="2100" spc="-592">
                <a:latin typeface="Cambria Math"/>
                <a:cs typeface="Cambria Math"/>
              </a:rPr>
              <a:t>̅</a:t>
            </a:r>
            <a:r>
              <a:rPr dirty="0" smtClean="0" sz="1400" spc="-610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̅</a:t>
            </a:r>
            <a:r>
              <a:rPr dirty="0" smtClean="0" baseline="11904" sz="2100" spc="-24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baseline="-9259" sz="1350" spc="7">
                <a:latin typeface="Times New Roman"/>
                <a:cs typeface="Times New Roman"/>
              </a:rPr>
              <a:t>0</a:t>
            </a:r>
            <a:r>
              <a:rPr dirty="0" smtClean="0" baseline="-9259" sz="1350" spc="-1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925">
                <a:latin typeface="Cambria Math"/>
                <a:cs typeface="Cambria Math"/>
              </a:rPr>
              <a:t>�</a:t>
            </a:r>
            <a:r>
              <a:rPr dirty="0" smtClean="0" baseline="9920" sz="2100" spc="-277">
                <a:latin typeface="Cambria Math"/>
                <a:cs typeface="Cambria Math"/>
              </a:rPr>
              <a:t>̅̅</a:t>
            </a:r>
            <a:r>
              <a:rPr dirty="0" smtClean="0" baseline="9920" sz="2100" spc="-787">
                <a:latin typeface="Cambria Math"/>
                <a:cs typeface="Cambria Math"/>
              </a:rPr>
              <a:t>̅</a:t>
            </a:r>
            <a:r>
              <a:rPr dirty="0" smtClean="0" sz="1400" spc="-685">
                <a:latin typeface="Cambria Math"/>
                <a:cs typeface="Cambria Math"/>
              </a:rPr>
              <a:t>�</a:t>
            </a:r>
            <a:r>
              <a:rPr dirty="0" smtClean="0" baseline="9920" sz="2100" spc="-262">
                <a:latin typeface="Cambria Math"/>
                <a:cs typeface="Cambria Math"/>
              </a:rPr>
              <a:t>̅</a:t>
            </a:r>
            <a:r>
              <a:rPr dirty="0" smtClean="0" baseline="9920" sz="2100" spc="-532">
                <a:latin typeface="Cambria Math"/>
                <a:cs typeface="Cambria Math"/>
              </a:rPr>
              <a:t>̅</a:t>
            </a:r>
            <a:r>
              <a:rPr dirty="0" smtClean="0" sz="1400" spc="-710">
                <a:latin typeface="Cambria Math"/>
                <a:cs typeface="Cambria Math"/>
              </a:rPr>
              <a:t>�</a:t>
            </a:r>
            <a:r>
              <a:rPr dirty="0" smtClean="0" baseline="9920" sz="2100" spc="-277">
                <a:latin typeface="Cambria Math"/>
                <a:cs typeface="Cambria Math"/>
              </a:rPr>
              <a:t>̅</a:t>
            </a:r>
            <a:r>
              <a:rPr dirty="0" smtClean="0" baseline="9920" sz="2100" spc="-472">
                <a:latin typeface="Cambria Math"/>
                <a:cs typeface="Cambria Math"/>
              </a:rPr>
              <a:t>̅</a:t>
            </a:r>
            <a:r>
              <a:rPr dirty="0" smtClean="0" sz="1400" spc="-620">
                <a:latin typeface="Cambria Math"/>
                <a:cs typeface="Cambria Math"/>
              </a:rPr>
              <a:t>�</a:t>
            </a:r>
            <a:r>
              <a:rPr dirty="0" smtClean="0" baseline="9920" sz="2100" spc="44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20"/>
              </a:spcBef>
            </a:pPr>
            <a:endParaRPr sz="950"/>
          </a:p>
          <a:p>
            <a:pPr algn="just" marL="12700" marR="12700">
              <a:lnSpc>
                <a:spcPct val="115100"/>
              </a:lnSpc>
            </a:pPr>
            <a:r>
              <a:rPr dirty="0" smtClean="0" sz="140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ilarl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gic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885">
                <a:latin typeface="Cambria Math"/>
                <a:cs typeface="Cambria Math"/>
              </a:rPr>
              <a:t>�</a:t>
            </a:r>
            <a:r>
              <a:rPr dirty="0" smtClean="0" baseline="9920" sz="2100" spc="-277">
                <a:latin typeface="Cambria Math"/>
                <a:cs typeface="Cambria Math"/>
              </a:rPr>
              <a:t>̅̅</a:t>
            </a:r>
            <a:r>
              <a:rPr dirty="0" smtClean="0" baseline="9920" sz="2100" spc="-839">
                <a:latin typeface="Cambria Math"/>
                <a:cs typeface="Cambria Math"/>
              </a:rPr>
              <a:t>̅</a:t>
            </a:r>
            <a:r>
              <a:rPr dirty="0" smtClean="0" sz="1400" spc="-600">
                <a:latin typeface="Cambria Math"/>
                <a:cs typeface="Cambria Math"/>
              </a:rPr>
              <a:t>�</a:t>
            </a:r>
            <a:r>
              <a:rPr dirty="0" smtClean="0" baseline="9920" sz="2100" spc="44">
                <a:latin typeface="Cambria Math"/>
                <a:cs typeface="Cambria Math"/>
              </a:rPr>
              <a:t>̅</a:t>
            </a:r>
            <a:r>
              <a:rPr dirty="0" smtClean="0" baseline="-9259" sz="1350" spc="-7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885">
                <a:latin typeface="Cambria Math"/>
                <a:cs typeface="Cambria Math"/>
              </a:rPr>
              <a:t>�</a:t>
            </a:r>
            <a:r>
              <a:rPr dirty="0" smtClean="0" baseline="9920" sz="2100" spc="-277">
                <a:latin typeface="Cambria Math"/>
                <a:cs typeface="Cambria Math"/>
              </a:rPr>
              <a:t>̅̅</a:t>
            </a:r>
            <a:r>
              <a:rPr dirty="0" smtClean="0" baseline="9920" sz="2100" spc="-839">
                <a:latin typeface="Cambria Math"/>
                <a:cs typeface="Cambria Math"/>
              </a:rPr>
              <a:t>̅</a:t>
            </a:r>
            <a:r>
              <a:rPr dirty="0" smtClean="0" sz="1400" spc="-600">
                <a:latin typeface="Cambria Math"/>
                <a:cs typeface="Cambria Math"/>
              </a:rPr>
              <a:t>�</a:t>
            </a:r>
            <a:r>
              <a:rPr dirty="0" smtClean="0" baseline="9920" sz="2100" spc="44">
                <a:latin typeface="Cambria Math"/>
                <a:cs typeface="Cambria Math"/>
              </a:rPr>
              <a:t>̅</a:t>
            </a:r>
            <a:r>
              <a:rPr dirty="0" smtClean="0" baseline="-9259" sz="1350" spc="-1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read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 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195">
                <a:latin typeface="Cambria Math"/>
                <a:cs typeface="Cambria Math"/>
              </a:rPr>
              <a:t>�</a:t>
            </a:r>
            <a:r>
              <a:rPr dirty="0" smtClean="0" baseline="11904" sz="2100" spc="-300">
                <a:latin typeface="Cambria Math"/>
                <a:cs typeface="Cambria Math"/>
              </a:rPr>
              <a:t>̅̅</a:t>
            </a:r>
            <a:r>
              <a:rPr dirty="0" smtClean="0" baseline="11904" sz="2100" spc="-337">
                <a:latin typeface="Cambria Math"/>
                <a:cs typeface="Cambria Math"/>
              </a:rPr>
              <a:t>̅</a:t>
            </a:r>
            <a:r>
              <a:rPr dirty="0" smtClean="0" sz="1400" spc="-860">
                <a:latin typeface="Cambria Math"/>
                <a:cs typeface="Cambria Math"/>
              </a:rPr>
              <a:t>�</a:t>
            </a:r>
            <a:r>
              <a:rPr dirty="0" smtClean="0" baseline="11904" sz="2100" spc="-300">
                <a:latin typeface="Cambria Math"/>
                <a:cs typeface="Cambria Math"/>
              </a:rPr>
              <a:t>̅̅</a:t>
            </a:r>
            <a:r>
              <a:rPr dirty="0" smtClean="0" baseline="11904" sz="2100" spc="-839">
                <a:latin typeface="Cambria Math"/>
                <a:cs typeface="Cambria Math"/>
              </a:rPr>
              <a:t>̅</a:t>
            </a:r>
            <a:r>
              <a:rPr dirty="0" smtClean="0" sz="1400" spc="-610">
                <a:latin typeface="Cambria Math"/>
                <a:cs typeface="Cambria Math"/>
              </a:rPr>
              <a:t>�</a:t>
            </a:r>
            <a:r>
              <a:rPr dirty="0" smtClean="0" baseline="11904" sz="2100" spc="-277">
                <a:latin typeface="Cambria Math"/>
                <a:cs typeface="Cambria Math"/>
              </a:rPr>
              <a:t>̅</a:t>
            </a:r>
            <a:r>
              <a:rPr dirty="0" smtClean="0" baseline="11904" sz="2100" spc="-644">
                <a:latin typeface="Cambria Math"/>
                <a:cs typeface="Cambria Math"/>
              </a:rPr>
              <a:t>̅</a:t>
            </a:r>
            <a:r>
              <a:rPr dirty="0" smtClean="0" sz="1400" spc="-610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̅</a:t>
            </a:r>
            <a:r>
              <a:rPr dirty="0" smtClean="0" baseline="11904" sz="2100" spc="14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bus 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ler.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01595" y="5987668"/>
            <a:ext cx="253936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21407" y="8863837"/>
            <a:ext cx="249936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17009" y="7126604"/>
            <a:ext cx="1096010" cy="1269"/>
          </a:xfrm>
          <a:custGeom>
            <a:avLst/>
            <a:gdLst/>
            <a:ahLst/>
            <a:cxnLst/>
            <a:rect l="l" t="t" r="r" b="b"/>
            <a:pathLst>
              <a:path w="1096010" h="1269">
                <a:moveTo>
                  <a:pt x="0" y="0"/>
                </a:moveTo>
                <a:lnTo>
                  <a:pt x="1096010" y="126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102610" y="7009764"/>
            <a:ext cx="1096010" cy="634"/>
          </a:xfrm>
          <a:custGeom>
            <a:avLst/>
            <a:gdLst/>
            <a:ahLst/>
            <a:cxnLst/>
            <a:rect l="l" t="t" r="r" b="b"/>
            <a:pathLst>
              <a:path w="1096010" h="634">
                <a:moveTo>
                  <a:pt x="0" y="0"/>
                </a:moveTo>
                <a:lnTo>
                  <a:pt x="1096010" y="63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3545204" y="7214234"/>
            <a:ext cx="662940" cy="635"/>
          </a:xfrm>
          <a:custGeom>
            <a:avLst/>
            <a:gdLst/>
            <a:ahLst/>
            <a:cxnLst/>
            <a:rect l="l" t="t" r="r" b="b"/>
            <a:pathLst>
              <a:path w="662940" h="634">
                <a:moveTo>
                  <a:pt x="0" y="0"/>
                </a:moveTo>
                <a:lnTo>
                  <a:pt x="662940" y="63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3776483" y="6870064"/>
            <a:ext cx="729663" cy="503427"/>
          </a:xfrm>
          <a:custGeom>
            <a:avLst/>
            <a:gdLst/>
            <a:ahLst/>
            <a:cxnLst/>
            <a:rect l="l" t="t" r="r" b="b"/>
            <a:pathLst>
              <a:path w="729663" h="503427">
                <a:moveTo>
                  <a:pt x="16879" y="0"/>
                </a:moveTo>
                <a:lnTo>
                  <a:pt x="8236" y="657"/>
                </a:lnTo>
                <a:lnTo>
                  <a:pt x="1819" y="1479"/>
                </a:lnTo>
                <a:lnTo>
                  <a:pt x="0" y="2368"/>
                </a:lnTo>
                <a:lnTo>
                  <a:pt x="1980" y="3426"/>
                </a:lnTo>
                <a:lnTo>
                  <a:pt x="6963" y="4758"/>
                </a:lnTo>
                <a:lnTo>
                  <a:pt x="14151" y="6467"/>
                </a:lnTo>
                <a:lnTo>
                  <a:pt x="22748" y="8658"/>
                </a:lnTo>
                <a:lnTo>
                  <a:pt x="61860" y="31124"/>
                </a:lnTo>
                <a:lnTo>
                  <a:pt x="91511" y="70937"/>
                </a:lnTo>
                <a:lnTo>
                  <a:pt x="109269" y="112487"/>
                </a:lnTo>
                <a:lnTo>
                  <a:pt x="123885" y="160466"/>
                </a:lnTo>
                <a:lnTo>
                  <a:pt x="133207" y="200601"/>
                </a:lnTo>
                <a:lnTo>
                  <a:pt x="138379" y="240326"/>
                </a:lnTo>
                <a:lnTo>
                  <a:pt x="138765" y="252893"/>
                </a:lnTo>
                <a:lnTo>
                  <a:pt x="138159" y="265182"/>
                </a:lnTo>
                <a:lnTo>
                  <a:pt x="129531" y="315388"/>
                </a:lnTo>
                <a:lnTo>
                  <a:pt x="118690" y="353025"/>
                </a:lnTo>
                <a:lnTo>
                  <a:pt x="102344" y="401133"/>
                </a:lnTo>
                <a:lnTo>
                  <a:pt x="83103" y="436959"/>
                </a:lnTo>
                <a:lnTo>
                  <a:pt x="54167" y="474133"/>
                </a:lnTo>
                <a:lnTo>
                  <a:pt x="12189" y="495462"/>
                </a:lnTo>
                <a:lnTo>
                  <a:pt x="5976" y="498351"/>
                </a:lnTo>
                <a:lnTo>
                  <a:pt x="2485" y="500649"/>
                </a:lnTo>
                <a:lnTo>
                  <a:pt x="2569" y="502299"/>
                </a:lnTo>
                <a:lnTo>
                  <a:pt x="7082" y="503244"/>
                </a:lnTo>
                <a:lnTo>
                  <a:pt x="16879" y="503427"/>
                </a:lnTo>
                <a:lnTo>
                  <a:pt x="24500" y="503170"/>
                </a:lnTo>
                <a:lnTo>
                  <a:pt x="101205" y="497014"/>
                </a:lnTo>
                <a:lnTo>
                  <a:pt x="152642" y="491505"/>
                </a:lnTo>
                <a:lnTo>
                  <a:pt x="207337" y="484805"/>
                </a:lnTo>
                <a:lnTo>
                  <a:pt x="278246" y="474574"/>
                </a:lnTo>
                <a:lnTo>
                  <a:pt x="380070" y="455104"/>
                </a:lnTo>
                <a:lnTo>
                  <a:pt x="421114" y="446021"/>
                </a:lnTo>
                <a:lnTo>
                  <a:pt x="461368" y="435885"/>
                </a:lnTo>
                <a:lnTo>
                  <a:pt x="500554" y="424252"/>
                </a:lnTo>
                <a:lnTo>
                  <a:pt x="538391" y="410677"/>
                </a:lnTo>
                <a:lnTo>
                  <a:pt x="574600" y="394717"/>
                </a:lnTo>
                <a:lnTo>
                  <a:pt x="609254" y="376022"/>
                </a:lnTo>
                <a:lnTo>
                  <a:pt x="641523" y="355653"/>
                </a:lnTo>
                <a:lnTo>
                  <a:pt x="679648" y="323826"/>
                </a:lnTo>
                <a:lnTo>
                  <a:pt x="703938" y="294457"/>
                </a:lnTo>
                <a:lnTo>
                  <a:pt x="723999" y="258664"/>
                </a:lnTo>
                <a:lnTo>
                  <a:pt x="729663" y="245039"/>
                </a:lnTo>
                <a:lnTo>
                  <a:pt x="726871" y="237045"/>
                </a:lnTo>
                <a:lnTo>
                  <a:pt x="701666" y="203453"/>
                </a:lnTo>
                <a:lnTo>
                  <a:pt x="671482" y="177501"/>
                </a:lnTo>
                <a:lnTo>
                  <a:pt x="635337" y="151904"/>
                </a:lnTo>
                <a:lnTo>
                  <a:pt x="596568" y="127566"/>
                </a:lnTo>
                <a:lnTo>
                  <a:pt x="558513" y="105392"/>
                </a:lnTo>
                <a:lnTo>
                  <a:pt x="514325" y="82834"/>
                </a:lnTo>
                <a:lnTo>
                  <a:pt x="470788" y="66048"/>
                </a:lnTo>
                <a:lnTo>
                  <a:pt x="423239" y="52425"/>
                </a:lnTo>
                <a:lnTo>
                  <a:pt x="367988" y="40069"/>
                </a:lnTo>
                <a:lnTo>
                  <a:pt x="322465" y="31718"/>
                </a:lnTo>
                <a:lnTo>
                  <a:pt x="268911" y="24181"/>
                </a:lnTo>
                <a:lnTo>
                  <a:pt x="209699" y="17236"/>
                </a:lnTo>
                <a:lnTo>
                  <a:pt x="112102" y="7604"/>
                </a:lnTo>
                <a:lnTo>
                  <a:pt x="36050" y="1329"/>
                </a:lnTo>
                <a:lnTo>
                  <a:pt x="16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3776483" y="6870064"/>
            <a:ext cx="729663" cy="503427"/>
          </a:xfrm>
          <a:custGeom>
            <a:avLst/>
            <a:gdLst/>
            <a:ahLst/>
            <a:cxnLst/>
            <a:rect l="l" t="t" r="r" b="b"/>
            <a:pathLst>
              <a:path w="729663" h="503427">
                <a:moveTo>
                  <a:pt x="16879" y="0"/>
                </a:moveTo>
                <a:lnTo>
                  <a:pt x="62395" y="3368"/>
                </a:lnTo>
                <a:lnTo>
                  <a:pt x="112102" y="7604"/>
                </a:lnTo>
                <a:lnTo>
                  <a:pt x="169565" y="13049"/>
                </a:lnTo>
                <a:lnTo>
                  <a:pt x="209699" y="17236"/>
                </a:lnTo>
                <a:lnTo>
                  <a:pt x="249554" y="21789"/>
                </a:lnTo>
                <a:lnTo>
                  <a:pt x="287639" y="26639"/>
                </a:lnTo>
                <a:lnTo>
                  <a:pt x="338189" y="34321"/>
                </a:lnTo>
                <a:lnTo>
                  <a:pt x="382725" y="43143"/>
                </a:lnTo>
                <a:lnTo>
                  <a:pt x="423239" y="52425"/>
                </a:lnTo>
                <a:lnTo>
                  <a:pt x="470788" y="66048"/>
                </a:lnTo>
                <a:lnTo>
                  <a:pt x="514325" y="82834"/>
                </a:lnTo>
                <a:lnTo>
                  <a:pt x="558513" y="105392"/>
                </a:lnTo>
                <a:lnTo>
                  <a:pt x="596568" y="127566"/>
                </a:lnTo>
                <a:lnTo>
                  <a:pt x="635337" y="151904"/>
                </a:lnTo>
                <a:lnTo>
                  <a:pt x="671482" y="177501"/>
                </a:lnTo>
                <a:lnTo>
                  <a:pt x="701666" y="203453"/>
                </a:lnTo>
                <a:lnTo>
                  <a:pt x="726871" y="237045"/>
                </a:lnTo>
                <a:lnTo>
                  <a:pt x="729663" y="245039"/>
                </a:lnTo>
                <a:lnTo>
                  <a:pt x="723999" y="258664"/>
                </a:lnTo>
                <a:lnTo>
                  <a:pt x="703938" y="294457"/>
                </a:lnTo>
                <a:lnTo>
                  <a:pt x="679648" y="323826"/>
                </a:lnTo>
                <a:lnTo>
                  <a:pt x="641523" y="355653"/>
                </a:lnTo>
                <a:lnTo>
                  <a:pt x="609254" y="376022"/>
                </a:lnTo>
                <a:lnTo>
                  <a:pt x="574600" y="394717"/>
                </a:lnTo>
                <a:lnTo>
                  <a:pt x="538391" y="410677"/>
                </a:lnTo>
                <a:lnTo>
                  <a:pt x="500554" y="424252"/>
                </a:lnTo>
                <a:lnTo>
                  <a:pt x="461368" y="435885"/>
                </a:lnTo>
                <a:lnTo>
                  <a:pt x="421114" y="446021"/>
                </a:lnTo>
                <a:lnTo>
                  <a:pt x="380070" y="455104"/>
                </a:lnTo>
                <a:lnTo>
                  <a:pt x="338516" y="463578"/>
                </a:lnTo>
                <a:lnTo>
                  <a:pt x="294601" y="471864"/>
                </a:lnTo>
                <a:lnTo>
                  <a:pt x="243586" y="479835"/>
                </a:lnTo>
                <a:lnTo>
                  <a:pt x="188997" y="487151"/>
                </a:lnTo>
                <a:lnTo>
                  <a:pt x="134932" y="493490"/>
                </a:lnTo>
                <a:lnTo>
                  <a:pt x="85491" y="498530"/>
                </a:lnTo>
                <a:lnTo>
                  <a:pt x="44774" y="501949"/>
                </a:lnTo>
                <a:lnTo>
                  <a:pt x="16879" y="503427"/>
                </a:lnTo>
                <a:lnTo>
                  <a:pt x="7082" y="503244"/>
                </a:lnTo>
                <a:lnTo>
                  <a:pt x="2569" y="502299"/>
                </a:lnTo>
                <a:lnTo>
                  <a:pt x="2485" y="500649"/>
                </a:lnTo>
                <a:lnTo>
                  <a:pt x="5976" y="498351"/>
                </a:lnTo>
                <a:lnTo>
                  <a:pt x="12189" y="495462"/>
                </a:lnTo>
                <a:lnTo>
                  <a:pt x="20268" y="492038"/>
                </a:lnTo>
                <a:lnTo>
                  <a:pt x="29360" y="488136"/>
                </a:lnTo>
                <a:lnTo>
                  <a:pt x="61429" y="465653"/>
                </a:lnTo>
                <a:lnTo>
                  <a:pt x="89930" y="425952"/>
                </a:lnTo>
                <a:lnTo>
                  <a:pt x="106403" y="389448"/>
                </a:lnTo>
                <a:lnTo>
                  <a:pt x="118690" y="353025"/>
                </a:lnTo>
                <a:lnTo>
                  <a:pt x="129531" y="315388"/>
                </a:lnTo>
                <a:lnTo>
                  <a:pt x="136856" y="277617"/>
                </a:lnTo>
                <a:lnTo>
                  <a:pt x="138765" y="252893"/>
                </a:lnTo>
                <a:lnTo>
                  <a:pt x="138379" y="240326"/>
                </a:lnTo>
                <a:lnTo>
                  <a:pt x="133207" y="200601"/>
                </a:lnTo>
                <a:lnTo>
                  <a:pt x="123885" y="160466"/>
                </a:lnTo>
                <a:lnTo>
                  <a:pt x="112819" y="123298"/>
                </a:lnTo>
                <a:lnTo>
                  <a:pt x="98802" y="85265"/>
                </a:lnTo>
                <a:lnTo>
                  <a:pt x="76401" y="48024"/>
                </a:lnTo>
                <a:lnTo>
                  <a:pt x="49020" y="19157"/>
                </a:lnTo>
                <a:lnTo>
                  <a:pt x="6963" y="4758"/>
                </a:lnTo>
                <a:lnTo>
                  <a:pt x="1980" y="3426"/>
                </a:lnTo>
                <a:lnTo>
                  <a:pt x="0" y="2368"/>
                </a:lnTo>
                <a:lnTo>
                  <a:pt x="1819" y="1479"/>
                </a:lnTo>
                <a:lnTo>
                  <a:pt x="8236" y="657"/>
                </a:lnTo>
                <a:lnTo>
                  <a:pt x="16879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2424810" y="6827392"/>
            <a:ext cx="477520" cy="2641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9920" sz="2100" spc="-1387">
                <a:latin typeface="Cambria Math"/>
                <a:cs typeface="Cambria Math"/>
              </a:rPr>
              <a:t>�</a:t>
            </a:r>
            <a:r>
              <a:rPr dirty="0" smtClean="0" sz="1400" spc="-185">
                <a:latin typeface="Cambria Math"/>
                <a:cs typeface="Cambria Math"/>
              </a:rPr>
              <a:t>̅̅</a:t>
            </a:r>
            <a:r>
              <a:rPr dirty="0" smtClean="0" sz="1400" spc="-525">
                <a:latin typeface="Cambria Math"/>
                <a:cs typeface="Cambria Math"/>
              </a:rPr>
              <a:t>̅</a:t>
            </a:r>
            <a:r>
              <a:rPr dirty="0" smtClean="0" baseline="-9920" sz="2100" spc="-1027">
                <a:latin typeface="Cambria Math"/>
                <a:cs typeface="Cambria Math"/>
              </a:rPr>
              <a:t>�</a:t>
            </a:r>
            <a:r>
              <a:rPr dirty="0" smtClean="0" sz="1400" spc="-175">
                <a:latin typeface="Cambria Math"/>
                <a:cs typeface="Cambria Math"/>
              </a:rPr>
              <a:t>̅</a:t>
            </a:r>
            <a:r>
              <a:rPr dirty="0" smtClean="0" sz="1400" spc="-355">
                <a:latin typeface="Cambria Math"/>
                <a:cs typeface="Cambria Math"/>
              </a:rPr>
              <a:t>̅</a:t>
            </a:r>
            <a:r>
              <a:rPr dirty="0" smtClean="0" baseline="-9920" sz="2100" spc="-1064">
                <a:latin typeface="Cambria Math"/>
                <a:cs typeface="Cambria Math"/>
              </a:rPr>
              <a:t>�</a:t>
            </a:r>
            <a:r>
              <a:rPr dirty="0" smtClean="0" sz="1400" spc="-185">
                <a:latin typeface="Cambria Math"/>
                <a:cs typeface="Cambria Math"/>
              </a:rPr>
              <a:t>̅</a:t>
            </a:r>
            <a:r>
              <a:rPr dirty="0" smtClean="0" sz="1400" spc="-315">
                <a:latin typeface="Cambria Math"/>
                <a:cs typeface="Cambria Math"/>
              </a:rPr>
              <a:t>̅</a:t>
            </a:r>
            <a:r>
              <a:rPr dirty="0" smtClean="0" baseline="-9920" sz="2100" spc="-93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̅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472054" y="8415781"/>
            <a:ext cx="234950" cy="222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968" sz="2100">
                <a:latin typeface="Calibri"/>
                <a:cs typeface="Calibri"/>
              </a:rPr>
              <a:t>A</a:t>
            </a:r>
            <a:r>
              <a:rPr dirty="0" smtClean="0" sz="900" spc="-5">
                <a:latin typeface="Calibri"/>
                <a:cs typeface="Calibri"/>
              </a:rPr>
              <a:t>0L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265933" y="7623302"/>
            <a:ext cx="520065" cy="2654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1904" sz="2100" spc="-1792">
                <a:latin typeface="Cambria Math"/>
                <a:cs typeface="Cambria Math"/>
              </a:rPr>
              <a:t>�</a:t>
            </a:r>
            <a:r>
              <a:rPr dirty="0" smtClean="0" sz="1400" spc="-200">
                <a:latin typeface="Cambria Math"/>
                <a:cs typeface="Cambria Math"/>
              </a:rPr>
              <a:t>̅</a:t>
            </a:r>
            <a:r>
              <a:rPr dirty="0" smtClean="0" sz="1400" spc="-195">
                <a:latin typeface="Cambria Math"/>
                <a:cs typeface="Cambria Math"/>
              </a:rPr>
              <a:t>̅</a:t>
            </a:r>
            <a:r>
              <a:rPr dirty="0" smtClean="0" sz="1400" spc="-225">
                <a:latin typeface="Cambria Math"/>
                <a:cs typeface="Cambria Math"/>
              </a:rPr>
              <a:t>̅</a:t>
            </a:r>
            <a:r>
              <a:rPr dirty="0" smtClean="0" baseline="-11904" sz="2100" spc="-1282">
                <a:latin typeface="Cambria Math"/>
                <a:cs typeface="Cambria Math"/>
              </a:rPr>
              <a:t>�</a:t>
            </a:r>
            <a:r>
              <a:rPr dirty="0" smtClean="0" sz="1400" spc="-200">
                <a:latin typeface="Cambria Math"/>
                <a:cs typeface="Cambria Math"/>
              </a:rPr>
              <a:t>̅̅</a:t>
            </a:r>
            <a:r>
              <a:rPr dirty="0" smtClean="0" sz="1400" spc="-565">
                <a:latin typeface="Cambria Math"/>
                <a:cs typeface="Cambria Math"/>
              </a:rPr>
              <a:t>̅</a:t>
            </a:r>
            <a:r>
              <a:rPr dirty="0" smtClean="0" baseline="-11904" sz="2100" spc="-914">
                <a:latin typeface="Cambria Math"/>
                <a:cs typeface="Cambria Math"/>
              </a:rPr>
              <a:t>�</a:t>
            </a:r>
            <a:r>
              <a:rPr dirty="0" smtClean="0" sz="1400" spc="-185">
                <a:latin typeface="Cambria Math"/>
                <a:cs typeface="Cambria Math"/>
              </a:rPr>
              <a:t>̅</a:t>
            </a:r>
            <a:r>
              <a:rPr dirty="0" smtClean="0" sz="1400" spc="-420">
                <a:latin typeface="Cambria Math"/>
                <a:cs typeface="Cambria Math"/>
              </a:rPr>
              <a:t>̅</a:t>
            </a:r>
            <a:r>
              <a:rPr dirty="0" smtClean="0" baseline="-11904" sz="2100" spc="-930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̅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4017009" y="8445500"/>
            <a:ext cx="1096010" cy="1269"/>
          </a:xfrm>
          <a:custGeom>
            <a:avLst/>
            <a:gdLst/>
            <a:ahLst/>
            <a:cxnLst/>
            <a:rect l="l" t="t" r="r" b="b"/>
            <a:pathLst>
              <a:path w="1096010" h="1270">
                <a:moveTo>
                  <a:pt x="0" y="0"/>
                </a:moveTo>
                <a:lnTo>
                  <a:pt x="1096010" y="126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/>
          <p:nvPr/>
        </p:nvSpPr>
        <p:spPr>
          <a:xfrm>
            <a:off x="3545204" y="8329294"/>
            <a:ext cx="605790" cy="635"/>
          </a:xfrm>
          <a:custGeom>
            <a:avLst/>
            <a:gdLst/>
            <a:ahLst/>
            <a:cxnLst/>
            <a:rect l="l" t="t" r="r" b="b"/>
            <a:pathLst>
              <a:path w="605790" h="634">
                <a:moveTo>
                  <a:pt x="0" y="0"/>
                </a:moveTo>
                <a:lnTo>
                  <a:pt x="605790" y="63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5" name="object 15"/>
          <p:cNvSpPr/>
          <p:nvPr/>
        </p:nvSpPr>
        <p:spPr>
          <a:xfrm>
            <a:off x="3112135" y="8531859"/>
            <a:ext cx="1096010" cy="1270"/>
          </a:xfrm>
          <a:custGeom>
            <a:avLst/>
            <a:gdLst/>
            <a:ahLst/>
            <a:cxnLst/>
            <a:rect l="l" t="t" r="r" b="b"/>
            <a:pathLst>
              <a:path w="1096010" h="1270">
                <a:moveTo>
                  <a:pt x="0" y="0"/>
                </a:moveTo>
                <a:lnTo>
                  <a:pt x="1096010" y="127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6" name="object 16"/>
          <p:cNvSpPr/>
          <p:nvPr/>
        </p:nvSpPr>
        <p:spPr>
          <a:xfrm>
            <a:off x="3776483" y="8188959"/>
            <a:ext cx="729663" cy="503428"/>
          </a:xfrm>
          <a:custGeom>
            <a:avLst/>
            <a:gdLst/>
            <a:ahLst/>
            <a:cxnLst/>
            <a:rect l="l" t="t" r="r" b="b"/>
            <a:pathLst>
              <a:path w="729663" h="503427">
                <a:moveTo>
                  <a:pt x="16879" y="0"/>
                </a:moveTo>
                <a:lnTo>
                  <a:pt x="8236" y="657"/>
                </a:lnTo>
                <a:lnTo>
                  <a:pt x="1819" y="1479"/>
                </a:lnTo>
                <a:lnTo>
                  <a:pt x="0" y="2368"/>
                </a:lnTo>
                <a:lnTo>
                  <a:pt x="1980" y="3426"/>
                </a:lnTo>
                <a:lnTo>
                  <a:pt x="6963" y="4758"/>
                </a:lnTo>
                <a:lnTo>
                  <a:pt x="14151" y="6467"/>
                </a:lnTo>
                <a:lnTo>
                  <a:pt x="22748" y="8658"/>
                </a:lnTo>
                <a:lnTo>
                  <a:pt x="61860" y="31124"/>
                </a:lnTo>
                <a:lnTo>
                  <a:pt x="91511" y="70937"/>
                </a:lnTo>
                <a:lnTo>
                  <a:pt x="109269" y="112487"/>
                </a:lnTo>
                <a:lnTo>
                  <a:pt x="123885" y="160466"/>
                </a:lnTo>
                <a:lnTo>
                  <a:pt x="133207" y="200601"/>
                </a:lnTo>
                <a:lnTo>
                  <a:pt x="138379" y="240326"/>
                </a:lnTo>
                <a:lnTo>
                  <a:pt x="138765" y="252893"/>
                </a:lnTo>
                <a:lnTo>
                  <a:pt x="138159" y="265182"/>
                </a:lnTo>
                <a:lnTo>
                  <a:pt x="129531" y="315388"/>
                </a:lnTo>
                <a:lnTo>
                  <a:pt x="118690" y="353025"/>
                </a:lnTo>
                <a:lnTo>
                  <a:pt x="102344" y="401133"/>
                </a:lnTo>
                <a:lnTo>
                  <a:pt x="83103" y="436959"/>
                </a:lnTo>
                <a:lnTo>
                  <a:pt x="54167" y="474133"/>
                </a:lnTo>
                <a:lnTo>
                  <a:pt x="12189" y="495462"/>
                </a:lnTo>
                <a:lnTo>
                  <a:pt x="5976" y="498351"/>
                </a:lnTo>
                <a:lnTo>
                  <a:pt x="2485" y="500649"/>
                </a:lnTo>
                <a:lnTo>
                  <a:pt x="2569" y="502299"/>
                </a:lnTo>
                <a:lnTo>
                  <a:pt x="7082" y="503244"/>
                </a:lnTo>
                <a:lnTo>
                  <a:pt x="16879" y="503428"/>
                </a:lnTo>
                <a:lnTo>
                  <a:pt x="24500" y="503170"/>
                </a:lnTo>
                <a:lnTo>
                  <a:pt x="101205" y="497014"/>
                </a:lnTo>
                <a:lnTo>
                  <a:pt x="152642" y="491505"/>
                </a:lnTo>
                <a:lnTo>
                  <a:pt x="207337" y="484805"/>
                </a:lnTo>
                <a:lnTo>
                  <a:pt x="278246" y="474574"/>
                </a:lnTo>
                <a:lnTo>
                  <a:pt x="380070" y="455104"/>
                </a:lnTo>
                <a:lnTo>
                  <a:pt x="421114" y="446021"/>
                </a:lnTo>
                <a:lnTo>
                  <a:pt x="461368" y="435885"/>
                </a:lnTo>
                <a:lnTo>
                  <a:pt x="500554" y="424252"/>
                </a:lnTo>
                <a:lnTo>
                  <a:pt x="538391" y="410677"/>
                </a:lnTo>
                <a:lnTo>
                  <a:pt x="574600" y="394717"/>
                </a:lnTo>
                <a:lnTo>
                  <a:pt x="609254" y="376022"/>
                </a:lnTo>
                <a:lnTo>
                  <a:pt x="641523" y="355653"/>
                </a:lnTo>
                <a:lnTo>
                  <a:pt x="679648" y="323826"/>
                </a:lnTo>
                <a:lnTo>
                  <a:pt x="703938" y="294457"/>
                </a:lnTo>
                <a:lnTo>
                  <a:pt x="723999" y="258664"/>
                </a:lnTo>
                <a:lnTo>
                  <a:pt x="729663" y="245039"/>
                </a:lnTo>
                <a:lnTo>
                  <a:pt x="726871" y="237045"/>
                </a:lnTo>
                <a:lnTo>
                  <a:pt x="701666" y="203453"/>
                </a:lnTo>
                <a:lnTo>
                  <a:pt x="671482" y="177501"/>
                </a:lnTo>
                <a:lnTo>
                  <a:pt x="635337" y="151904"/>
                </a:lnTo>
                <a:lnTo>
                  <a:pt x="596568" y="127566"/>
                </a:lnTo>
                <a:lnTo>
                  <a:pt x="558513" y="105392"/>
                </a:lnTo>
                <a:lnTo>
                  <a:pt x="514325" y="82834"/>
                </a:lnTo>
                <a:lnTo>
                  <a:pt x="470788" y="66048"/>
                </a:lnTo>
                <a:lnTo>
                  <a:pt x="423239" y="52425"/>
                </a:lnTo>
                <a:lnTo>
                  <a:pt x="367988" y="40069"/>
                </a:lnTo>
                <a:lnTo>
                  <a:pt x="322465" y="31718"/>
                </a:lnTo>
                <a:lnTo>
                  <a:pt x="268911" y="24181"/>
                </a:lnTo>
                <a:lnTo>
                  <a:pt x="209699" y="17236"/>
                </a:lnTo>
                <a:lnTo>
                  <a:pt x="112102" y="7604"/>
                </a:lnTo>
                <a:lnTo>
                  <a:pt x="36050" y="1329"/>
                </a:lnTo>
                <a:lnTo>
                  <a:pt x="16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7" name="object 17"/>
          <p:cNvSpPr/>
          <p:nvPr/>
        </p:nvSpPr>
        <p:spPr>
          <a:xfrm>
            <a:off x="3776483" y="8188959"/>
            <a:ext cx="729663" cy="503428"/>
          </a:xfrm>
          <a:custGeom>
            <a:avLst/>
            <a:gdLst/>
            <a:ahLst/>
            <a:cxnLst/>
            <a:rect l="l" t="t" r="r" b="b"/>
            <a:pathLst>
              <a:path w="729663" h="503427">
                <a:moveTo>
                  <a:pt x="16879" y="0"/>
                </a:moveTo>
                <a:lnTo>
                  <a:pt x="62395" y="3368"/>
                </a:lnTo>
                <a:lnTo>
                  <a:pt x="112102" y="7604"/>
                </a:lnTo>
                <a:lnTo>
                  <a:pt x="169565" y="13049"/>
                </a:lnTo>
                <a:lnTo>
                  <a:pt x="209699" y="17236"/>
                </a:lnTo>
                <a:lnTo>
                  <a:pt x="249554" y="21789"/>
                </a:lnTo>
                <a:lnTo>
                  <a:pt x="287639" y="26639"/>
                </a:lnTo>
                <a:lnTo>
                  <a:pt x="338189" y="34321"/>
                </a:lnTo>
                <a:lnTo>
                  <a:pt x="382725" y="43143"/>
                </a:lnTo>
                <a:lnTo>
                  <a:pt x="423239" y="52425"/>
                </a:lnTo>
                <a:lnTo>
                  <a:pt x="470788" y="66048"/>
                </a:lnTo>
                <a:lnTo>
                  <a:pt x="514325" y="82834"/>
                </a:lnTo>
                <a:lnTo>
                  <a:pt x="558513" y="105392"/>
                </a:lnTo>
                <a:lnTo>
                  <a:pt x="596568" y="127566"/>
                </a:lnTo>
                <a:lnTo>
                  <a:pt x="635337" y="151904"/>
                </a:lnTo>
                <a:lnTo>
                  <a:pt x="671482" y="177501"/>
                </a:lnTo>
                <a:lnTo>
                  <a:pt x="701666" y="203453"/>
                </a:lnTo>
                <a:lnTo>
                  <a:pt x="726871" y="237045"/>
                </a:lnTo>
                <a:lnTo>
                  <a:pt x="729663" y="245039"/>
                </a:lnTo>
                <a:lnTo>
                  <a:pt x="723999" y="258664"/>
                </a:lnTo>
                <a:lnTo>
                  <a:pt x="703938" y="294457"/>
                </a:lnTo>
                <a:lnTo>
                  <a:pt x="679648" y="323826"/>
                </a:lnTo>
                <a:lnTo>
                  <a:pt x="641523" y="355653"/>
                </a:lnTo>
                <a:lnTo>
                  <a:pt x="609254" y="376022"/>
                </a:lnTo>
                <a:lnTo>
                  <a:pt x="574600" y="394717"/>
                </a:lnTo>
                <a:lnTo>
                  <a:pt x="538391" y="410677"/>
                </a:lnTo>
                <a:lnTo>
                  <a:pt x="500554" y="424252"/>
                </a:lnTo>
                <a:lnTo>
                  <a:pt x="461368" y="435885"/>
                </a:lnTo>
                <a:lnTo>
                  <a:pt x="421114" y="446021"/>
                </a:lnTo>
                <a:lnTo>
                  <a:pt x="380070" y="455104"/>
                </a:lnTo>
                <a:lnTo>
                  <a:pt x="338516" y="463578"/>
                </a:lnTo>
                <a:lnTo>
                  <a:pt x="294601" y="471864"/>
                </a:lnTo>
                <a:lnTo>
                  <a:pt x="243586" y="479835"/>
                </a:lnTo>
                <a:lnTo>
                  <a:pt x="188997" y="487151"/>
                </a:lnTo>
                <a:lnTo>
                  <a:pt x="134932" y="493490"/>
                </a:lnTo>
                <a:lnTo>
                  <a:pt x="85491" y="498530"/>
                </a:lnTo>
                <a:lnTo>
                  <a:pt x="44774" y="501949"/>
                </a:lnTo>
                <a:lnTo>
                  <a:pt x="16879" y="503428"/>
                </a:lnTo>
                <a:lnTo>
                  <a:pt x="7082" y="503244"/>
                </a:lnTo>
                <a:lnTo>
                  <a:pt x="2569" y="502299"/>
                </a:lnTo>
                <a:lnTo>
                  <a:pt x="2485" y="500649"/>
                </a:lnTo>
                <a:lnTo>
                  <a:pt x="5976" y="498351"/>
                </a:lnTo>
                <a:lnTo>
                  <a:pt x="12189" y="495462"/>
                </a:lnTo>
                <a:lnTo>
                  <a:pt x="20268" y="492038"/>
                </a:lnTo>
                <a:lnTo>
                  <a:pt x="29360" y="488136"/>
                </a:lnTo>
                <a:lnTo>
                  <a:pt x="61429" y="465653"/>
                </a:lnTo>
                <a:lnTo>
                  <a:pt x="89930" y="425952"/>
                </a:lnTo>
                <a:lnTo>
                  <a:pt x="106403" y="389448"/>
                </a:lnTo>
                <a:lnTo>
                  <a:pt x="118690" y="353025"/>
                </a:lnTo>
                <a:lnTo>
                  <a:pt x="129531" y="315388"/>
                </a:lnTo>
                <a:lnTo>
                  <a:pt x="136856" y="277617"/>
                </a:lnTo>
                <a:lnTo>
                  <a:pt x="138765" y="252893"/>
                </a:lnTo>
                <a:lnTo>
                  <a:pt x="138379" y="240326"/>
                </a:lnTo>
                <a:lnTo>
                  <a:pt x="133207" y="200601"/>
                </a:lnTo>
                <a:lnTo>
                  <a:pt x="123885" y="160466"/>
                </a:lnTo>
                <a:lnTo>
                  <a:pt x="112819" y="123298"/>
                </a:lnTo>
                <a:lnTo>
                  <a:pt x="98802" y="85265"/>
                </a:lnTo>
                <a:lnTo>
                  <a:pt x="76401" y="48024"/>
                </a:lnTo>
                <a:lnTo>
                  <a:pt x="49020" y="19157"/>
                </a:lnTo>
                <a:lnTo>
                  <a:pt x="6963" y="4758"/>
                </a:lnTo>
                <a:lnTo>
                  <a:pt x="1980" y="3426"/>
                </a:lnTo>
                <a:lnTo>
                  <a:pt x="0" y="2368"/>
                </a:lnTo>
                <a:lnTo>
                  <a:pt x="1819" y="1479"/>
                </a:lnTo>
                <a:lnTo>
                  <a:pt x="8236" y="657"/>
                </a:lnTo>
                <a:lnTo>
                  <a:pt x="16879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3545204" y="7214869"/>
            <a:ext cx="0" cy="1114425"/>
          </a:xfrm>
          <a:custGeom>
            <a:avLst/>
            <a:gdLst/>
            <a:ahLst/>
            <a:cxnLst/>
            <a:rect l="l" t="t" r="r" b="b"/>
            <a:pathLst>
              <a:path w="0" h="1114425">
                <a:moveTo>
                  <a:pt x="0" y="0"/>
                </a:moveTo>
                <a:lnTo>
                  <a:pt x="0" y="11144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2939414" y="7802879"/>
            <a:ext cx="605789" cy="634"/>
          </a:xfrm>
          <a:custGeom>
            <a:avLst/>
            <a:gdLst/>
            <a:ahLst/>
            <a:cxnLst/>
            <a:rect l="l" t="t" r="r" b="b"/>
            <a:pathLst>
              <a:path w="605789" h="634">
                <a:moveTo>
                  <a:pt x="0" y="0"/>
                </a:moveTo>
                <a:lnTo>
                  <a:pt x="605789" y="634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192648" y="6990460"/>
            <a:ext cx="341630" cy="2647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9920" sz="2100" spc="-1327">
                <a:latin typeface="Cambria Math"/>
                <a:cs typeface="Cambria Math"/>
              </a:rPr>
              <a:t>�</a:t>
            </a:r>
            <a:r>
              <a:rPr dirty="0" smtClean="0" sz="1400" spc="-185">
                <a:latin typeface="Cambria Math"/>
                <a:cs typeface="Cambria Math"/>
              </a:rPr>
              <a:t>̅̅</a:t>
            </a:r>
            <a:r>
              <a:rPr dirty="0" smtClean="0" sz="1400" spc="-560">
                <a:latin typeface="Cambria Math"/>
                <a:cs typeface="Cambria Math"/>
              </a:rPr>
              <a:t>̅</a:t>
            </a:r>
            <a:r>
              <a:rPr dirty="0" smtClean="0" baseline="-9920" sz="2100" spc="-900">
                <a:latin typeface="Cambria Math"/>
                <a:cs typeface="Cambria Math"/>
              </a:rPr>
              <a:t>�</a:t>
            </a:r>
            <a:r>
              <a:rPr dirty="0" smtClean="0" sz="1400" spc="30">
                <a:latin typeface="Cambria Math"/>
                <a:cs typeface="Cambria Math"/>
              </a:rPr>
              <a:t>̅</a:t>
            </a:r>
            <a:r>
              <a:rPr dirty="0" smtClean="0" baseline="-21604" sz="1350" spc="-15">
                <a:latin typeface="Calibri"/>
                <a:cs typeface="Calibri"/>
              </a:rPr>
              <a:t>U</a:t>
            </a:r>
            <a:endParaRPr baseline="-21604" sz="1350">
              <a:latin typeface="Calibri"/>
              <a:cs typeface="Calibri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192648" y="8310626"/>
            <a:ext cx="316230" cy="2647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9920" sz="2100" spc="-1327">
                <a:latin typeface="Cambria Math"/>
                <a:cs typeface="Cambria Math"/>
              </a:rPr>
              <a:t>�</a:t>
            </a:r>
            <a:r>
              <a:rPr dirty="0" smtClean="0" sz="1400" spc="-185">
                <a:latin typeface="Cambria Math"/>
                <a:cs typeface="Cambria Math"/>
              </a:rPr>
              <a:t>̅̅</a:t>
            </a:r>
            <a:r>
              <a:rPr dirty="0" smtClean="0" sz="1400" spc="-560">
                <a:latin typeface="Cambria Math"/>
                <a:cs typeface="Cambria Math"/>
              </a:rPr>
              <a:t>̅</a:t>
            </a:r>
            <a:r>
              <a:rPr dirty="0" smtClean="0" baseline="-9920" sz="2100" spc="-900">
                <a:latin typeface="Cambria Math"/>
                <a:cs typeface="Cambria Math"/>
              </a:rPr>
              <a:t>�</a:t>
            </a:r>
            <a:r>
              <a:rPr dirty="0" smtClean="0" sz="1400" spc="30">
                <a:latin typeface="Cambria Math"/>
                <a:cs typeface="Cambria Math"/>
              </a:rPr>
              <a:t>̅</a:t>
            </a:r>
            <a:r>
              <a:rPr dirty="0" smtClean="0" baseline="-21604" sz="1350" spc="0">
                <a:latin typeface="Calibri"/>
                <a:cs typeface="Calibri"/>
              </a:rPr>
              <a:t>L</a:t>
            </a:r>
            <a:endParaRPr baseline="-21604" sz="1350">
              <a:latin typeface="Calibri"/>
              <a:cs typeface="Calibri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839209" y="4246879"/>
            <a:ext cx="1096010" cy="1269"/>
          </a:xfrm>
          <a:custGeom>
            <a:avLst/>
            <a:gdLst/>
            <a:ahLst/>
            <a:cxnLst/>
            <a:rect l="l" t="t" r="r" b="b"/>
            <a:pathLst>
              <a:path w="1096010" h="1269">
                <a:moveTo>
                  <a:pt x="0" y="0"/>
                </a:moveTo>
                <a:lnTo>
                  <a:pt x="1096010" y="1269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2924810" y="4130039"/>
            <a:ext cx="1096010" cy="635"/>
          </a:xfrm>
          <a:custGeom>
            <a:avLst/>
            <a:gdLst/>
            <a:ahLst/>
            <a:cxnLst/>
            <a:rect l="l" t="t" r="r" b="b"/>
            <a:pathLst>
              <a:path w="1096010" h="635">
                <a:moveTo>
                  <a:pt x="0" y="0"/>
                </a:moveTo>
                <a:lnTo>
                  <a:pt x="1096010" y="63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/>
          <p:nvPr/>
        </p:nvSpPr>
        <p:spPr>
          <a:xfrm>
            <a:off x="3367404" y="4334509"/>
            <a:ext cx="662940" cy="635"/>
          </a:xfrm>
          <a:custGeom>
            <a:avLst/>
            <a:gdLst/>
            <a:ahLst/>
            <a:cxnLst/>
            <a:rect l="l" t="t" r="r" b="b"/>
            <a:pathLst>
              <a:path w="662940" h="635">
                <a:moveTo>
                  <a:pt x="0" y="0"/>
                </a:moveTo>
                <a:lnTo>
                  <a:pt x="662940" y="63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5" name="object 25"/>
          <p:cNvSpPr/>
          <p:nvPr/>
        </p:nvSpPr>
        <p:spPr>
          <a:xfrm>
            <a:off x="3598683" y="3990339"/>
            <a:ext cx="729663" cy="503428"/>
          </a:xfrm>
          <a:custGeom>
            <a:avLst/>
            <a:gdLst/>
            <a:ahLst/>
            <a:cxnLst/>
            <a:rect l="l" t="t" r="r" b="b"/>
            <a:pathLst>
              <a:path w="729663" h="503428">
                <a:moveTo>
                  <a:pt x="16879" y="0"/>
                </a:moveTo>
                <a:lnTo>
                  <a:pt x="8236" y="657"/>
                </a:lnTo>
                <a:lnTo>
                  <a:pt x="1819" y="1479"/>
                </a:lnTo>
                <a:lnTo>
                  <a:pt x="0" y="2368"/>
                </a:lnTo>
                <a:lnTo>
                  <a:pt x="1980" y="3426"/>
                </a:lnTo>
                <a:lnTo>
                  <a:pt x="6963" y="4758"/>
                </a:lnTo>
                <a:lnTo>
                  <a:pt x="14151" y="6467"/>
                </a:lnTo>
                <a:lnTo>
                  <a:pt x="22748" y="8658"/>
                </a:lnTo>
                <a:lnTo>
                  <a:pt x="61860" y="31124"/>
                </a:lnTo>
                <a:lnTo>
                  <a:pt x="91511" y="70937"/>
                </a:lnTo>
                <a:lnTo>
                  <a:pt x="109269" y="112487"/>
                </a:lnTo>
                <a:lnTo>
                  <a:pt x="123885" y="160466"/>
                </a:lnTo>
                <a:lnTo>
                  <a:pt x="133207" y="200601"/>
                </a:lnTo>
                <a:lnTo>
                  <a:pt x="138379" y="240326"/>
                </a:lnTo>
                <a:lnTo>
                  <a:pt x="138765" y="252893"/>
                </a:lnTo>
                <a:lnTo>
                  <a:pt x="138159" y="265182"/>
                </a:lnTo>
                <a:lnTo>
                  <a:pt x="129531" y="315388"/>
                </a:lnTo>
                <a:lnTo>
                  <a:pt x="118690" y="353025"/>
                </a:lnTo>
                <a:lnTo>
                  <a:pt x="102344" y="401133"/>
                </a:lnTo>
                <a:lnTo>
                  <a:pt x="83103" y="436959"/>
                </a:lnTo>
                <a:lnTo>
                  <a:pt x="54167" y="474133"/>
                </a:lnTo>
                <a:lnTo>
                  <a:pt x="12189" y="495462"/>
                </a:lnTo>
                <a:lnTo>
                  <a:pt x="5976" y="498351"/>
                </a:lnTo>
                <a:lnTo>
                  <a:pt x="2485" y="500649"/>
                </a:lnTo>
                <a:lnTo>
                  <a:pt x="2569" y="502299"/>
                </a:lnTo>
                <a:lnTo>
                  <a:pt x="7082" y="503244"/>
                </a:lnTo>
                <a:lnTo>
                  <a:pt x="16879" y="503428"/>
                </a:lnTo>
                <a:lnTo>
                  <a:pt x="24500" y="503170"/>
                </a:lnTo>
                <a:lnTo>
                  <a:pt x="101205" y="497014"/>
                </a:lnTo>
                <a:lnTo>
                  <a:pt x="152642" y="491505"/>
                </a:lnTo>
                <a:lnTo>
                  <a:pt x="207337" y="484805"/>
                </a:lnTo>
                <a:lnTo>
                  <a:pt x="278246" y="474574"/>
                </a:lnTo>
                <a:lnTo>
                  <a:pt x="380070" y="455104"/>
                </a:lnTo>
                <a:lnTo>
                  <a:pt x="421114" y="446021"/>
                </a:lnTo>
                <a:lnTo>
                  <a:pt x="461368" y="435885"/>
                </a:lnTo>
                <a:lnTo>
                  <a:pt x="500554" y="424252"/>
                </a:lnTo>
                <a:lnTo>
                  <a:pt x="538391" y="410677"/>
                </a:lnTo>
                <a:lnTo>
                  <a:pt x="574600" y="394717"/>
                </a:lnTo>
                <a:lnTo>
                  <a:pt x="609254" y="376022"/>
                </a:lnTo>
                <a:lnTo>
                  <a:pt x="641523" y="355653"/>
                </a:lnTo>
                <a:lnTo>
                  <a:pt x="679648" y="323826"/>
                </a:lnTo>
                <a:lnTo>
                  <a:pt x="703938" y="294457"/>
                </a:lnTo>
                <a:lnTo>
                  <a:pt x="723999" y="258664"/>
                </a:lnTo>
                <a:lnTo>
                  <a:pt x="729663" y="245039"/>
                </a:lnTo>
                <a:lnTo>
                  <a:pt x="726871" y="237045"/>
                </a:lnTo>
                <a:lnTo>
                  <a:pt x="701666" y="203453"/>
                </a:lnTo>
                <a:lnTo>
                  <a:pt x="671482" y="177501"/>
                </a:lnTo>
                <a:lnTo>
                  <a:pt x="635337" y="151904"/>
                </a:lnTo>
                <a:lnTo>
                  <a:pt x="596568" y="127566"/>
                </a:lnTo>
                <a:lnTo>
                  <a:pt x="558513" y="105392"/>
                </a:lnTo>
                <a:lnTo>
                  <a:pt x="514325" y="82834"/>
                </a:lnTo>
                <a:lnTo>
                  <a:pt x="470788" y="66048"/>
                </a:lnTo>
                <a:lnTo>
                  <a:pt x="423239" y="52425"/>
                </a:lnTo>
                <a:lnTo>
                  <a:pt x="367988" y="40069"/>
                </a:lnTo>
                <a:lnTo>
                  <a:pt x="322465" y="31718"/>
                </a:lnTo>
                <a:lnTo>
                  <a:pt x="268911" y="24181"/>
                </a:lnTo>
                <a:lnTo>
                  <a:pt x="209699" y="17236"/>
                </a:lnTo>
                <a:lnTo>
                  <a:pt x="112102" y="7604"/>
                </a:lnTo>
                <a:lnTo>
                  <a:pt x="36050" y="1329"/>
                </a:lnTo>
                <a:lnTo>
                  <a:pt x="16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6" name="object 26"/>
          <p:cNvSpPr/>
          <p:nvPr/>
        </p:nvSpPr>
        <p:spPr>
          <a:xfrm>
            <a:off x="3598683" y="3990339"/>
            <a:ext cx="729663" cy="503428"/>
          </a:xfrm>
          <a:custGeom>
            <a:avLst/>
            <a:gdLst/>
            <a:ahLst/>
            <a:cxnLst/>
            <a:rect l="l" t="t" r="r" b="b"/>
            <a:pathLst>
              <a:path w="729663" h="503428">
                <a:moveTo>
                  <a:pt x="16879" y="0"/>
                </a:moveTo>
                <a:lnTo>
                  <a:pt x="62395" y="3368"/>
                </a:lnTo>
                <a:lnTo>
                  <a:pt x="112102" y="7604"/>
                </a:lnTo>
                <a:lnTo>
                  <a:pt x="169565" y="13049"/>
                </a:lnTo>
                <a:lnTo>
                  <a:pt x="209699" y="17236"/>
                </a:lnTo>
                <a:lnTo>
                  <a:pt x="249554" y="21789"/>
                </a:lnTo>
                <a:lnTo>
                  <a:pt x="287639" y="26639"/>
                </a:lnTo>
                <a:lnTo>
                  <a:pt x="338189" y="34321"/>
                </a:lnTo>
                <a:lnTo>
                  <a:pt x="382725" y="43143"/>
                </a:lnTo>
                <a:lnTo>
                  <a:pt x="423239" y="52425"/>
                </a:lnTo>
                <a:lnTo>
                  <a:pt x="470788" y="66048"/>
                </a:lnTo>
                <a:lnTo>
                  <a:pt x="514325" y="82834"/>
                </a:lnTo>
                <a:lnTo>
                  <a:pt x="558513" y="105392"/>
                </a:lnTo>
                <a:lnTo>
                  <a:pt x="596568" y="127566"/>
                </a:lnTo>
                <a:lnTo>
                  <a:pt x="635337" y="151904"/>
                </a:lnTo>
                <a:lnTo>
                  <a:pt x="671482" y="177501"/>
                </a:lnTo>
                <a:lnTo>
                  <a:pt x="701666" y="203453"/>
                </a:lnTo>
                <a:lnTo>
                  <a:pt x="726871" y="237045"/>
                </a:lnTo>
                <a:lnTo>
                  <a:pt x="729663" y="245039"/>
                </a:lnTo>
                <a:lnTo>
                  <a:pt x="723999" y="258664"/>
                </a:lnTo>
                <a:lnTo>
                  <a:pt x="703938" y="294457"/>
                </a:lnTo>
                <a:lnTo>
                  <a:pt x="679648" y="323826"/>
                </a:lnTo>
                <a:lnTo>
                  <a:pt x="641523" y="355653"/>
                </a:lnTo>
                <a:lnTo>
                  <a:pt x="609254" y="376022"/>
                </a:lnTo>
                <a:lnTo>
                  <a:pt x="574600" y="394717"/>
                </a:lnTo>
                <a:lnTo>
                  <a:pt x="538391" y="410677"/>
                </a:lnTo>
                <a:lnTo>
                  <a:pt x="500554" y="424252"/>
                </a:lnTo>
                <a:lnTo>
                  <a:pt x="461368" y="435885"/>
                </a:lnTo>
                <a:lnTo>
                  <a:pt x="421114" y="446021"/>
                </a:lnTo>
                <a:lnTo>
                  <a:pt x="380070" y="455104"/>
                </a:lnTo>
                <a:lnTo>
                  <a:pt x="338516" y="463578"/>
                </a:lnTo>
                <a:lnTo>
                  <a:pt x="294601" y="471864"/>
                </a:lnTo>
                <a:lnTo>
                  <a:pt x="243586" y="479835"/>
                </a:lnTo>
                <a:lnTo>
                  <a:pt x="188997" y="487151"/>
                </a:lnTo>
                <a:lnTo>
                  <a:pt x="134932" y="493490"/>
                </a:lnTo>
                <a:lnTo>
                  <a:pt x="85491" y="498530"/>
                </a:lnTo>
                <a:lnTo>
                  <a:pt x="44774" y="501949"/>
                </a:lnTo>
                <a:lnTo>
                  <a:pt x="16879" y="503428"/>
                </a:lnTo>
                <a:lnTo>
                  <a:pt x="7082" y="503244"/>
                </a:lnTo>
                <a:lnTo>
                  <a:pt x="2569" y="502299"/>
                </a:lnTo>
                <a:lnTo>
                  <a:pt x="2485" y="500649"/>
                </a:lnTo>
                <a:lnTo>
                  <a:pt x="5976" y="498351"/>
                </a:lnTo>
                <a:lnTo>
                  <a:pt x="12189" y="495462"/>
                </a:lnTo>
                <a:lnTo>
                  <a:pt x="20268" y="492038"/>
                </a:lnTo>
                <a:lnTo>
                  <a:pt x="29360" y="488136"/>
                </a:lnTo>
                <a:lnTo>
                  <a:pt x="61429" y="465653"/>
                </a:lnTo>
                <a:lnTo>
                  <a:pt x="89930" y="425952"/>
                </a:lnTo>
                <a:lnTo>
                  <a:pt x="106403" y="389448"/>
                </a:lnTo>
                <a:lnTo>
                  <a:pt x="118690" y="353025"/>
                </a:lnTo>
                <a:lnTo>
                  <a:pt x="129531" y="315388"/>
                </a:lnTo>
                <a:lnTo>
                  <a:pt x="136856" y="277617"/>
                </a:lnTo>
                <a:lnTo>
                  <a:pt x="138765" y="252893"/>
                </a:lnTo>
                <a:lnTo>
                  <a:pt x="138379" y="240326"/>
                </a:lnTo>
                <a:lnTo>
                  <a:pt x="133207" y="200601"/>
                </a:lnTo>
                <a:lnTo>
                  <a:pt x="123885" y="160466"/>
                </a:lnTo>
                <a:lnTo>
                  <a:pt x="112819" y="123298"/>
                </a:lnTo>
                <a:lnTo>
                  <a:pt x="98802" y="85265"/>
                </a:lnTo>
                <a:lnTo>
                  <a:pt x="76401" y="48024"/>
                </a:lnTo>
                <a:lnTo>
                  <a:pt x="49020" y="19157"/>
                </a:lnTo>
                <a:lnTo>
                  <a:pt x="6963" y="4758"/>
                </a:lnTo>
                <a:lnTo>
                  <a:pt x="1980" y="3426"/>
                </a:lnTo>
                <a:lnTo>
                  <a:pt x="0" y="2368"/>
                </a:lnTo>
                <a:lnTo>
                  <a:pt x="1819" y="1479"/>
                </a:lnTo>
                <a:lnTo>
                  <a:pt x="8236" y="657"/>
                </a:lnTo>
                <a:lnTo>
                  <a:pt x="16879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7" name="object 27"/>
          <p:cNvSpPr txBox="1"/>
          <p:nvPr/>
        </p:nvSpPr>
        <p:spPr>
          <a:xfrm>
            <a:off x="2246122" y="3948302"/>
            <a:ext cx="477520" cy="2641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9920" sz="2100" spc="-1387">
                <a:latin typeface="Cambria Math"/>
                <a:cs typeface="Cambria Math"/>
              </a:rPr>
              <a:t>�</a:t>
            </a:r>
            <a:r>
              <a:rPr dirty="0" smtClean="0" sz="1400" spc="-185">
                <a:latin typeface="Cambria Math"/>
                <a:cs typeface="Cambria Math"/>
              </a:rPr>
              <a:t>̅̅</a:t>
            </a:r>
            <a:r>
              <a:rPr dirty="0" smtClean="0" sz="1400" spc="-530">
                <a:latin typeface="Cambria Math"/>
                <a:cs typeface="Cambria Math"/>
              </a:rPr>
              <a:t>̅</a:t>
            </a:r>
            <a:r>
              <a:rPr dirty="0" smtClean="0" baseline="-9920" sz="2100" spc="-1027">
                <a:latin typeface="Cambria Math"/>
                <a:cs typeface="Cambria Math"/>
              </a:rPr>
              <a:t>�</a:t>
            </a:r>
            <a:r>
              <a:rPr dirty="0" smtClean="0" sz="1400" spc="-175">
                <a:latin typeface="Cambria Math"/>
                <a:cs typeface="Cambria Math"/>
              </a:rPr>
              <a:t>̅</a:t>
            </a:r>
            <a:r>
              <a:rPr dirty="0" smtClean="0" sz="1400" spc="-360">
                <a:latin typeface="Cambria Math"/>
                <a:cs typeface="Cambria Math"/>
              </a:rPr>
              <a:t>̅</a:t>
            </a:r>
            <a:r>
              <a:rPr dirty="0" smtClean="0" baseline="-9920" sz="2100" spc="-1064">
                <a:latin typeface="Cambria Math"/>
                <a:cs typeface="Cambria Math"/>
              </a:rPr>
              <a:t>�</a:t>
            </a:r>
            <a:r>
              <a:rPr dirty="0" smtClean="0" sz="1400" spc="-185">
                <a:latin typeface="Cambria Math"/>
                <a:cs typeface="Cambria Math"/>
              </a:rPr>
              <a:t>̅</a:t>
            </a:r>
            <a:r>
              <a:rPr dirty="0" smtClean="0" sz="1400" spc="-320">
                <a:latin typeface="Cambria Math"/>
                <a:cs typeface="Cambria Math"/>
              </a:rPr>
              <a:t>̅</a:t>
            </a:r>
            <a:r>
              <a:rPr dirty="0" smtClean="0" baseline="-9920" sz="2100" spc="-92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̅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293366" y="5535040"/>
            <a:ext cx="235585" cy="2228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3968" sz="2100" spc="7">
                <a:latin typeface="Calibri"/>
                <a:cs typeface="Calibri"/>
              </a:rPr>
              <a:t>A</a:t>
            </a:r>
            <a:r>
              <a:rPr dirty="0" smtClean="0" sz="900" spc="-5">
                <a:latin typeface="Calibri"/>
                <a:cs typeface="Calibri"/>
              </a:rPr>
              <a:t>0L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069338" y="4745354"/>
            <a:ext cx="560070" cy="2654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1904" sz="2100" spc="-1777">
                <a:latin typeface="Cambria Math"/>
                <a:cs typeface="Cambria Math"/>
              </a:rPr>
              <a:t>�</a:t>
            </a:r>
            <a:r>
              <a:rPr dirty="0" smtClean="0" sz="1400" spc="-160">
                <a:latin typeface="Cambria Math"/>
                <a:cs typeface="Cambria Math"/>
              </a:rPr>
              <a:t>̅</a:t>
            </a:r>
            <a:r>
              <a:rPr dirty="0" smtClean="0" sz="1400" spc="-150">
                <a:latin typeface="Cambria Math"/>
                <a:cs typeface="Cambria Math"/>
              </a:rPr>
              <a:t>̅</a:t>
            </a:r>
            <a:r>
              <a:rPr dirty="0" smtClean="0" sz="1400" spc="-320">
                <a:latin typeface="Cambria Math"/>
                <a:cs typeface="Cambria Math"/>
              </a:rPr>
              <a:t>̅</a:t>
            </a:r>
            <a:r>
              <a:rPr dirty="0" smtClean="0" baseline="-11904" sz="2100" spc="-1770">
                <a:latin typeface="Cambria Math"/>
                <a:cs typeface="Cambria Math"/>
              </a:rPr>
              <a:t>�</a:t>
            </a:r>
            <a:r>
              <a:rPr dirty="0" smtClean="0" sz="1400" spc="-160">
                <a:latin typeface="Cambria Math"/>
                <a:cs typeface="Cambria Math"/>
              </a:rPr>
              <a:t>̅</a:t>
            </a:r>
            <a:r>
              <a:rPr dirty="0" smtClean="0" sz="1400" spc="-145">
                <a:latin typeface="Cambria Math"/>
                <a:cs typeface="Cambria Math"/>
              </a:rPr>
              <a:t>̅</a:t>
            </a:r>
            <a:r>
              <a:rPr dirty="0" smtClean="0" sz="1400" spc="-330">
                <a:latin typeface="Cambria Math"/>
                <a:cs typeface="Cambria Math"/>
              </a:rPr>
              <a:t>̅</a:t>
            </a:r>
            <a:r>
              <a:rPr dirty="0" smtClean="0" baseline="-11904" sz="2100" spc="-1005">
                <a:latin typeface="Cambria Math"/>
                <a:cs typeface="Cambria Math"/>
              </a:rPr>
              <a:t>�</a:t>
            </a:r>
            <a:r>
              <a:rPr dirty="0" smtClean="0" sz="1400" spc="-150">
                <a:latin typeface="Cambria Math"/>
                <a:cs typeface="Cambria Math"/>
              </a:rPr>
              <a:t>̅</a:t>
            </a:r>
            <a:r>
              <a:rPr dirty="0" smtClean="0" sz="1400" spc="-405">
                <a:latin typeface="Cambria Math"/>
                <a:cs typeface="Cambria Math"/>
              </a:rPr>
              <a:t>̅</a:t>
            </a:r>
            <a:r>
              <a:rPr dirty="0" smtClean="0" baseline="-11904" sz="2100" spc="-892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̅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3839209" y="5565774"/>
            <a:ext cx="1096010" cy="1270"/>
          </a:xfrm>
          <a:custGeom>
            <a:avLst/>
            <a:gdLst/>
            <a:ahLst/>
            <a:cxnLst/>
            <a:rect l="l" t="t" r="r" b="b"/>
            <a:pathLst>
              <a:path w="1096010" h="1270">
                <a:moveTo>
                  <a:pt x="0" y="0"/>
                </a:moveTo>
                <a:lnTo>
                  <a:pt x="1096010" y="127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367404" y="5449569"/>
            <a:ext cx="605790" cy="635"/>
          </a:xfrm>
          <a:custGeom>
            <a:avLst/>
            <a:gdLst/>
            <a:ahLst/>
            <a:cxnLst/>
            <a:rect l="l" t="t" r="r" b="b"/>
            <a:pathLst>
              <a:path w="605790" h="635">
                <a:moveTo>
                  <a:pt x="0" y="0"/>
                </a:moveTo>
                <a:lnTo>
                  <a:pt x="605790" y="63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2934335" y="5652134"/>
            <a:ext cx="1096010" cy="1270"/>
          </a:xfrm>
          <a:custGeom>
            <a:avLst/>
            <a:gdLst/>
            <a:ahLst/>
            <a:cxnLst/>
            <a:rect l="l" t="t" r="r" b="b"/>
            <a:pathLst>
              <a:path w="1096010" h="1270">
                <a:moveTo>
                  <a:pt x="0" y="0"/>
                </a:moveTo>
                <a:lnTo>
                  <a:pt x="1096010" y="127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/>
          <p:nvPr/>
        </p:nvSpPr>
        <p:spPr>
          <a:xfrm>
            <a:off x="3598683" y="5309234"/>
            <a:ext cx="729663" cy="503427"/>
          </a:xfrm>
          <a:custGeom>
            <a:avLst/>
            <a:gdLst/>
            <a:ahLst/>
            <a:cxnLst/>
            <a:rect l="l" t="t" r="r" b="b"/>
            <a:pathLst>
              <a:path w="729663" h="503427">
                <a:moveTo>
                  <a:pt x="16879" y="0"/>
                </a:moveTo>
                <a:lnTo>
                  <a:pt x="8236" y="657"/>
                </a:lnTo>
                <a:lnTo>
                  <a:pt x="1819" y="1479"/>
                </a:lnTo>
                <a:lnTo>
                  <a:pt x="0" y="2368"/>
                </a:lnTo>
                <a:lnTo>
                  <a:pt x="1980" y="3426"/>
                </a:lnTo>
                <a:lnTo>
                  <a:pt x="6963" y="4758"/>
                </a:lnTo>
                <a:lnTo>
                  <a:pt x="14151" y="6467"/>
                </a:lnTo>
                <a:lnTo>
                  <a:pt x="22748" y="8658"/>
                </a:lnTo>
                <a:lnTo>
                  <a:pt x="61860" y="31124"/>
                </a:lnTo>
                <a:lnTo>
                  <a:pt x="91511" y="70937"/>
                </a:lnTo>
                <a:lnTo>
                  <a:pt x="109269" y="112487"/>
                </a:lnTo>
                <a:lnTo>
                  <a:pt x="123885" y="160466"/>
                </a:lnTo>
                <a:lnTo>
                  <a:pt x="133207" y="200601"/>
                </a:lnTo>
                <a:lnTo>
                  <a:pt x="138379" y="240326"/>
                </a:lnTo>
                <a:lnTo>
                  <a:pt x="138765" y="252893"/>
                </a:lnTo>
                <a:lnTo>
                  <a:pt x="138159" y="265182"/>
                </a:lnTo>
                <a:lnTo>
                  <a:pt x="129531" y="315388"/>
                </a:lnTo>
                <a:lnTo>
                  <a:pt x="118690" y="353025"/>
                </a:lnTo>
                <a:lnTo>
                  <a:pt x="102344" y="401133"/>
                </a:lnTo>
                <a:lnTo>
                  <a:pt x="83103" y="436959"/>
                </a:lnTo>
                <a:lnTo>
                  <a:pt x="54167" y="474133"/>
                </a:lnTo>
                <a:lnTo>
                  <a:pt x="12189" y="495462"/>
                </a:lnTo>
                <a:lnTo>
                  <a:pt x="5976" y="498351"/>
                </a:lnTo>
                <a:lnTo>
                  <a:pt x="2485" y="500649"/>
                </a:lnTo>
                <a:lnTo>
                  <a:pt x="2569" y="502299"/>
                </a:lnTo>
                <a:lnTo>
                  <a:pt x="7082" y="503244"/>
                </a:lnTo>
                <a:lnTo>
                  <a:pt x="16879" y="503427"/>
                </a:lnTo>
                <a:lnTo>
                  <a:pt x="24500" y="503170"/>
                </a:lnTo>
                <a:lnTo>
                  <a:pt x="101205" y="497014"/>
                </a:lnTo>
                <a:lnTo>
                  <a:pt x="152642" y="491505"/>
                </a:lnTo>
                <a:lnTo>
                  <a:pt x="207337" y="484805"/>
                </a:lnTo>
                <a:lnTo>
                  <a:pt x="278246" y="474574"/>
                </a:lnTo>
                <a:lnTo>
                  <a:pt x="380070" y="455104"/>
                </a:lnTo>
                <a:lnTo>
                  <a:pt x="421114" y="446021"/>
                </a:lnTo>
                <a:lnTo>
                  <a:pt x="461368" y="435885"/>
                </a:lnTo>
                <a:lnTo>
                  <a:pt x="500554" y="424252"/>
                </a:lnTo>
                <a:lnTo>
                  <a:pt x="538391" y="410677"/>
                </a:lnTo>
                <a:lnTo>
                  <a:pt x="574600" y="394717"/>
                </a:lnTo>
                <a:lnTo>
                  <a:pt x="609254" y="376022"/>
                </a:lnTo>
                <a:lnTo>
                  <a:pt x="641523" y="355653"/>
                </a:lnTo>
                <a:lnTo>
                  <a:pt x="679648" y="323826"/>
                </a:lnTo>
                <a:lnTo>
                  <a:pt x="703938" y="294457"/>
                </a:lnTo>
                <a:lnTo>
                  <a:pt x="723999" y="258664"/>
                </a:lnTo>
                <a:lnTo>
                  <a:pt x="729663" y="245039"/>
                </a:lnTo>
                <a:lnTo>
                  <a:pt x="726871" y="237045"/>
                </a:lnTo>
                <a:lnTo>
                  <a:pt x="701666" y="203453"/>
                </a:lnTo>
                <a:lnTo>
                  <a:pt x="671482" y="177501"/>
                </a:lnTo>
                <a:lnTo>
                  <a:pt x="635337" y="151904"/>
                </a:lnTo>
                <a:lnTo>
                  <a:pt x="596568" y="127566"/>
                </a:lnTo>
                <a:lnTo>
                  <a:pt x="558513" y="105392"/>
                </a:lnTo>
                <a:lnTo>
                  <a:pt x="514325" y="82834"/>
                </a:lnTo>
                <a:lnTo>
                  <a:pt x="470788" y="66048"/>
                </a:lnTo>
                <a:lnTo>
                  <a:pt x="423239" y="52425"/>
                </a:lnTo>
                <a:lnTo>
                  <a:pt x="367988" y="40069"/>
                </a:lnTo>
                <a:lnTo>
                  <a:pt x="322465" y="31718"/>
                </a:lnTo>
                <a:lnTo>
                  <a:pt x="268911" y="24181"/>
                </a:lnTo>
                <a:lnTo>
                  <a:pt x="209699" y="17236"/>
                </a:lnTo>
                <a:lnTo>
                  <a:pt x="112102" y="7604"/>
                </a:lnTo>
                <a:lnTo>
                  <a:pt x="36050" y="1329"/>
                </a:lnTo>
                <a:lnTo>
                  <a:pt x="1687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4" name="object 34"/>
          <p:cNvSpPr/>
          <p:nvPr/>
        </p:nvSpPr>
        <p:spPr>
          <a:xfrm>
            <a:off x="3598683" y="5309234"/>
            <a:ext cx="729663" cy="503427"/>
          </a:xfrm>
          <a:custGeom>
            <a:avLst/>
            <a:gdLst/>
            <a:ahLst/>
            <a:cxnLst/>
            <a:rect l="l" t="t" r="r" b="b"/>
            <a:pathLst>
              <a:path w="729663" h="503427">
                <a:moveTo>
                  <a:pt x="16879" y="0"/>
                </a:moveTo>
                <a:lnTo>
                  <a:pt x="62395" y="3368"/>
                </a:lnTo>
                <a:lnTo>
                  <a:pt x="112102" y="7604"/>
                </a:lnTo>
                <a:lnTo>
                  <a:pt x="169565" y="13049"/>
                </a:lnTo>
                <a:lnTo>
                  <a:pt x="209699" y="17236"/>
                </a:lnTo>
                <a:lnTo>
                  <a:pt x="249554" y="21789"/>
                </a:lnTo>
                <a:lnTo>
                  <a:pt x="287639" y="26639"/>
                </a:lnTo>
                <a:lnTo>
                  <a:pt x="338189" y="34321"/>
                </a:lnTo>
                <a:lnTo>
                  <a:pt x="382725" y="43143"/>
                </a:lnTo>
                <a:lnTo>
                  <a:pt x="423239" y="52425"/>
                </a:lnTo>
                <a:lnTo>
                  <a:pt x="470788" y="66048"/>
                </a:lnTo>
                <a:lnTo>
                  <a:pt x="514325" y="82834"/>
                </a:lnTo>
                <a:lnTo>
                  <a:pt x="558513" y="105392"/>
                </a:lnTo>
                <a:lnTo>
                  <a:pt x="596568" y="127566"/>
                </a:lnTo>
                <a:lnTo>
                  <a:pt x="635337" y="151904"/>
                </a:lnTo>
                <a:lnTo>
                  <a:pt x="671482" y="177501"/>
                </a:lnTo>
                <a:lnTo>
                  <a:pt x="701666" y="203453"/>
                </a:lnTo>
                <a:lnTo>
                  <a:pt x="726871" y="237045"/>
                </a:lnTo>
                <a:lnTo>
                  <a:pt x="729663" y="245039"/>
                </a:lnTo>
                <a:lnTo>
                  <a:pt x="723999" y="258664"/>
                </a:lnTo>
                <a:lnTo>
                  <a:pt x="703938" y="294457"/>
                </a:lnTo>
                <a:lnTo>
                  <a:pt x="679648" y="323826"/>
                </a:lnTo>
                <a:lnTo>
                  <a:pt x="641523" y="355653"/>
                </a:lnTo>
                <a:lnTo>
                  <a:pt x="609254" y="376022"/>
                </a:lnTo>
                <a:lnTo>
                  <a:pt x="574600" y="394717"/>
                </a:lnTo>
                <a:lnTo>
                  <a:pt x="538391" y="410677"/>
                </a:lnTo>
                <a:lnTo>
                  <a:pt x="500554" y="424252"/>
                </a:lnTo>
                <a:lnTo>
                  <a:pt x="461368" y="435885"/>
                </a:lnTo>
                <a:lnTo>
                  <a:pt x="421114" y="446021"/>
                </a:lnTo>
                <a:lnTo>
                  <a:pt x="380070" y="455104"/>
                </a:lnTo>
                <a:lnTo>
                  <a:pt x="338516" y="463578"/>
                </a:lnTo>
                <a:lnTo>
                  <a:pt x="294601" y="471864"/>
                </a:lnTo>
                <a:lnTo>
                  <a:pt x="243586" y="479835"/>
                </a:lnTo>
                <a:lnTo>
                  <a:pt x="188997" y="487151"/>
                </a:lnTo>
                <a:lnTo>
                  <a:pt x="134932" y="493490"/>
                </a:lnTo>
                <a:lnTo>
                  <a:pt x="85491" y="498530"/>
                </a:lnTo>
                <a:lnTo>
                  <a:pt x="44774" y="501949"/>
                </a:lnTo>
                <a:lnTo>
                  <a:pt x="16879" y="503427"/>
                </a:lnTo>
                <a:lnTo>
                  <a:pt x="7082" y="503244"/>
                </a:lnTo>
                <a:lnTo>
                  <a:pt x="2569" y="502299"/>
                </a:lnTo>
                <a:lnTo>
                  <a:pt x="2485" y="500649"/>
                </a:lnTo>
                <a:lnTo>
                  <a:pt x="5976" y="498351"/>
                </a:lnTo>
                <a:lnTo>
                  <a:pt x="12189" y="495462"/>
                </a:lnTo>
                <a:lnTo>
                  <a:pt x="20268" y="492038"/>
                </a:lnTo>
                <a:lnTo>
                  <a:pt x="29360" y="488136"/>
                </a:lnTo>
                <a:lnTo>
                  <a:pt x="61429" y="465653"/>
                </a:lnTo>
                <a:lnTo>
                  <a:pt x="89930" y="425952"/>
                </a:lnTo>
                <a:lnTo>
                  <a:pt x="106403" y="389448"/>
                </a:lnTo>
                <a:lnTo>
                  <a:pt x="118690" y="353025"/>
                </a:lnTo>
                <a:lnTo>
                  <a:pt x="129531" y="315388"/>
                </a:lnTo>
                <a:lnTo>
                  <a:pt x="136856" y="277617"/>
                </a:lnTo>
                <a:lnTo>
                  <a:pt x="138765" y="252893"/>
                </a:lnTo>
                <a:lnTo>
                  <a:pt x="138379" y="240326"/>
                </a:lnTo>
                <a:lnTo>
                  <a:pt x="133207" y="200601"/>
                </a:lnTo>
                <a:lnTo>
                  <a:pt x="123885" y="160466"/>
                </a:lnTo>
                <a:lnTo>
                  <a:pt x="112819" y="123298"/>
                </a:lnTo>
                <a:lnTo>
                  <a:pt x="98802" y="85265"/>
                </a:lnTo>
                <a:lnTo>
                  <a:pt x="76401" y="48024"/>
                </a:lnTo>
                <a:lnTo>
                  <a:pt x="49020" y="19157"/>
                </a:lnTo>
                <a:lnTo>
                  <a:pt x="6963" y="4758"/>
                </a:lnTo>
                <a:lnTo>
                  <a:pt x="1980" y="3426"/>
                </a:lnTo>
                <a:lnTo>
                  <a:pt x="0" y="2368"/>
                </a:lnTo>
                <a:lnTo>
                  <a:pt x="1819" y="1479"/>
                </a:lnTo>
                <a:lnTo>
                  <a:pt x="8236" y="657"/>
                </a:lnTo>
                <a:lnTo>
                  <a:pt x="16879" y="0"/>
                </a:lnTo>
                <a:close/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5" name="object 35"/>
          <p:cNvSpPr/>
          <p:nvPr/>
        </p:nvSpPr>
        <p:spPr>
          <a:xfrm>
            <a:off x="3367404" y="4335144"/>
            <a:ext cx="0" cy="1114425"/>
          </a:xfrm>
          <a:custGeom>
            <a:avLst/>
            <a:gdLst/>
            <a:ahLst/>
            <a:cxnLst/>
            <a:rect l="l" t="t" r="r" b="b"/>
            <a:pathLst>
              <a:path w="0" h="1114425">
                <a:moveTo>
                  <a:pt x="0" y="0"/>
                </a:moveTo>
                <a:lnTo>
                  <a:pt x="0" y="111442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6" name="object 36"/>
          <p:cNvSpPr/>
          <p:nvPr/>
        </p:nvSpPr>
        <p:spPr>
          <a:xfrm>
            <a:off x="2761614" y="4923154"/>
            <a:ext cx="605789" cy="635"/>
          </a:xfrm>
          <a:custGeom>
            <a:avLst/>
            <a:gdLst/>
            <a:ahLst/>
            <a:cxnLst/>
            <a:rect l="l" t="t" r="r" b="b"/>
            <a:pathLst>
              <a:path w="605789" h="635">
                <a:moveTo>
                  <a:pt x="0" y="0"/>
                </a:moveTo>
                <a:lnTo>
                  <a:pt x="605789" y="63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5014340" y="4111370"/>
            <a:ext cx="387350" cy="2647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9920" sz="2100" spc="-1987">
                <a:latin typeface="Cambria Math"/>
                <a:cs typeface="Cambria Math"/>
              </a:rPr>
              <a:t>�</a:t>
            </a:r>
            <a:r>
              <a:rPr dirty="0" smtClean="0" sz="1400" spc="-200">
                <a:latin typeface="Cambria Math"/>
                <a:cs typeface="Cambria Math"/>
              </a:rPr>
              <a:t>̅</a:t>
            </a:r>
            <a:r>
              <a:rPr dirty="0" smtClean="0" sz="1400" spc="-210">
                <a:latin typeface="Cambria Math"/>
                <a:cs typeface="Cambria Math"/>
              </a:rPr>
              <a:t>̅</a:t>
            </a:r>
            <a:r>
              <a:rPr dirty="0" smtClean="0" sz="1400" spc="-200">
                <a:latin typeface="Cambria Math"/>
                <a:cs typeface="Cambria Math"/>
              </a:rPr>
              <a:t>̅</a:t>
            </a:r>
            <a:r>
              <a:rPr dirty="0" smtClean="0" sz="1400" spc="-500">
                <a:latin typeface="Cambria Math"/>
                <a:cs typeface="Cambria Math"/>
              </a:rPr>
              <a:t>̅</a:t>
            </a:r>
            <a:r>
              <a:rPr dirty="0" smtClean="0" baseline="-9920" sz="2100" spc="-892">
                <a:latin typeface="Cambria Math"/>
                <a:cs typeface="Cambria Math"/>
              </a:rPr>
              <a:t>�</a:t>
            </a:r>
            <a:r>
              <a:rPr dirty="0" smtClean="0" sz="1400" spc="30">
                <a:latin typeface="Cambria Math"/>
                <a:cs typeface="Cambria Math"/>
              </a:rPr>
              <a:t>̅</a:t>
            </a:r>
            <a:r>
              <a:rPr dirty="0" smtClean="0" baseline="-21604" sz="1350" spc="-15">
                <a:latin typeface="Calibri"/>
                <a:cs typeface="Calibri"/>
              </a:rPr>
              <a:t>U</a:t>
            </a:r>
            <a:endParaRPr baseline="-21604" sz="1350">
              <a:latin typeface="Calibri"/>
              <a:cs typeface="Calibri"/>
            </a:endParaRPr>
          </a:p>
        </p:txBody>
      </p:sp>
      <p:sp>
        <p:nvSpPr>
          <p:cNvPr id="39" name="object 3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81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5014340" y="5429884"/>
            <a:ext cx="361950" cy="2647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9920" sz="2100" spc="-1987">
                <a:latin typeface="Cambria Math"/>
                <a:cs typeface="Cambria Math"/>
              </a:rPr>
              <a:t>�</a:t>
            </a:r>
            <a:r>
              <a:rPr dirty="0" smtClean="0" sz="1400" spc="-200">
                <a:latin typeface="Cambria Math"/>
                <a:cs typeface="Cambria Math"/>
              </a:rPr>
              <a:t>̅</a:t>
            </a:r>
            <a:r>
              <a:rPr dirty="0" smtClean="0" sz="1400" spc="-210">
                <a:latin typeface="Cambria Math"/>
                <a:cs typeface="Cambria Math"/>
              </a:rPr>
              <a:t>̅</a:t>
            </a:r>
            <a:r>
              <a:rPr dirty="0" smtClean="0" sz="1400" spc="-200">
                <a:latin typeface="Cambria Math"/>
                <a:cs typeface="Cambria Math"/>
              </a:rPr>
              <a:t>̅</a:t>
            </a:r>
            <a:r>
              <a:rPr dirty="0" smtClean="0" sz="1400" spc="-500">
                <a:latin typeface="Cambria Math"/>
                <a:cs typeface="Cambria Math"/>
              </a:rPr>
              <a:t>̅</a:t>
            </a:r>
            <a:r>
              <a:rPr dirty="0" smtClean="0" baseline="-9920" sz="2100" spc="-892">
                <a:latin typeface="Cambria Math"/>
                <a:cs typeface="Cambria Math"/>
              </a:rPr>
              <a:t>�</a:t>
            </a:r>
            <a:r>
              <a:rPr dirty="0" smtClean="0" sz="1400" spc="30">
                <a:latin typeface="Cambria Math"/>
                <a:cs typeface="Cambria Math"/>
              </a:rPr>
              <a:t>̅</a:t>
            </a:r>
            <a:r>
              <a:rPr dirty="0" smtClean="0" baseline="-21604" sz="1350" spc="0">
                <a:latin typeface="Calibri"/>
                <a:cs typeface="Calibri"/>
              </a:rPr>
              <a:t>L</a:t>
            </a:r>
            <a:endParaRPr baseline="-21604" sz="13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8955" cy="34429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4005579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ddre</a:t>
            </a:r>
            <a:r>
              <a:rPr dirty="0" smtClean="0" sz="1400" spc="-1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Bus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5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tc</a:t>
            </a:r>
            <a:r>
              <a:rPr dirty="0" smtClean="0" sz="1400" spc="-15" b="1" u="heavy">
                <a:latin typeface="Times New Roman"/>
                <a:cs typeface="Times New Roman"/>
              </a:rPr>
              <a:t>h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algn="just" marL="12700" marR="17780">
              <a:lnSpc>
                <a:spcPct val="1107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5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3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al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erface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4"/>
              </a:spcBef>
            </a:pPr>
            <a:endParaRPr sz="950"/>
          </a:p>
          <a:p>
            <a:pPr algn="just" marL="12700" marR="12700">
              <a:lnSpc>
                <a:spcPct val="111900"/>
              </a:lnSpc>
            </a:pP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ck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5" i="1">
                <a:latin typeface="Times New Roman"/>
                <a:cs typeface="Times New Roman"/>
              </a:rPr>
              <a:t>CL</a:t>
            </a:r>
            <a:r>
              <a:rPr dirty="0" smtClean="0" sz="1400" spc="0" i="1">
                <a:latin typeface="Times New Roman"/>
                <a:cs typeface="Times New Roman"/>
              </a:rPr>
              <a:t>K</a:t>
            </a:r>
            <a:r>
              <a:rPr dirty="0" smtClean="0" sz="1400" spc="6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gic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vel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0,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6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the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-f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1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ol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225">
                <a:latin typeface="Times New Roman"/>
                <a:cs typeface="Times New Roman"/>
              </a:rPr>
              <a:t> </a:t>
            </a:r>
            <a:r>
              <a:rPr dirty="0" smtClean="0" sz="1400" spc="-950">
                <a:latin typeface="Cambria Math"/>
                <a:cs typeface="Cambria Math"/>
              </a:rPr>
              <a:t>�</a:t>
            </a:r>
            <a:r>
              <a:rPr dirty="0" smtClean="0" baseline="11904" sz="2100" spc="-315">
                <a:latin typeface="Cambria Math"/>
                <a:cs typeface="Cambria Math"/>
              </a:rPr>
              <a:t>̅̅</a:t>
            </a:r>
            <a:r>
              <a:rPr dirty="0" smtClean="0" baseline="11904" sz="2100" spc="-675">
                <a:latin typeface="Cambria Math"/>
                <a:cs typeface="Cambria Math"/>
              </a:rPr>
              <a:t>̅</a:t>
            </a:r>
            <a:r>
              <a:rPr dirty="0" smtClean="0" sz="1400" spc="-615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̅</a:t>
            </a:r>
            <a:r>
              <a:rPr dirty="0" smtClean="0" baseline="11904" sz="2100" spc="-15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bu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 1,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-i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29"/>
              </a:spcBef>
            </a:pPr>
            <a:endParaRPr sz="950"/>
          </a:p>
          <a:p>
            <a:pPr algn="just" marL="12700" marR="12700">
              <a:lnSpc>
                <a:spcPct val="111000"/>
              </a:lnSpc>
            </a:pPr>
            <a:r>
              <a:rPr dirty="0" smtClean="0" sz="1400">
                <a:latin typeface="Times New Roman"/>
                <a:cs typeface="Times New Roman"/>
              </a:rPr>
              <a:t>In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35">
                <a:latin typeface="Times New Roman"/>
                <a:cs typeface="Times New Roman"/>
              </a:rPr>
              <a:t>D</a:t>
            </a:r>
            <a:r>
              <a:rPr dirty="0" smtClean="0" baseline="-9259" sz="1350" spc="7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-AD</a:t>
            </a:r>
            <a:r>
              <a:rPr dirty="0" smtClean="0" baseline="-9259" sz="1350" spc="7">
                <a:latin typeface="Times New Roman"/>
                <a:cs typeface="Times New Roman"/>
              </a:rPr>
              <a:t>15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baseline="-9259" sz="1350" spc="7">
                <a:latin typeface="Times New Roman"/>
                <a:cs typeface="Times New Roman"/>
              </a:rPr>
              <a:t>16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baseline="-9259" sz="1350" spc="-15">
                <a:latin typeface="Times New Roman"/>
                <a:cs typeface="Times New Roman"/>
              </a:rPr>
              <a:t>19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925">
                <a:latin typeface="Cambria Math"/>
                <a:cs typeface="Cambria Math"/>
              </a:rPr>
              <a:t>�</a:t>
            </a:r>
            <a:r>
              <a:rPr dirty="0" smtClean="0" baseline="9920" sz="2100" spc="-240">
                <a:latin typeface="Cambria Math"/>
                <a:cs typeface="Cambria Math"/>
              </a:rPr>
              <a:t>̅̅</a:t>
            </a:r>
            <a:r>
              <a:rPr dirty="0" smtClean="0" baseline="9920" sz="2100" spc="-862">
                <a:latin typeface="Cambria Math"/>
                <a:cs typeface="Cambria Math"/>
              </a:rPr>
              <a:t>̅</a:t>
            </a:r>
            <a:r>
              <a:rPr dirty="0" smtClean="0" sz="1400" spc="-625">
                <a:latin typeface="Cambria Math"/>
                <a:cs typeface="Cambria Math"/>
              </a:rPr>
              <a:t>�</a:t>
            </a:r>
            <a:r>
              <a:rPr dirty="0" smtClean="0" baseline="9920" sz="2100" spc="-240">
                <a:latin typeface="Cambria Math"/>
                <a:cs typeface="Cambria Math"/>
              </a:rPr>
              <a:t>̅</a:t>
            </a:r>
            <a:r>
              <a:rPr dirty="0" smtClean="0" baseline="9920" sz="2100" spc="-637">
                <a:latin typeface="Cambria Math"/>
                <a:cs typeface="Cambria Math"/>
              </a:rPr>
              <a:t>̅</a:t>
            </a:r>
            <a:r>
              <a:rPr dirty="0" smtClean="0" sz="1400" spc="-615">
                <a:latin typeface="Cambria Math"/>
                <a:cs typeface="Cambria Math"/>
              </a:rPr>
              <a:t>�</a:t>
            </a:r>
            <a:r>
              <a:rPr dirty="0" smtClean="0" baseline="9920" sz="2100" spc="82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0">
                <a:latin typeface="Times New Roman"/>
                <a:cs typeface="Times New Roman"/>
              </a:rPr>
              <a:t> 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25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uff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tc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 </a:t>
            </a:r>
            <a:r>
              <a:rPr dirty="0" smtClean="0" sz="1400" spc="5">
                <a:latin typeface="Times New Roman"/>
                <a:cs typeface="Times New Roman"/>
              </a:rPr>
              <a:t>0.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752470" y="8882126"/>
            <a:ext cx="223710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698751" y="4846319"/>
            <a:ext cx="4352925" cy="389356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81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3240" cy="8197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ddre</a:t>
            </a:r>
            <a:r>
              <a:rPr dirty="0" smtClean="0" sz="1400" spc="-1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ec</a:t>
            </a:r>
            <a:r>
              <a:rPr dirty="0" smtClean="0" sz="1400" spc="5" b="1" u="heavy">
                <a:latin typeface="Times New Roman"/>
                <a:cs typeface="Times New Roman"/>
              </a:rPr>
              <a:t>o</a:t>
            </a:r>
            <a:r>
              <a:rPr dirty="0" smtClean="0" sz="1400" spc="-15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ers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marL="12700" marR="12700">
              <a:lnSpc>
                <a:spcPct val="1107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der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puter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 </a:t>
            </a:r>
            <a:r>
              <a:rPr dirty="0" smtClean="0" sz="1400" spc="-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 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4614290"/>
            <a:ext cx="5607685" cy="47847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R="381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50"/>
              </a:lnSpc>
              <a:spcBef>
                <a:spcPts val="37"/>
              </a:spcBef>
            </a:pPr>
            <a:endParaRPr sz="750"/>
          </a:p>
          <a:p>
            <a:pPr>
              <a:lnSpc>
                <a:spcPts val="1000"/>
              </a:lnSpc>
            </a:pPr>
            <a:endParaRPr sz="1000"/>
          </a:p>
          <a:p>
            <a:pPr algn="just" marL="12700" marR="13335">
              <a:lnSpc>
                <a:spcPct val="1143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74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38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rm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8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840">
                <a:latin typeface="Cambria Math"/>
                <a:cs typeface="Cambria Math"/>
              </a:rPr>
              <a:t>�</a:t>
            </a:r>
            <a:r>
              <a:rPr dirty="0" smtClean="0" baseline="11904" sz="2100" spc="-352">
                <a:latin typeface="Cambria Math"/>
                <a:cs typeface="Cambria Math"/>
              </a:rPr>
              <a:t>̅</a:t>
            </a:r>
            <a:r>
              <a:rPr dirty="0" smtClean="0" baseline="11904" sz="2100" spc="-367">
                <a:latin typeface="Cambria Math"/>
                <a:cs typeface="Cambria Math"/>
              </a:rPr>
              <a:t>̅</a:t>
            </a:r>
            <a:r>
              <a:rPr dirty="0" smtClean="0" baseline="11904" sz="2100" spc="-750">
                <a:latin typeface="Cambria Math"/>
                <a:cs typeface="Cambria Math"/>
              </a:rPr>
              <a:t>̅</a:t>
            </a:r>
            <a:r>
              <a:rPr dirty="0" smtClean="0" sz="1400" spc="-615">
                <a:latin typeface="Cambria Math"/>
                <a:cs typeface="Cambria Math"/>
              </a:rPr>
              <a:t>�</a:t>
            </a:r>
            <a:r>
              <a:rPr dirty="0" smtClean="0" baseline="11904" sz="2100" spc="172">
                <a:latin typeface="Cambria Math"/>
                <a:cs typeface="Cambria Math"/>
              </a:rPr>
              <a:t>̅</a:t>
            </a:r>
            <a:r>
              <a:rPr dirty="0" smtClean="0" baseline="-9259" sz="1350" spc="0">
                <a:latin typeface="Times New Roman"/>
                <a:cs typeface="Times New Roman"/>
              </a:rPr>
              <a:t>0</a:t>
            </a:r>
            <a:r>
              <a:rPr dirty="0" smtClean="0" baseline="-9259" sz="135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840">
                <a:latin typeface="Cambria Math"/>
                <a:cs typeface="Cambria Math"/>
              </a:rPr>
              <a:t>�</a:t>
            </a:r>
            <a:r>
              <a:rPr dirty="0" smtClean="0" baseline="11904" sz="2100" spc="-352">
                <a:latin typeface="Cambria Math"/>
                <a:cs typeface="Cambria Math"/>
              </a:rPr>
              <a:t>̅</a:t>
            </a:r>
            <a:r>
              <a:rPr dirty="0" smtClean="0" baseline="11904" sz="2100" spc="-367">
                <a:latin typeface="Cambria Math"/>
                <a:cs typeface="Cambria Math"/>
              </a:rPr>
              <a:t>̅</a:t>
            </a:r>
            <a:r>
              <a:rPr dirty="0" smtClean="0" baseline="11904" sz="2100" spc="-750">
                <a:latin typeface="Cambria Math"/>
                <a:cs typeface="Cambria Math"/>
              </a:rPr>
              <a:t>̅</a:t>
            </a:r>
            <a:r>
              <a:rPr dirty="0" smtClean="0" sz="1400" spc="-615">
                <a:latin typeface="Cambria Math"/>
                <a:cs typeface="Cambria Math"/>
              </a:rPr>
              <a:t>�</a:t>
            </a:r>
            <a:r>
              <a:rPr dirty="0" smtClean="0" baseline="11904" sz="2100" spc="82">
                <a:latin typeface="Cambria Math"/>
                <a:cs typeface="Cambria Math"/>
              </a:rPr>
              <a:t>̅</a:t>
            </a:r>
            <a:r>
              <a:rPr dirty="0" smtClean="0" baseline="-9259" sz="1350" spc="0">
                <a:latin typeface="Times New Roman"/>
                <a:cs typeface="Times New Roman"/>
              </a:rPr>
              <a:t>7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7">
                <a:latin typeface="Times New Roman"/>
                <a:cs typeface="Times New Roman"/>
              </a:rPr>
              <a:t>7</a:t>
            </a:r>
            <a:r>
              <a:rPr dirty="0" smtClean="0" baseline="-9259" sz="1350" spc="-1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baseline="-9259" sz="1350" spc="7">
                <a:latin typeface="Times New Roman"/>
                <a:cs typeface="Times New Roman"/>
              </a:rPr>
              <a:t>18</a:t>
            </a:r>
            <a:r>
              <a:rPr dirty="0" smtClean="0" baseline="-9259" sz="1350" spc="-1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7">
                <a:latin typeface="Times New Roman"/>
                <a:cs typeface="Times New Roman"/>
              </a:rPr>
              <a:t>9</a:t>
            </a:r>
            <a:r>
              <a:rPr dirty="0" smtClean="0" baseline="-9259" sz="1350" spc="-1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71"/>
              </a:spcBef>
            </a:pPr>
            <a:endParaRPr sz="1000"/>
          </a:p>
          <a:p>
            <a:pPr algn="just" marL="12700" marR="3876040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0" b="1" u="heavy">
                <a:latin typeface="Times New Roman"/>
                <a:cs typeface="Times New Roman"/>
              </a:rPr>
              <a:t>ta</a:t>
            </a:r>
            <a:r>
              <a:rPr dirty="0" smtClean="0" sz="1400" spc="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B</a:t>
            </a:r>
            <a:r>
              <a:rPr dirty="0" smtClean="0" sz="1400" spc="-20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-20" b="1" u="heavy">
                <a:latin typeface="Times New Roman"/>
                <a:cs typeface="Times New Roman"/>
              </a:rPr>
              <a:t>r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c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v</a:t>
            </a:r>
            <a:r>
              <a:rPr dirty="0" smtClean="0" sz="1400" spc="0" b="1" u="heavy">
                <a:latin typeface="Times New Roman"/>
                <a:cs typeface="Times New Roman"/>
              </a:rPr>
              <a:t>ers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46"/>
              </a:spcBef>
            </a:pPr>
            <a:endParaRPr sz="900"/>
          </a:p>
          <a:p>
            <a:pPr algn="just" marL="12700" marR="12700">
              <a:lnSpc>
                <a:spcPct val="1115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rface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74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45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ICs.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̅</a:t>
            </a:r>
            <a:r>
              <a:rPr dirty="0" smtClean="0" baseline="11904" sz="2100" spc="-23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bu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fer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d,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di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sfer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IR</a:t>
            </a:r>
            <a:r>
              <a:rPr dirty="0" smtClean="0" sz="1400" spc="3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0">
                <a:latin typeface="Times New Roman"/>
                <a:cs typeface="Times New Roman"/>
              </a:rPr>
              <a:t> pa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lse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IR</a:t>
            </a:r>
            <a:r>
              <a:rPr dirty="0" smtClean="0" sz="1400" spc="-10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=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9"/>
              </a:spcBef>
            </a:pPr>
            <a:endParaRPr sz="950"/>
          </a:p>
          <a:p>
            <a:pPr algn="just" marL="12700" marR="14604">
              <a:lnSpc>
                <a:spcPct val="1104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ck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face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45.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3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puter,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re</a:t>
            </a:r>
            <a:r>
              <a:rPr dirty="0" smtClean="0" sz="1400" spc="-10">
                <a:latin typeface="Times New Roman"/>
                <a:cs typeface="Times New Roman"/>
              </a:rPr>
              <a:t>q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56"/>
              </a:spcBef>
            </a:pPr>
            <a:endParaRPr sz="1000"/>
          </a:p>
          <a:p>
            <a:pPr algn="just" marL="12700" marR="12700">
              <a:lnSpc>
                <a:spcPct val="1107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IR</a:t>
            </a:r>
            <a:r>
              <a:rPr dirty="0" smtClean="0" sz="1400" spc="16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r>
              <a:rPr dirty="0" smtClean="0" sz="1400" spc="5" i="1">
                <a:latin typeface="Times New Roman"/>
                <a:cs typeface="Times New Roman"/>
              </a:rPr>
              <a:t>/</a:t>
            </a:r>
            <a:r>
              <a:rPr dirty="0" smtClean="0" sz="1400" spc="-645">
                <a:latin typeface="Cambria Math"/>
                <a:cs typeface="Cambria Math"/>
              </a:rPr>
              <a:t>�</a:t>
            </a:r>
            <a:r>
              <a:rPr dirty="0" smtClean="0" baseline="9920" sz="2100" spc="120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45">
                <a:latin typeface="Cambria Math"/>
                <a:cs typeface="Cambria Math"/>
              </a:rPr>
              <a:t>�</a:t>
            </a:r>
            <a:r>
              <a:rPr dirty="0" smtClean="0" baseline="11904" sz="2100" spc="0">
                <a:latin typeface="Cambria Math"/>
                <a:cs typeface="Cambria Math"/>
              </a:rPr>
              <a:t>̅</a:t>
            </a:r>
            <a:r>
              <a:rPr dirty="0" smtClean="0" baseline="11904" sz="2100" spc="195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data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DE</a:t>
            </a:r>
            <a:r>
              <a:rPr dirty="0" smtClean="0" sz="1400" spc="0" i="1">
                <a:latin typeface="Times New Roman"/>
                <a:cs typeface="Times New Roman"/>
              </a:rPr>
              <a:t>N</a:t>
            </a:r>
            <a:r>
              <a:rPr dirty="0" smtClean="0" sz="1400" spc="9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(fr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um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ode)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endParaRPr sz="1400">
              <a:latin typeface="Times New Roman"/>
              <a:cs typeface="Times New Roman"/>
            </a:endParaRPr>
          </a:p>
          <a:p>
            <a:pPr algn="just" marL="12700" marR="2655570">
              <a:lnSpc>
                <a:spcPct val="100000"/>
              </a:lnSpc>
              <a:spcBef>
                <a:spcPts val="240"/>
              </a:spcBef>
            </a:pPr>
            <a:r>
              <a:rPr dirty="0" smtClean="0" sz="1400" spc="-960">
                <a:latin typeface="Cambria Math"/>
                <a:cs typeface="Cambria Math"/>
              </a:rPr>
              <a:t>�</a:t>
            </a:r>
            <a:r>
              <a:rPr dirty="0" smtClean="0" baseline="9920" sz="2100" spc="-225">
                <a:latin typeface="Cambria Math"/>
                <a:cs typeface="Cambria Math"/>
              </a:rPr>
              <a:t>̅̅</a:t>
            </a:r>
            <a:r>
              <a:rPr dirty="0" smtClean="0" baseline="9920" sz="2100" spc="-839">
                <a:latin typeface="Cambria Math"/>
                <a:cs typeface="Cambria Math"/>
              </a:rPr>
              <a:t>̅</a:t>
            </a:r>
            <a:r>
              <a:rPr dirty="0" smtClean="0" sz="1400" spc="-484">
                <a:latin typeface="Cambria Math"/>
                <a:cs typeface="Cambria Math"/>
              </a:rPr>
              <a:t>�</a:t>
            </a:r>
            <a:r>
              <a:rPr dirty="0" smtClean="0" baseline="9920" sz="2100" spc="-225">
                <a:latin typeface="Cambria Math"/>
                <a:cs typeface="Cambria Math"/>
              </a:rPr>
              <a:t>̅</a:t>
            </a:r>
            <a:r>
              <a:rPr dirty="0" smtClean="0" baseline="9920" sz="2100" spc="-869">
                <a:latin typeface="Cambria Math"/>
                <a:cs typeface="Cambria Math"/>
              </a:rPr>
              <a:t>̅</a:t>
            </a:r>
            <a:r>
              <a:rPr dirty="0" smtClean="0" sz="1400" spc="-600">
                <a:latin typeface="Cambria Math"/>
                <a:cs typeface="Cambria Math"/>
              </a:rPr>
              <a:t>�</a:t>
            </a:r>
            <a:r>
              <a:rPr dirty="0" smtClean="0" baseline="9920" sz="2100" spc="0">
                <a:latin typeface="Cambria Math"/>
                <a:cs typeface="Cambria Math"/>
              </a:rPr>
              <a:t>̅</a:t>
            </a:r>
            <a:r>
              <a:rPr dirty="0" smtClean="0" baseline="9920" sz="2100" spc="89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9185" y="1967864"/>
            <a:ext cx="5871845" cy="25050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81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4118990"/>
            <a:ext cx="5606415" cy="173291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44208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 </a:t>
            </a:r>
            <a:r>
              <a:rPr dirty="0" smtClean="0" sz="1400" spc="-2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 Cir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51"/>
              </a:spcBef>
            </a:pPr>
            <a:endParaRPr sz="1000"/>
          </a:p>
          <a:p>
            <a:pPr algn="just" marL="12700" marR="4441825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ry</a:t>
            </a:r>
            <a:r>
              <a:rPr dirty="0" smtClean="0" sz="1400" spc="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Ty</a:t>
            </a:r>
            <a:r>
              <a:rPr dirty="0" smtClean="0" sz="1400" spc="0" b="1" u="heavy">
                <a:latin typeface="Times New Roman"/>
                <a:cs typeface="Times New Roman"/>
              </a:rPr>
              <a:t>p</a:t>
            </a:r>
            <a:r>
              <a:rPr dirty="0" smtClean="0" sz="1400" spc="-1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6"/>
              </a:spcBef>
            </a:pPr>
            <a:endParaRPr sz="700"/>
          </a:p>
          <a:p>
            <a:pPr algn="just" marL="12700" marR="12700">
              <a:lnSpc>
                <a:spcPct val="1103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very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-b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ity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mory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puter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ary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stora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dary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8814429"/>
            <a:ext cx="5605780" cy="953769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3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</a:t>
            </a:r>
            <a:r>
              <a:rPr dirty="0" smtClean="0" sz="1400" spc="6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nly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</a:t>
            </a:r>
            <a:r>
              <a:rPr dirty="0" smtClean="0" sz="1400" spc="0">
                <a:latin typeface="Times New Roman"/>
                <a:cs typeface="Times New Roman"/>
              </a:rPr>
              <a:t> 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om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ory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RAM.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soft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 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data,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le 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 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ary 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data 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oft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755775" y="900683"/>
            <a:ext cx="4244340" cy="307619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81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160957" y="6004814"/>
          <a:ext cx="5423737" cy="24857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6954"/>
                <a:gridCol w="2705734"/>
              </a:tblGrid>
              <a:tr h="210311">
                <a:tc>
                  <a:txBody>
                    <a:bodyPr/>
                    <a:lstStyle/>
                    <a:p>
                      <a:pPr marL="366395">
                        <a:lnSpc>
                          <a:spcPct val="100000"/>
                        </a:lnSpc>
                      </a:pP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ri</a:t>
                      </a:r>
                      <a:r>
                        <a:rPr dirty="0" smtClean="0" sz="1400" spc="-2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ary</a:t>
                      </a:r>
                      <a:r>
                        <a:rPr dirty="0" smtClean="0" sz="14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5" b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ge</a:t>
                      </a:r>
                      <a:r>
                        <a:rPr dirty="0" smtClean="0" sz="14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2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ory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85750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Sec</a:t>
                      </a:r>
                      <a:r>
                        <a:rPr dirty="0" smtClean="0" sz="1400" spc="5" b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5" b="1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5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5" b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5" b="1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5" b="1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age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2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ory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4483">
                <a:tc>
                  <a:txBody>
                    <a:bodyPr/>
                    <a:lstStyle/>
                    <a:p>
                      <a:pPr algn="just" marL="64769" marR="65405">
                        <a:lnSpc>
                          <a:spcPts val="161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sed</a:t>
                      </a:r>
                      <a:r>
                        <a:rPr dirty="0" smtClean="0" sz="14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n,</a:t>
                      </a:r>
                      <a:r>
                        <a:rPr dirty="0" smtClean="0" sz="14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as </a:t>
                      </a:r>
                      <a:r>
                        <a:rPr dirty="0" smtClean="0" sz="14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he </a:t>
                      </a:r>
                      <a:r>
                        <a:rPr dirty="0" smtClean="0" sz="14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dirty="0" smtClean="0" sz="14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of </a:t>
                      </a:r>
                      <a:r>
                        <a:rPr dirty="0" smtClean="0" sz="1400" spc="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mtClean="0" sz="1400" spc="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gram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c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tly</a:t>
                      </a:r>
                      <a:r>
                        <a:rPr dirty="0" smtClean="0" sz="14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</a:t>
                      </a:r>
                      <a:r>
                        <a:rPr dirty="0" smtClean="0" sz="14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dirty="0" smtClean="0" sz="14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dirty="0" smtClean="0" sz="14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1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is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156210">
                        <a:lnSpc>
                          <a:spcPts val="161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sed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ge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ata,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in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ra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mtClean="0" sz="1400" spc="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are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23341">
                <a:tc>
                  <a:txBody>
                    <a:bodyPr/>
                    <a:lstStyle/>
                    <a:p>
                      <a:pPr algn="just" marL="64769" marR="67945">
                        <a:lnSpc>
                          <a:spcPct val="958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  </a:t>
                      </a:r>
                      <a:r>
                        <a:rPr dirty="0" smtClean="0" sz="1400" spc="-1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rt </a:t>
                      </a:r>
                      <a:r>
                        <a:rPr dirty="0" smtClean="0" sz="14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ally </a:t>
                      </a:r>
                      <a:r>
                        <a:rPr dirty="0" smtClean="0" sz="14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ui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es </a:t>
                      </a:r>
                      <a:r>
                        <a:rPr dirty="0" smtClean="0" sz="14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sp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ed   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  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ut  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   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nor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ally</a:t>
                      </a:r>
                      <a:r>
                        <a:rPr dirty="0" smtClean="0" sz="14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re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ire</a:t>
                      </a:r>
                      <a:r>
                        <a:rPr dirty="0" smtClean="0" sz="1400" spc="10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ve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9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lar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ca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79375">
                        <a:lnSpc>
                          <a:spcPct val="958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he </a:t>
                      </a:r>
                      <a:r>
                        <a:rPr dirty="0" smtClean="0" sz="1400" spc="-3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mory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ow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q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ui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very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la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ge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ge c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ity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20267">
                <a:tc>
                  <a:txBody>
                    <a:bodyPr/>
                    <a:lstStyle/>
                    <a:p>
                      <a:pPr algn="just" marL="64769" marR="64135">
                        <a:lnSpc>
                          <a:spcPts val="161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It       </a:t>
                      </a:r>
                      <a:r>
                        <a:rPr dirty="0" smtClean="0" sz="14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       </a:t>
                      </a:r>
                      <a:r>
                        <a:rPr dirty="0" smtClean="0" sz="1400" spc="7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ple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ed       </a:t>
                      </a:r>
                      <a:r>
                        <a:rPr dirty="0" smtClean="0" sz="14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se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ic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  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y   </a:t>
                      </a:r>
                      <a:r>
                        <a:rPr dirty="0" smtClean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ce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su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M 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M 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SH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4769" marR="67310">
                        <a:lnSpc>
                          <a:spcPts val="161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It  </a:t>
                      </a:r>
                      <a:r>
                        <a:rPr dirty="0" smtClean="0" sz="1400" spc="-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is  </a:t>
                      </a:r>
                      <a:r>
                        <a:rPr dirty="0" smtClean="0" sz="1400" spc="-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ally </a:t>
                      </a:r>
                      <a:r>
                        <a:rPr dirty="0" smtClean="0" sz="1400" spc="1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1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pl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  </a:t>
                      </a:r>
                      <a:r>
                        <a:rPr dirty="0" smtClean="0" sz="1400" spc="-1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tic </a:t>
                      </a:r>
                      <a:r>
                        <a:rPr dirty="0" smtClean="0" sz="14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ge </a:t>
                      </a:r>
                      <a:r>
                        <a:rPr dirty="0" smtClean="0" sz="14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vi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e, </a:t>
                      </a:r>
                      <a:r>
                        <a:rPr dirty="0" smtClean="0" sz="1400" spc="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 </a:t>
                      </a:r>
                      <a:r>
                        <a:rPr dirty="0" smtClean="0" sz="1400" spc="1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the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oppy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nd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ard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sk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ive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81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068120" y="862918"/>
            <a:ext cx="5608320" cy="799973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469265" marR="14604" indent="-228600">
              <a:lnSpc>
                <a:spcPct val="1102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70" b="1" i="1">
                <a:latin typeface="Times New Roman"/>
                <a:cs typeface="Times New Roman"/>
              </a:rPr>
              <a:t> </a:t>
            </a:r>
            <a:r>
              <a:rPr dirty="0" smtClean="0" sz="1400" spc="-5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nly</a:t>
            </a:r>
            <a:r>
              <a:rPr dirty="0" smtClean="0" sz="1400" spc="65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M</a:t>
            </a:r>
            <a:r>
              <a:rPr dirty="0" smtClean="0" sz="1400" spc="-25" b="1" i="1">
                <a:latin typeface="Times New Roman"/>
                <a:cs typeface="Times New Roman"/>
              </a:rPr>
              <a:t>e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ry</a:t>
            </a:r>
            <a:r>
              <a:rPr dirty="0" smtClean="0" sz="1400" spc="9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ce.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used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gram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opera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red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a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le).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2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ide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oda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165"/>
              </a:spcBef>
              <a:buFont typeface="Times New Roman"/>
              <a:buAutoNum type="arabicPeriod"/>
              <a:tabLst>
                <a:tab pos="46926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pro</a:t>
            </a:r>
            <a:r>
              <a:rPr dirty="0" smtClean="0" sz="1400" spc="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re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nly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M)</a:t>
            </a:r>
            <a:endParaRPr sz="14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180"/>
              </a:spcBef>
              <a:buFont typeface="Times New Roman"/>
              <a:buAutoNum type="arabicPeriod"/>
              <a:tabLst>
                <a:tab pos="46926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pr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read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M)</a:t>
            </a:r>
            <a:endParaRPr sz="14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165"/>
              </a:spcBef>
              <a:buFont typeface="Times New Roman"/>
              <a:buAutoNum type="arabicPeriod"/>
              <a:tabLst>
                <a:tab pos="46926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er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og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ly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mory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00"/>
              </a:lnSpc>
              <a:spcBef>
                <a:spcPts val="48"/>
              </a:spcBef>
            </a:pPr>
            <a:endParaRPr sz="8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469265" marR="12700" indent="-228600">
              <a:lnSpc>
                <a:spcPct val="1104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Ra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2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m </a:t>
            </a:r>
            <a:r>
              <a:rPr dirty="0" smtClean="0" sz="1400" spc="-14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cc</a:t>
            </a:r>
            <a:r>
              <a:rPr dirty="0" smtClean="0" sz="1400" spc="-10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ss </a:t>
            </a:r>
            <a:r>
              <a:rPr dirty="0" smtClean="0" sz="1400" spc="-16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5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y </a:t>
            </a:r>
            <a:r>
              <a:rPr dirty="0" smtClean="0" sz="1400" spc="-12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om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er,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iffer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 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s:</a:t>
            </a:r>
            <a:endParaRPr sz="14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165"/>
              </a:spcBef>
              <a:buFont typeface="Times New Roman"/>
              <a:buAutoNum type="arabicPeriod"/>
              <a:tabLst>
                <a:tab pos="46926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165"/>
              </a:spcBef>
              <a:buFont typeface="Times New Roman"/>
              <a:buAutoNum type="arabicPeriod"/>
              <a:tabLst>
                <a:tab pos="469265" algn="l"/>
              </a:tabLst>
            </a:pP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 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5"/>
              </a:spcBef>
            </a:pPr>
            <a:endParaRPr sz="1100"/>
          </a:p>
          <a:p>
            <a:pPr algn="just" marL="12700" marR="253555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8"/>
              </a:spcBef>
            </a:pPr>
            <a:endParaRPr sz="1000"/>
          </a:p>
          <a:p>
            <a:pPr marL="469265" marR="171450" indent="-228600">
              <a:lnSpc>
                <a:spcPct val="110800"/>
              </a:lnSpc>
              <a:tabLst>
                <a:tab pos="4692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b="1" i="1">
                <a:latin typeface="Times New Roman"/>
                <a:cs typeface="Times New Roman"/>
              </a:rPr>
              <a:t>St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ic RAM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(S</a:t>
            </a:r>
            <a:r>
              <a:rPr dirty="0" smtClean="0" sz="1400" spc="-1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AM)</a:t>
            </a:r>
            <a:r>
              <a:rPr dirty="0" smtClean="0" sz="1400" spc="-1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 re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ply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 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off.</a:t>
            </a:r>
            <a:endParaRPr sz="1400">
              <a:latin typeface="Times New Roman"/>
              <a:cs typeface="Times New Roman"/>
            </a:endParaRPr>
          </a:p>
          <a:p>
            <a:pPr algn="just" marL="469265" marR="18415" indent="-228600">
              <a:lnSpc>
                <a:spcPct val="110400"/>
              </a:lnSpc>
              <a:spcBef>
                <a:spcPts val="90"/>
              </a:spcBef>
              <a:tabLst>
                <a:tab pos="4692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yn</a:t>
            </a:r>
            <a:r>
              <a:rPr dirty="0" smtClean="0" sz="1400" spc="-20" b="1" i="1">
                <a:latin typeface="Times New Roman"/>
                <a:cs typeface="Times New Roman"/>
              </a:rPr>
              <a:t>a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10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RAM</a:t>
            </a:r>
            <a:r>
              <a:rPr dirty="0" smtClean="0" sz="1400" spc="9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(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-15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AM)</a:t>
            </a:r>
            <a:r>
              <a:rPr dirty="0" smtClean="0" sz="1400" spc="8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ly 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0">
                <a:latin typeface="Times New Roman"/>
                <a:cs typeface="Times New Roman"/>
              </a:rPr>
              <a:t> 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ach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(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0" i="1">
                <a:latin typeface="Times New Roman"/>
                <a:cs typeface="Times New Roman"/>
              </a:rPr>
              <a:t>f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h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n</a:t>
            </a:r>
            <a:r>
              <a:rPr dirty="0" smtClean="0" sz="1400" spc="0" i="1">
                <a:latin typeface="Times New Roman"/>
                <a:cs typeface="Times New Roman"/>
              </a:rPr>
              <a:t>g</a:t>
            </a:r>
            <a:r>
              <a:rPr dirty="0" smtClean="0" sz="1400" spc="5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2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M).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3"/>
              </a:spcBef>
            </a:pPr>
            <a:endParaRPr sz="1000"/>
          </a:p>
          <a:p>
            <a:pPr algn="just" marL="12700" marR="4097654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ry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5" b="1" u="heavy">
                <a:latin typeface="Times New Roman"/>
                <a:cs typeface="Times New Roman"/>
              </a:rPr>
              <a:t>E</a:t>
            </a:r>
            <a:r>
              <a:rPr dirty="0" smtClean="0" sz="1400" spc="0" b="1" u="heavy">
                <a:latin typeface="Times New Roman"/>
                <a:cs typeface="Times New Roman"/>
              </a:rPr>
              <a:t>x</a:t>
            </a:r>
            <a:r>
              <a:rPr dirty="0" smtClean="0" sz="1400" spc="-15" b="1" u="heavy">
                <a:latin typeface="Times New Roman"/>
                <a:cs typeface="Times New Roman"/>
              </a:rPr>
              <a:t>p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5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27"/>
              </a:spcBef>
            </a:pPr>
            <a:endParaRPr sz="950"/>
          </a:p>
          <a:p>
            <a:pPr algn="just" marL="12700" marR="19685">
              <a:lnSpc>
                <a:spcPct val="110400"/>
              </a:lnSpc>
            </a:pPr>
            <a:r>
              <a:rPr dirty="0" smtClean="0" sz="1400">
                <a:latin typeface="Times New Roman"/>
                <a:cs typeface="Times New Roman"/>
              </a:rPr>
              <a:t>In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puter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0">
                <a:latin typeface="Times New Roman"/>
                <a:cs typeface="Times New Roman"/>
              </a:rPr>
              <a:t> gre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il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gle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capa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marL="469265" indent="-228600">
              <a:lnSpc>
                <a:spcPct val="100000"/>
              </a:lnSpc>
              <a:buFont typeface="Times New Roman"/>
              <a:buAutoNum type="arabicPeriod"/>
              <a:tabLst>
                <a:tab pos="46926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b</a:t>
            </a:r>
            <a:r>
              <a:rPr dirty="0" smtClean="0" sz="1400" spc="-1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endParaRPr sz="1400">
              <a:latin typeface="Times New Roman"/>
              <a:cs typeface="Times New Roman"/>
            </a:endParaRPr>
          </a:p>
          <a:p>
            <a:pPr marL="469265" indent="-228600">
              <a:lnSpc>
                <a:spcPct val="100000"/>
              </a:lnSpc>
              <a:spcBef>
                <a:spcPts val="165"/>
              </a:spcBef>
              <a:buFont typeface="Times New Roman"/>
              <a:buAutoNum type="arabicPeriod"/>
              <a:tabLst>
                <a:tab pos="469265" algn="l"/>
              </a:tabLst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not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7"/>
              </a:spcBef>
            </a:pPr>
            <a:endParaRPr sz="1000"/>
          </a:p>
          <a:p>
            <a:pPr algn="just" marL="12700" marR="18415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Bo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 e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 of</a:t>
            </a:r>
            <a:r>
              <a:rPr dirty="0" smtClean="0" sz="1400" spc="0">
                <a:latin typeface="Times New Roman"/>
                <a:cs typeface="Times New Roman"/>
              </a:rPr>
              <a:t> ICs.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94612" y="4376546"/>
            <a:ext cx="535051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×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32</a:t>
            </a:r>
            <a:r>
              <a:rPr dirty="0" smtClean="0" sz="1400" spc="-2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×8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38808" y="8717533"/>
            <a:ext cx="526097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9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× 8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2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32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×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17851" y="900683"/>
            <a:ext cx="3514979" cy="33334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/>
          <p:nvPr/>
        </p:nvSpPr>
        <p:spPr>
          <a:xfrm>
            <a:off x="2218308" y="5478779"/>
            <a:ext cx="3322954" cy="309587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81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3345"/>
            <a:ext cx="5601970" cy="30162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</a:pPr>
            <a:r>
              <a:rPr dirty="0" smtClean="0" sz="1400" spc="-5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x</a:t>
            </a:r>
            <a:r>
              <a:rPr dirty="0" smtClean="0" sz="1400" spc="0" b="1">
                <a:latin typeface="Times New Roman"/>
                <a:cs typeface="Times New Roman"/>
              </a:rPr>
              <a:t>. </a:t>
            </a:r>
            <a:r>
              <a:rPr dirty="0" smtClean="0" sz="1400" spc="1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 </a:t>
            </a:r>
            <a:r>
              <a:rPr dirty="0" smtClean="0" sz="1400" spc="-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1MB,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×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4"/>
              </a:spcBef>
            </a:pPr>
            <a:endParaRPr sz="1000"/>
          </a:p>
          <a:p>
            <a:pPr marL="240665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 marL="240665" marR="831215">
              <a:lnSpc>
                <a:spcPts val="2860"/>
              </a:lnSpc>
              <a:spcBef>
                <a:spcPts val="26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baseline="-9259" sz="1350" spc="7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7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16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baseline="-9259" sz="1350" spc="7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5">
                <a:latin typeface="Times New Roman"/>
                <a:cs typeface="Times New Roman"/>
              </a:rPr>
              <a:t>D</a:t>
            </a:r>
            <a:r>
              <a:rPr dirty="0" smtClean="0" baseline="-9259" sz="1350" spc="7">
                <a:latin typeface="Times New Roman"/>
                <a:cs typeface="Times New Roman"/>
              </a:rPr>
              <a:t>15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0">
                <a:latin typeface="Times New Roman"/>
                <a:cs typeface="Times New Roman"/>
              </a:rPr>
              <a:t> 1MB =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B×1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 =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2</a:t>
            </a:r>
            <a:r>
              <a:rPr dirty="0" smtClean="0" baseline="30864" sz="1350" spc="-15">
                <a:latin typeface="Times New Roman"/>
                <a:cs typeface="Times New Roman"/>
              </a:rPr>
              <a:t>1</a:t>
            </a:r>
            <a:r>
              <a:rPr dirty="0" smtClean="0" baseline="30864" sz="1350" spc="7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× 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baseline="30864" sz="1350" spc="7">
                <a:latin typeface="Times New Roman"/>
                <a:cs typeface="Times New Roman"/>
              </a:rPr>
              <a:t>1</a:t>
            </a:r>
            <a:r>
              <a:rPr dirty="0" smtClean="0" baseline="30864" sz="1350" spc="0">
                <a:latin typeface="Times New Roman"/>
                <a:cs typeface="Times New Roman"/>
              </a:rPr>
              <a:t>0 </a:t>
            </a:r>
            <a:r>
              <a:rPr dirty="0" smtClean="0" baseline="30864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=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baseline="30864" sz="1350" spc="-15">
                <a:latin typeface="Times New Roman"/>
                <a:cs typeface="Times New Roman"/>
              </a:rPr>
              <a:t>20</a:t>
            </a:r>
            <a:endParaRPr baseline="30864" sz="135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22"/>
              </a:spcBef>
            </a:pPr>
            <a:endParaRPr sz="850"/>
          </a:p>
          <a:p>
            <a:pPr marL="24066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64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×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4K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),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9"/>
              </a:spcBef>
            </a:pPr>
            <a:endParaRPr sz="1100"/>
          </a:p>
          <a:p>
            <a:pPr marL="240665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64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 =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2</a:t>
            </a:r>
            <a:r>
              <a:rPr dirty="0" smtClean="0" baseline="30864" sz="1350" spc="-15">
                <a:latin typeface="Times New Roman"/>
                <a:cs typeface="Times New Roman"/>
              </a:rPr>
              <a:t>1</a:t>
            </a:r>
            <a:r>
              <a:rPr dirty="0" smtClean="0" baseline="30864" sz="1350" spc="0">
                <a:latin typeface="Times New Roman"/>
                <a:cs typeface="Times New Roman"/>
              </a:rPr>
              <a:t>6 </a:t>
            </a:r>
            <a:r>
              <a:rPr dirty="0" smtClean="0" baseline="30864" sz="135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64"/>
              </a:spcBef>
            </a:pPr>
            <a:endParaRPr sz="1100"/>
          </a:p>
          <a:p>
            <a:pPr marL="240665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g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 units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09369" y="4287646"/>
            <a:ext cx="441959" cy="0"/>
          </a:xfrm>
          <a:custGeom>
            <a:avLst/>
            <a:gdLst/>
            <a:ahLst/>
            <a:cxnLst/>
            <a:rect l="l" t="t" r="r" b="b"/>
            <a:pathLst>
              <a:path w="441959" h="0">
                <a:moveTo>
                  <a:pt x="0" y="0"/>
                </a:moveTo>
                <a:lnTo>
                  <a:pt x="441959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331722" y="4024502"/>
            <a:ext cx="1196340" cy="2305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690245" algn="l"/>
              </a:tabLst>
            </a:pPr>
            <a:r>
              <a:rPr dirty="0" smtClean="0" sz="1400">
                <a:latin typeface="Cambria Math"/>
                <a:cs typeface="Cambria Math"/>
              </a:rPr>
              <a:t>1</a:t>
            </a:r>
            <a:r>
              <a:rPr dirty="0" smtClean="0" sz="1400" spc="5">
                <a:latin typeface="Cambria Math"/>
                <a:cs typeface="Cambria Math"/>
              </a:rPr>
              <a:t>�</a:t>
            </a:r>
            <a:r>
              <a:rPr dirty="0" smtClean="0" sz="1400" spc="0">
                <a:latin typeface="Cambria Math"/>
                <a:cs typeface="Cambria Math"/>
              </a:rPr>
              <a:t>�	</a:t>
            </a:r>
            <a:r>
              <a:rPr dirty="0" smtClean="0" sz="1400" spc="-25">
                <a:latin typeface="Cambria Math"/>
                <a:cs typeface="Cambria Math"/>
              </a:rPr>
              <a:t>2</a:t>
            </a:r>
            <a:r>
              <a:rPr dirty="0" smtClean="0" baseline="27777" sz="1500" spc="22">
                <a:latin typeface="Cambria Math"/>
                <a:cs typeface="Cambria Math"/>
              </a:rPr>
              <a:t>1</a:t>
            </a:r>
            <a:r>
              <a:rPr dirty="0" smtClean="0" baseline="27777" sz="1500" spc="112">
                <a:latin typeface="Cambria Math"/>
                <a:cs typeface="Cambria Math"/>
              </a:rPr>
              <a:t>0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96669" y="4279010"/>
            <a:ext cx="1196340" cy="2305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760730" algn="l"/>
              </a:tabLst>
            </a:pPr>
            <a:r>
              <a:rPr dirty="0" smtClean="0" sz="1400">
                <a:latin typeface="Cambria Math"/>
                <a:cs typeface="Cambria Math"/>
              </a:rPr>
              <a:t>64��	</a:t>
            </a:r>
            <a:r>
              <a:rPr dirty="0" smtClean="0" sz="1400">
                <a:latin typeface="Cambria Math"/>
                <a:cs typeface="Cambria Math"/>
              </a:rPr>
              <a:t>2</a:t>
            </a:r>
            <a:r>
              <a:rPr dirty="0" smtClean="0" baseline="22222" sz="1500" spc="112">
                <a:latin typeface="Cambria Math"/>
                <a:cs typeface="Cambria Math"/>
              </a:rPr>
              <a:t>6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022601" y="4287646"/>
            <a:ext cx="495604" cy="0"/>
          </a:xfrm>
          <a:custGeom>
            <a:avLst/>
            <a:gdLst/>
            <a:ahLst/>
            <a:cxnLst/>
            <a:rect l="l" t="t" r="r" b="b"/>
            <a:pathLst>
              <a:path w="495604" h="0">
                <a:moveTo>
                  <a:pt x="0" y="0"/>
                </a:moveTo>
                <a:lnTo>
                  <a:pt x="495604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1788922" y="4160138"/>
            <a:ext cx="1172210" cy="2305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  <a:tabLst>
                <a:tab pos="777875" algn="l"/>
              </a:tabLst>
            </a:pPr>
            <a:r>
              <a:rPr dirty="0" smtClean="0" sz="1400">
                <a:latin typeface="Cambria Math"/>
                <a:cs typeface="Cambria Math"/>
              </a:rPr>
              <a:t>=	</a:t>
            </a:r>
            <a:r>
              <a:rPr dirty="0" smtClean="0" sz="140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16</a:t>
            </a:r>
            <a:endParaRPr sz="140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81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96669" y="4454240"/>
            <a:ext cx="4320540" cy="11049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69300"/>
              </a:lnSpc>
            </a:pPr>
            <a:r>
              <a:rPr dirty="0" smtClean="0" sz="1400">
                <a:latin typeface="Times New Roman"/>
                <a:cs typeface="Times New Roman"/>
              </a:rPr>
              <a:t>16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 n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 for hi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k)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ne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ea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78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hree M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7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baseline="-9259" sz="1350" spc="7">
                <a:latin typeface="Times New Roman"/>
                <a:cs typeface="Times New Roman"/>
              </a:rPr>
              <a:t>18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7">
                <a:latin typeface="Times New Roman"/>
                <a:cs typeface="Times New Roman"/>
              </a:rPr>
              <a:t>9</a:t>
            </a:r>
            <a:r>
              <a:rPr dirty="0" smtClean="0" sz="1400" spc="0">
                <a:latin typeface="Times New Roman"/>
                <a:cs typeface="Times New Roman"/>
              </a:rPr>
              <a:t>) are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6287896"/>
            <a:ext cx="5601335" cy="71628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000"/>
              </a:lnSpc>
            </a:pPr>
            <a:r>
              <a:rPr dirty="0" smtClean="0" sz="1400" spc="-5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x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r>
              <a:rPr dirty="0" smtClean="0" sz="1400" spc="16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2</a:t>
            </a:r>
            <a:r>
              <a:rPr dirty="0" smtClean="0" sz="1400" spc="13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2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7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6FF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7939" y="900683"/>
            <a:ext cx="5163820" cy="45412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/>
          <p:nvPr/>
        </p:nvSpPr>
        <p:spPr>
          <a:xfrm>
            <a:off x="3434715" y="7527925"/>
            <a:ext cx="1252219" cy="1892935"/>
          </a:xfrm>
          <a:custGeom>
            <a:avLst/>
            <a:gdLst/>
            <a:ahLst/>
            <a:cxnLst/>
            <a:rect l="l" t="t" r="r" b="b"/>
            <a:pathLst>
              <a:path w="1252219" h="1892934">
                <a:moveTo>
                  <a:pt x="0" y="1892934"/>
                </a:moveTo>
                <a:lnTo>
                  <a:pt x="1252219" y="1892934"/>
                </a:lnTo>
                <a:lnTo>
                  <a:pt x="1252219" y="0"/>
                </a:lnTo>
                <a:lnTo>
                  <a:pt x="0" y="0"/>
                </a:lnTo>
                <a:lnTo>
                  <a:pt x="0" y="189293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3554095" y="7585455"/>
            <a:ext cx="709295" cy="5314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50">
                <a:latin typeface="Calibri"/>
                <a:cs typeface="Calibri"/>
              </a:rPr>
              <a:t>Add</a:t>
            </a:r>
            <a:r>
              <a:rPr dirty="0" smtClean="0" sz="1650" spc="-15">
                <a:latin typeface="Calibri"/>
                <a:cs typeface="Calibri"/>
              </a:rPr>
              <a:t>r</a:t>
            </a:r>
            <a:r>
              <a:rPr dirty="0" smtClean="0" sz="1650" spc="0">
                <a:latin typeface="Calibri"/>
                <a:cs typeface="Calibri"/>
              </a:rPr>
              <a:t>ess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ts val="1739"/>
              </a:lnSpc>
            </a:pPr>
            <a:r>
              <a:rPr dirty="0" smtClean="0" baseline="-10101" sz="2475" spc="-1485">
                <a:latin typeface="Cambria Math"/>
                <a:cs typeface="Cambria Math"/>
              </a:rPr>
              <a:t>�</a:t>
            </a:r>
            <a:r>
              <a:rPr dirty="0" smtClean="0" sz="1650" spc="-280">
                <a:latin typeface="Cambria Math"/>
                <a:cs typeface="Cambria Math"/>
              </a:rPr>
              <a:t>̅</a:t>
            </a:r>
            <a:r>
              <a:rPr dirty="0" smtClean="0" sz="1650" spc="-270">
                <a:latin typeface="Cambria Math"/>
                <a:cs typeface="Cambria Math"/>
              </a:rPr>
              <a:t>̅</a:t>
            </a:r>
            <a:r>
              <a:rPr dirty="0" smtClean="0" sz="1650" spc="-605">
                <a:latin typeface="Cambria Math"/>
                <a:cs typeface="Cambria Math"/>
              </a:rPr>
              <a:t>̅</a:t>
            </a:r>
            <a:r>
              <a:rPr dirty="0" smtClean="0" baseline="-10101" sz="2475" spc="-1072">
                <a:latin typeface="Cambria Math"/>
                <a:cs typeface="Cambria Math"/>
              </a:rPr>
              <a:t>�</a:t>
            </a:r>
            <a:r>
              <a:rPr dirty="0" smtClean="0" sz="1650" spc="0">
                <a:latin typeface="Cambria Math"/>
                <a:cs typeface="Cambria Math"/>
              </a:rPr>
              <a:t>̅</a:t>
            </a:r>
            <a:endParaRPr sz="165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554095" y="8057895"/>
            <a:ext cx="299085" cy="3105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0101" sz="2475" spc="-1679">
                <a:latin typeface="Cambria Math"/>
                <a:cs typeface="Cambria Math"/>
              </a:rPr>
              <a:t>�</a:t>
            </a:r>
            <a:r>
              <a:rPr dirty="0" smtClean="0" sz="1650" spc="-235">
                <a:latin typeface="Cambria Math"/>
                <a:cs typeface="Cambria Math"/>
              </a:rPr>
              <a:t>̅̅</a:t>
            </a:r>
            <a:r>
              <a:rPr dirty="0" smtClean="0" sz="1650" spc="-560">
                <a:latin typeface="Cambria Math"/>
                <a:cs typeface="Cambria Math"/>
              </a:rPr>
              <a:t>̅</a:t>
            </a:r>
            <a:r>
              <a:rPr dirty="0" smtClean="0" baseline="-10101" sz="2475" spc="-1072">
                <a:latin typeface="Cambria Math"/>
                <a:cs typeface="Cambria Math"/>
              </a:rPr>
              <a:t>�</a:t>
            </a:r>
            <a:r>
              <a:rPr dirty="0" smtClean="0" sz="1650" spc="0">
                <a:latin typeface="Cambria Math"/>
                <a:cs typeface="Cambria Math"/>
              </a:rPr>
              <a:t>̅</a:t>
            </a:r>
            <a:endParaRPr sz="165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118228" y="8099043"/>
            <a:ext cx="426720" cy="274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50">
                <a:latin typeface="Calibri"/>
                <a:cs typeface="Calibri"/>
              </a:rPr>
              <a:t>Data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662298" y="8606581"/>
            <a:ext cx="799465" cy="791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-635">
              <a:lnSpc>
                <a:spcPct val="101800"/>
              </a:lnSpc>
            </a:pPr>
            <a:r>
              <a:rPr dirty="0" smtClean="0" sz="1650" b="1">
                <a:latin typeface="Calibri"/>
                <a:cs typeface="Calibri"/>
              </a:rPr>
              <a:t>E</a:t>
            </a:r>
            <a:r>
              <a:rPr dirty="0" smtClean="0" sz="1650" spc="-10" b="1">
                <a:latin typeface="Calibri"/>
                <a:cs typeface="Calibri"/>
              </a:rPr>
              <a:t>P</a:t>
            </a:r>
            <a:r>
              <a:rPr dirty="0" smtClean="0" sz="1650" spc="0" b="1">
                <a:latin typeface="Calibri"/>
                <a:cs typeface="Calibri"/>
              </a:rPr>
              <a:t>ROM</a:t>
            </a:r>
            <a:r>
              <a:rPr dirty="0" smtClean="0" sz="1650" spc="0" b="1">
                <a:latin typeface="Calibri"/>
                <a:cs typeface="Calibri"/>
              </a:rPr>
              <a:t> (27C</a:t>
            </a:r>
            <a:r>
              <a:rPr dirty="0" smtClean="0" sz="1650" spc="-15" b="1">
                <a:latin typeface="Calibri"/>
                <a:cs typeface="Calibri"/>
              </a:rPr>
              <a:t>2</a:t>
            </a:r>
            <a:r>
              <a:rPr dirty="0" smtClean="0" sz="1650" spc="0" b="1">
                <a:latin typeface="Calibri"/>
                <a:cs typeface="Calibri"/>
              </a:rPr>
              <a:t>56)</a:t>
            </a:r>
            <a:r>
              <a:rPr dirty="0" smtClean="0" sz="1650" spc="0" b="1">
                <a:latin typeface="Calibri"/>
                <a:cs typeface="Calibri"/>
              </a:rPr>
              <a:t> 32</a:t>
            </a:r>
            <a:r>
              <a:rPr dirty="0" smtClean="0" sz="1650" spc="-5" b="1">
                <a:latin typeface="Calibri"/>
                <a:cs typeface="Calibri"/>
              </a:rPr>
              <a:t>K</a:t>
            </a:r>
            <a:r>
              <a:rPr dirty="0" smtClean="0" sz="1650" spc="0" b="1">
                <a:latin typeface="Arial"/>
                <a:cs typeface="Arial"/>
              </a:rPr>
              <a:t>×</a:t>
            </a:r>
            <a:r>
              <a:rPr dirty="0" smtClean="0" sz="1650" spc="0" b="1">
                <a:latin typeface="Calibri"/>
                <a:cs typeface="Calibri"/>
              </a:rPr>
              <a:t>8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903854" y="7960486"/>
            <a:ext cx="544830" cy="76200"/>
          </a:xfrm>
          <a:custGeom>
            <a:avLst/>
            <a:gdLst/>
            <a:ahLst/>
            <a:cxnLst/>
            <a:rect l="l" t="t" r="r" b="b"/>
            <a:pathLst>
              <a:path w="544829" h="76200">
                <a:moveTo>
                  <a:pt x="532321" y="31750"/>
                </a:moveTo>
                <a:lnTo>
                  <a:pt x="481330" y="31750"/>
                </a:lnTo>
                <a:lnTo>
                  <a:pt x="481330" y="44450"/>
                </a:lnTo>
                <a:lnTo>
                  <a:pt x="468651" y="44480"/>
                </a:lnTo>
                <a:lnTo>
                  <a:pt x="468756" y="76200"/>
                </a:lnTo>
                <a:lnTo>
                  <a:pt x="544830" y="37973"/>
                </a:lnTo>
                <a:lnTo>
                  <a:pt x="532321" y="31750"/>
                </a:lnTo>
                <a:close/>
              </a:path>
              <a:path w="544829" h="76200">
                <a:moveTo>
                  <a:pt x="468608" y="31780"/>
                </a:moveTo>
                <a:lnTo>
                  <a:pt x="0" y="32893"/>
                </a:lnTo>
                <a:lnTo>
                  <a:pt x="0" y="45593"/>
                </a:lnTo>
                <a:lnTo>
                  <a:pt x="468651" y="44480"/>
                </a:lnTo>
                <a:lnTo>
                  <a:pt x="468608" y="31780"/>
                </a:lnTo>
                <a:close/>
              </a:path>
              <a:path w="544829" h="76200">
                <a:moveTo>
                  <a:pt x="481330" y="31750"/>
                </a:moveTo>
                <a:lnTo>
                  <a:pt x="468608" y="31780"/>
                </a:lnTo>
                <a:lnTo>
                  <a:pt x="468651" y="44480"/>
                </a:lnTo>
                <a:lnTo>
                  <a:pt x="481330" y="44450"/>
                </a:lnTo>
                <a:lnTo>
                  <a:pt x="481330" y="31750"/>
                </a:lnTo>
                <a:close/>
              </a:path>
              <a:path w="544829" h="76200">
                <a:moveTo>
                  <a:pt x="468503" y="0"/>
                </a:moveTo>
                <a:lnTo>
                  <a:pt x="468608" y="31780"/>
                </a:lnTo>
                <a:lnTo>
                  <a:pt x="532321" y="31750"/>
                </a:lnTo>
                <a:lnTo>
                  <a:pt x="4685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2903854" y="8209406"/>
            <a:ext cx="544830" cy="76200"/>
          </a:xfrm>
          <a:custGeom>
            <a:avLst/>
            <a:gdLst/>
            <a:ahLst/>
            <a:cxnLst/>
            <a:rect l="l" t="t" r="r" b="b"/>
            <a:pathLst>
              <a:path w="544829" h="76200">
                <a:moveTo>
                  <a:pt x="532342" y="31750"/>
                </a:moveTo>
                <a:lnTo>
                  <a:pt x="481330" y="31750"/>
                </a:lnTo>
                <a:lnTo>
                  <a:pt x="481330" y="44450"/>
                </a:lnTo>
                <a:lnTo>
                  <a:pt x="468630" y="44463"/>
                </a:lnTo>
                <a:lnTo>
                  <a:pt x="468630" y="76200"/>
                </a:lnTo>
                <a:lnTo>
                  <a:pt x="544830" y="37973"/>
                </a:lnTo>
                <a:lnTo>
                  <a:pt x="532342" y="31750"/>
                </a:lnTo>
                <a:close/>
              </a:path>
              <a:path w="544829" h="76200">
                <a:moveTo>
                  <a:pt x="468630" y="31763"/>
                </a:moveTo>
                <a:lnTo>
                  <a:pt x="0" y="32257"/>
                </a:lnTo>
                <a:lnTo>
                  <a:pt x="0" y="44957"/>
                </a:lnTo>
                <a:lnTo>
                  <a:pt x="468630" y="44463"/>
                </a:lnTo>
                <a:lnTo>
                  <a:pt x="468630" y="31763"/>
                </a:lnTo>
                <a:close/>
              </a:path>
              <a:path w="544829" h="76200">
                <a:moveTo>
                  <a:pt x="481330" y="31750"/>
                </a:moveTo>
                <a:lnTo>
                  <a:pt x="468630" y="31763"/>
                </a:lnTo>
                <a:lnTo>
                  <a:pt x="468630" y="44463"/>
                </a:lnTo>
                <a:lnTo>
                  <a:pt x="481330" y="44450"/>
                </a:lnTo>
                <a:lnTo>
                  <a:pt x="481330" y="31750"/>
                </a:lnTo>
                <a:close/>
              </a:path>
              <a:path w="544829" h="76200">
                <a:moveTo>
                  <a:pt x="468630" y="0"/>
                </a:moveTo>
                <a:lnTo>
                  <a:pt x="468630" y="31763"/>
                </a:lnTo>
                <a:lnTo>
                  <a:pt x="532342" y="31750"/>
                </a:lnTo>
                <a:lnTo>
                  <a:pt x="4686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2889885" y="7581900"/>
            <a:ext cx="549275" cy="279400"/>
          </a:xfrm>
          <a:custGeom>
            <a:avLst/>
            <a:gdLst/>
            <a:ahLst/>
            <a:cxnLst/>
            <a:rect l="l" t="t" r="r" b="b"/>
            <a:pathLst>
              <a:path w="549275" h="279400">
                <a:moveTo>
                  <a:pt x="411988" y="0"/>
                </a:moveTo>
                <a:lnTo>
                  <a:pt x="411988" y="69849"/>
                </a:lnTo>
                <a:lnTo>
                  <a:pt x="0" y="69849"/>
                </a:lnTo>
                <a:lnTo>
                  <a:pt x="0" y="209549"/>
                </a:lnTo>
                <a:lnTo>
                  <a:pt x="411988" y="209549"/>
                </a:lnTo>
                <a:lnTo>
                  <a:pt x="411988" y="279399"/>
                </a:lnTo>
                <a:lnTo>
                  <a:pt x="549275" y="139699"/>
                </a:lnTo>
                <a:lnTo>
                  <a:pt x="41198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2889885" y="7581900"/>
            <a:ext cx="549275" cy="279400"/>
          </a:xfrm>
          <a:custGeom>
            <a:avLst/>
            <a:gdLst/>
            <a:ahLst/>
            <a:cxnLst/>
            <a:rect l="l" t="t" r="r" b="b"/>
            <a:pathLst>
              <a:path w="549275" h="279400">
                <a:moveTo>
                  <a:pt x="411988" y="0"/>
                </a:moveTo>
                <a:lnTo>
                  <a:pt x="411988" y="69849"/>
                </a:lnTo>
                <a:lnTo>
                  <a:pt x="0" y="69849"/>
                </a:lnTo>
                <a:lnTo>
                  <a:pt x="0" y="209549"/>
                </a:lnTo>
                <a:lnTo>
                  <a:pt x="411988" y="209549"/>
                </a:lnTo>
                <a:lnTo>
                  <a:pt x="411988" y="279399"/>
                </a:lnTo>
                <a:lnTo>
                  <a:pt x="549275" y="139699"/>
                </a:lnTo>
                <a:lnTo>
                  <a:pt x="41198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/>
          <p:nvPr/>
        </p:nvSpPr>
        <p:spPr>
          <a:xfrm>
            <a:off x="4692015" y="8098789"/>
            <a:ext cx="549275" cy="279400"/>
          </a:xfrm>
          <a:custGeom>
            <a:avLst/>
            <a:gdLst/>
            <a:ahLst/>
            <a:cxnLst/>
            <a:rect l="l" t="t" r="r" b="b"/>
            <a:pathLst>
              <a:path w="549275" h="279400">
                <a:moveTo>
                  <a:pt x="411988" y="0"/>
                </a:moveTo>
                <a:lnTo>
                  <a:pt x="411988" y="69850"/>
                </a:lnTo>
                <a:lnTo>
                  <a:pt x="0" y="69850"/>
                </a:lnTo>
                <a:lnTo>
                  <a:pt x="0" y="209550"/>
                </a:lnTo>
                <a:lnTo>
                  <a:pt x="411988" y="209550"/>
                </a:lnTo>
                <a:lnTo>
                  <a:pt x="411988" y="279400"/>
                </a:lnTo>
                <a:lnTo>
                  <a:pt x="549275" y="139700"/>
                </a:lnTo>
                <a:lnTo>
                  <a:pt x="411988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4" name="object 1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81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310765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7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1585721"/>
            <a:ext cx="5608955" cy="78130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0" marR="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 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40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5">
                <a:latin typeface="Times New Roman"/>
                <a:cs typeface="Times New Roman"/>
              </a:rPr>
              <a:t>s: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7"/>
              </a:spcBef>
            </a:pPr>
            <a:endParaRPr sz="950"/>
          </a:p>
          <a:p>
            <a:pPr algn="just" marL="469265" marR="12700" indent="-228600">
              <a:lnSpc>
                <a:spcPct val="96200"/>
              </a:lnSpc>
              <a:buFont typeface="Times New Roman"/>
              <a:buAutoNum type="arabicPeriod"/>
              <a:tabLst>
                <a:tab pos="46926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</a:t>
            </a:r>
            <a:r>
              <a:rPr dirty="0" smtClean="0" sz="1400" spc="12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c</a:t>
            </a:r>
            <a:r>
              <a:rPr dirty="0" smtClean="0" sz="1400" spc="5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ry</a:t>
            </a:r>
            <a:r>
              <a:rPr dirty="0" smtClean="0" sz="1400" spc="12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f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:</a:t>
            </a:r>
            <a:r>
              <a:rPr dirty="0" smtClean="0" sz="1400" spc="114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ry-out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ost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ther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ise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469265" marR="12700" indent="-228600">
              <a:lnSpc>
                <a:spcPts val="1610"/>
              </a:lnSpc>
              <a:spcBef>
                <a:spcPts val="40"/>
              </a:spcBef>
              <a:buFont typeface="Times New Roman"/>
              <a:buAutoNum type="arabicPeriod"/>
              <a:tabLst>
                <a:tab pos="46926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</a:t>
            </a:r>
            <a:r>
              <a:rPr dirty="0" smtClean="0" sz="1400" spc="12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ty</a:t>
            </a:r>
            <a:r>
              <a:rPr dirty="0" smtClean="0" sz="1400" spc="12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f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15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:</a:t>
            </a:r>
            <a:r>
              <a:rPr dirty="0" smtClean="0" sz="1400" spc="114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PF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ced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has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ity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(if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 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ity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PF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set.</a:t>
            </a:r>
            <a:endParaRPr sz="1400">
              <a:latin typeface="Times New Roman"/>
              <a:cs typeface="Times New Roman"/>
            </a:endParaRPr>
          </a:p>
          <a:p>
            <a:pPr algn="just" marL="469265" marR="15240" indent="-228600">
              <a:lnSpc>
                <a:spcPts val="1610"/>
              </a:lnSpc>
              <a:buFont typeface="Times New Roman"/>
              <a:buAutoNum type="arabicPeriod"/>
              <a:tabLst>
                <a:tab pos="46926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</a:t>
            </a:r>
            <a:r>
              <a:rPr dirty="0" smtClean="0" sz="1400" spc="5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x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ry</a:t>
            </a:r>
            <a:r>
              <a:rPr dirty="0" smtClean="0" sz="1400" spc="55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15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:</a:t>
            </a:r>
            <a:r>
              <a:rPr dirty="0" smtClean="0" sz="1400" spc="2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carr</a:t>
            </a:r>
            <a:r>
              <a:rPr dirty="0" smtClean="0" sz="1400" spc="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-out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ble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endParaRPr sz="1400">
              <a:latin typeface="Times New Roman"/>
              <a:cs typeface="Times New Roman"/>
            </a:endParaRPr>
          </a:p>
          <a:p>
            <a:pPr algn="just" marL="469265" marR="531495">
              <a:lnSpc>
                <a:spcPts val="1580"/>
              </a:lnSpc>
            </a:pPr>
            <a:r>
              <a:rPr dirty="0" smtClean="0" sz="140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ble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in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2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ther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ise,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 marL="469265" indent="-228600">
              <a:lnSpc>
                <a:spcPts val="1610"/>
              </a:lnSpc>
              <a:buFont typeface="Times New Roman"/>
              <a:buAutoNum type="arabicPeriod" startAt="4"/>
              <a:tabLst>
                <a:tab pos="46926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</a:t>
            </a:r>
            <a:r>
              <a:rPr dirty="0" smtClean="0" sz="1400" spc="5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ze</a:t>
            </a:r>
            <a:r>
              <a:rPr dirty="0" smtClean="0" sz="1400" spc="-10" b="1" i="1">
                <a:latin typeface="Times New Roman"/>
                <a:cs typeface="Times New Roman"/>
              </a:rPr>
              <a:t>r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6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10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:</a:t>
            </a:r>
            <a:r>
              <a:rPr dirty="0" smtClean="0" sz="1400" spc="45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by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ze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o.</a:t>
            </a:r>
            <a:endParaRPr sz="1400">
              <a:latin typeface="Times New Roman"/>
              <a:cs typeface="Times New Roman"/>
            </a:endParaRPr>
          </a:p>
          <a:p>
            <a:pPr algn="just" marL="469265" marR="3524250">
              <a:lnSpc>
                <a:spcPts val="161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ther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ise,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Z</a:t>
            </a:r>
            <a:r>
              <a:rPr dirty="0" smtClean="0" sz="1400" spc="0">
                <a:latin typeface="Times New Roman"/>
                <a:cs typeface="Times New Roman"/>
              </a:rPr>
              <a:t>F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 algn="just" marL="469265" marR="17780" indent="-228600">
              <a:lnSpc>
                <a:spcPts val="1610"/>
              </a:lnSpc>
              <a:spcBef>
                <a:spcPts val="40"/>
              </a:spcBef>
              <a:buFont typeface="Times New Roman"/>
              <a:buAutoNum type="arabicPeriod" startAt="5"/>
              <a:tabLst>
                <a:tab pos="46926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</a:t>
            </a:r>
            <a:r>
              <a:rPr dirty="0" smtClean="0" sz="1400" spc="5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gn</a:t>
            </a:r>
            <a:r>
              <a:rPr dirty="0" smtClean="0" sz="1400" spc="4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f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ag:</a:t>
            </a:r>
            <a:r>
              <a:rPr dirty="0" smtClean="0" sz="1400" spc="3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MSB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SF.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if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ber or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ive.</a:t>
            </a:r>
            <a:endParaRPr sz="1400">
              <a:latin typeface="Times New Roman"/>
              <a:cs typeface="Times New Roman"/>
            </a:endParaRPr>
          </a:p>
          <a:p>
            <a:pPr algn="just" marL="469265" marR="17780" indent="-228600">
              <a:lnSpc>
                <a:spcPts val="1610"/>
              </a:lnSpc>
              <a:buFont typeface="Times New Roman"/>
              <a:buAutoNum type="arabicPeriod" startAt="5"/>
              <a:tabLst>
                <a:tab pos="46926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</a:t>
            </a:r>
            <a:r>
              <a:rPr dirty="0" smtClean="0" sz="1400" spc="5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ov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rf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ow</a:t>
            </a:r>
            <a:r>
              <a:rPr dirty="0" smtClean="0" sz="1400" spc="55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15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:</a:t>
            </a:r>
            <a:r>
              <a:rPr dirty="0" smtClean="0" sz="1400" spc="30" b="1" i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set,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ra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ra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r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500"/>
              </a:lnSpc>
              <a:spcBef>
                <a:spcPts val="1"/>
              </a:spcBef>
            </a:pPr>
            <a:endParaRPr sz="5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s: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48"/>
              </a:spcBef>
            </a:pPr>
            <a:endParaRPr sz="1000"/>
          </a:p>
          <a:p>
            <a:pPr algn="just" marL="469265" marR="15240" indent="-228600">
              <a:lnSpc>
                <a:spcPts val="1610"/>
              </a:lnSpc>
              <a:buFont typeface="Times New Roman"/>
              <a:buAutoNum type="arabicPeriod"/>
              <a:tabLst>
                <a:tab pos="46926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</a:t>
            </a:r>
            <a:r>
              <a:rPr dirty="0" smtClean="0" sz="1400" spc="114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p</a:t>
            </a:r>
            <a:r>
              <a:rPr dirty="0" smtClean="0" sz="1400" spc="12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15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:</a:t>
            </a:r>
            <a:r>
              <a:rPr dirty="0" smtClean="0" sz="1400" spc="90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et,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gl</a:t>
            </a:r>
            <a:r>
              <a:rPr dirty="0" smtClean="0" sz="1400" spc="2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1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ice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ffect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ry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usef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 marL="469265" indent="-228600">
              <a:lnSpc>
                <a:spcPts val="1570"/>
              </a:lnSpc>
              <a:buFont typeface="Times New Roman"/>
              <a:buAutoNum type="arabicPeriod"/>
              <a:tabLst>
                <a:tab pos="46926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 </a:t>
            </a:r>
            <a:r>
              <a:rPr dirty="0" smtClean="0" sz="1400" spc="7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rr</a:t>
            </a:r>
            <a:r>
              <a:rPr dirty="0" smtClean="0" sz="1400" spc="-15" b="1" i="1">
                <a:latin typeface="Times New Roman"/>
                <a:cs typeface="Times New Roman"/>
              </a:rPr>
              <a:t>u</a:t>
            </a:r>
            <a:r>
              <a:rPr dirty="0" smtClean="0" sz="1400" spc="0" b="1" i="1">
                <a:latin typeface="Times New Roman"/>
                <a:cs typeface="Times New Roman"/>
              </a:rPr>
              <a:t>pt </a:t>
            </a:r>
            <a:r>
              <a:rPr dirty="0" smtClean="0" sz="1400" spc="80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15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: </a:t>
            </a:r>
            <a:r>
              <a:rPr dirty="0" smtClean="0" sz="1400" spc="55" b="1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ize 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2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as</a:t>
            </a:r>
            <a:r>
              <a:rPr dirty="0" smtClean="0" sz="1400" spc="-15" i="1">
                <a:latin typeface="Times New Roman"/>
                <a:cs typeface="Times New Roman"/>
              </a:rPr>
              <a:t>k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ble </a:t>
            </a:r>
            <a:r>
              <a:rPr dirty="0" smtClean="0" sz="1400" spc="55" i="1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nt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u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t</a:t>
            </a:r>
            <a:endParaRPr sz="1400">
              <a:latin typeface="Times New Roman"/>
              <a:cs typeface="Times New Roman"/>
            </a:endParaRPr>
          </a:p>
          <a:p>
            <a:pPr algn="just" marL="469265" marR="18415">
              <a:lnSpc>
                <a:spcPts val="1610"/>
              </a:lnSpc>
              <a:spcBef>
                <a:spcPts val="50"/>
              </a:spcBef>
            </a:pPr>
            <a:r>
              <a:rPr dirty="0" smtClean="0" sz="1400" i="1">
                <a:latin typeface="Times New Roman"/>
                <a:cs typeface="Times New Roman"/>
              </a:rPr>
              <a:t>re</a:t>
            </a:r>
            <a:r>
              <a:rPr dirty="0" smtClean="0" sz="1400" spc="-10" i="1">
                <a:latin typeface="Times New Roman"/>
                <a:cs typeface="Times New Roman"/>
              </a:rPr>
              <a:t>q</a:t>
            </a:r>
            <a:r>
              <a:rPr dirty="0" smtClean="0" sz="1400" spc="0" i="1">
                <a:latin typeface="Times New Roman"/>
                <a:cs typeface="Times New Roman"/>
              </a:rPr>
              <a:t>u</a:t>
            </a:r>
            <a:r>
              <a:rPr dirty="0" smtClean="0" sz="1400" spc="-15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ts</a:t>
            </a:r>
            <a:r>
              <a:rPr dirty="0" smtClean="0" sz="1400" spc="40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pt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(I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flag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t.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IF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q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ble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ace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 algn="just" marL="469265" marR="14604" indent="-228600">
              <a:lnSpc>
                <a:spcPts val="1610"/>
              </a:lnSpc>
              <a:buFont typeface="Times New Roman"/>
              <a:buAutoNum type="arabicPeriod" startAt="3"/>
              <a:tabLst>
                <a:tab pos="469265" algn="l"/>
              </a:tabLst>
            </a:pP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he </a:t>
            </a:r>
            <a:r>
              <a:rPr dirty="0" smtClean="0" sz="1400" spc="-17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d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re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ion </a:t>
            </a:r>
            <a:r>
              <a:rPr dirty="0" smtClean="0" sz="1400" spc="-175" b="1" i="1">
                <a:latin typeface="Times New Roman"/>
                <a:cs typeface="Times New Roman"/>
              </a:rPr>
              <a:t> </a:t>
            </a:r>
            <a:r>
              <a:rPr dirty="0" smtClean="0" sz="1400" spc="-15" b="1" i="1">
                <a:latin typeface="Times New Roman"/>
                <a:cs typeface="Times New Roman"/>
              </a:rPr>
              <a:t>f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0" b="1" i="1">
                <a:latin typeface="Times New Roman"/>
                <a:cs typeface="Times New Roman"/>
              </a:rPr>
              <a:t>a</a:t>
            </a:r>
            <a:r>
              <a:rPr dirty="0" smtClean="0" sz="1400" spc="5" b="1" i="1">
                <a:latin typeface="Times New Roman"/>
                <a:cs typeface="Times New Roman"/>
              </a:rPr>
              <a:t>g</a:t>
            </a:r>
            <a:r>
              <a:rPr dirty="0" smtClean="0" sz="1400" spc="0" b="1" i="1">
                <a:latin typeface="Times New Roman"/>
                <a:cs typeface="Times New Roman"/>
              </a:rPr>
              <a:t>:</a:t>
            </a:r>
            <a:r>
              <a:rPr dirty="0" smtClean="0" sz="1400" spc="15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deter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4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oc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ur. </a:t>
            </a:r>
            <a:r>
              <a:rPr dirty="0" smtClean="0" sz="1400" spc="-8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set,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atic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lly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decre</a:t>
            </a:r>
            <a:r>
              <a:rPr dirty="0" smtClean="0" sz="1400" spc="-1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;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fe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high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nd,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endParaRPr sz="1400">
              <a:latin typeface="Times New Roman"/>
              <a:cs typeface="Times New Roman"/>
            </a:endParaRPr>
          </a:p>
          <a:p>
            <a:pPr algn="just" marL="469265" marR="16510">
              <a:lnSpc>
                <a:spcPts val="1610"/>
              </a:lnSpc>
              <a:spcBef>
                <a:spcPts val="10"/>
              </a:spcBef>
            </a:pP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ncre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sfe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addre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s).</a:t>
            </a:r>
            <a:endParaRPr sz="1400">
              <a:latin typeface="Times New Roman"/>
              <a:cs typeface="Times New Roman"/>
            </a:endParaRPr>
          </a:p>
        </p:txBody>
      </p:sp>
      <p:graphicFrame>
        <p:nvGraphicFramePr>
          <p:cNvPr id="2" name="object 2"/>
          <p:cNvGraphicFramePr>
            <a:graphicFrameLocks noGrp="1"/>
          </p:cNvGraphicFramePr>
          <p:nvPr/>
        </p:nvGraphicFramePr>
        <p:xfrm>
          <a:off x="1648586" y="900048"/>
          <a:ext cx="5090032" cy="37033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9559"/>
                <a:gridCol w="316992"/>
                <a:gridCol w="318897"/>
                <a:gridCol w="316991"/>
                <a:gridCol w="350519"/>
                <a:gridCol w="341376"/>
                <a:gridCol w="304800"/>
                <a:gridCol w="332486"/>
                <a:gridCol w="316991"/>
                <a:gridCol w="332232"/>
                <a:gridCol w="283464"/>
                <a:gridCol w="341375"/>
                <a:gridCol w="283844"/>
                <a:gridCol w="324611"/>
                <a:gridCol w="283464"/>
                <a:gridCol w="341375"/>
              </a:tblGrid>
              <a:tr h="181609"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15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14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8105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13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76835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12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11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10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9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8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7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6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5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4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3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127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2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1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marR="254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0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  <a:tr h="181356">
                <a:tc>
                  <a:txBody>
                    <a:bodyPr/>
                    <a:lstStyle/>
                    <a:p>
                      <a:pPr marL="85725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00F970"/>
                    </a:solidFill>
                  </a:tcPr>
                </a:tc>
                <a:tc>
                  <a:txBody>
                    <a:bodyPr/>
                    <a:lstStyle/>
                    <a:p>
                      <a:pPr marL="99695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00F970"/>
                    </a:solidFill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00F970"/>
                    </a:solidFill>
                  </a:tcPr>
                </a:tc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00F97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OF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5" b="1">
                          <a:latin typeface="Times New Roman"/>
                          <a:cs typeface="Times New Roman"/>
                        </a:rPr>
                        <a:t>DF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AF79D7"/>
                    </a:solidFill>
                  </a:tcPr>
                </a:tc>
                <a:tc>
                  <a:txBody>
                    <a:bodyPr/>
                    <a:lstStyle/>
                    <a:p>
                      <a:pPr marL="7239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IF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AF79D7"/>
                    </a:solidFill>
                  </a:tcPr>
                </a:tc>
                <a:tc>
                  <a:txBody>
                    <a:bodyPr/>
                    <a:lstStyle/>
                    <a:p>
                      <a:pPr marL="6350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TF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AF79D7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SF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ZF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00F97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5" b="1">
                          <a:latin typeface="Times New Roman"/>
                          <a:cs typeface="Times New Roman"/>
                        </a:rPr>
                        <a:t>AF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81915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00F97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5" b="1">
                          <a:latin typeface="Times New Roman"/>
                          <a:cs typeface="Times New Roman"/>
                        </a:rPr>
                        <a:t>PF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F6699"/>
                    </a:solidFill>
                  </a:tcPr>
                </a:tc>
                <a:tc>
                  <a:txBody>
                    <a:bodyPr/>
                    <a:lstStyle/>
                    <a:p>
                      <a:pPr marL="81280">
                        <a:lnSpc>
                          <a:spcPct val="100000"/>
                        </a:lnSpc>
                      </a:pPr>
                      <a:r>
                        <a:rPr dirty="0" smtClean="0" sz="1200" b="1">
                          <a:latin typeface="Times New Roman"/>
                          <a:cs typeface="Times New Roman"/>
                        </a:rPr>
                        <a:t>X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00F970"/>
                    </a:solidFill>
                  </a:tcPr>
                </a:tc>
                <a:tc>
                  <a:txBody>
                    <a:bodyPr/>
                    <a:lstStyle/>
                    <a:p>
                      <a:pPr marL="64769">
                        <a:lnSpc>
                          <a:spcPct val="100000"/>
                        </a:lnSpc>
                      </a:pPr>
                      <a:r>
                        <a:rPr dirty="0" smtClean="0" sz="1200" spc="-5" b="1">
                          <a:latin typeface="Times New Roman"/>
                          <a:cs typeface="Times New Roman"/>
                        </a:rPr>
                        <a:t>CF</a:t>
                      </a: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  <a:solidFill>
                      <a:srgbClr val="FF66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9369" y="1879345"/>
            <a:ext cx="441959" cy="0"/>
          </a:xfrm>
          <a:custGeom>
            <a:avLst/>
            <a:gdLst/>
            <a:ahLst/>
            <a:cxnLst/>
            <a:rect l="l" t="t" r="r" b="b"/>
            <a:pathLst>
              <a:path w="441959" h="0">
                <a:moveTo>
                  <a:pt x="0" y="0"/>
                </a:moveTo>
                <a:lnTo>
                  <a:pt x="441959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" name="object 3"/>
          <p:cNvSpPr/>
          <p:nvPr/>
        </p:nvSpPr>
        <p:spPr>
          <a:xfrm>
            <a:off x="2022601" y="1879345"/>
            <a:ext cx="425500" cy="0"/>
          </a:xfrm>
          <a:custGeom>
            <a:avLst/>
            <a:gdLst/>
            <a:ahLst/>
            <a:cxnLst/>
            <a:rect l="l" t="t" r="r" b="b"/>
            <a:pathLst>
              <a:path w="425500" h="0">
                <a:moveTo>
                  <a:pt x="0" y="0"/>
                </a:moveTo>
                <a:lnTo>
                  <a:pt x="42550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/>
          <p:nvPr/>
        </p:nvSpPr>
        <p:spPr>
          <a:xfrm>
            <a:off x="1296669" y="887729"/>
            <a:ext cx="5379085" cy="21291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40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3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B×8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200"/>
              </a:lnSpc>
              <a:spcBef>
                <a:spcPts val="35"/>
              </a:spcBef>
            </a:pPr>
            <a:endParaRPr sz="1200"/>
          </a:p>
          <a:p>
            <a:pPr marL="12700">
              <a:lnSpc>
                <a:spcPts val="1530"/>
              </a:lnSpc>
              <a:tabLst>
                <a:tab pos="725805" algn="l"/>
              </a:tabLst>
            </a:pPr>
            <a:r>
              <a:rPr dirty="0" smtClean="0" sz="1400">
                <a:latin typeface="Cambria Math"/>
                <a:cs typeface="Cambria Math"/>
              </a:rPr>
              <a:t>64��	</a:t>
            </a:r>
            <a:r>
              <a:rPr dirty="0" smtClean="0" sz="1400">
                <a:latin typeface="Cambria Math"/>
                <a:cs typeface="Cambria Math"/>
              </a:rPr>
              <a:t>2</a:t>
            </a:r>
            <a:r>
              <a:rPr dirty="0" smtClean="0" baseline="27777" sz="1500" spc="112">
                <a:latin typeface="Cambria Math"/>
                <a:cs typeface="Cambria Math"/>
              </a:rPr>
              <a:t>6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endParaRPr sz="140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475"/>
              </a:spcBef>
            </a:pPr>
            <a:r>
              <a:rPr dirty="0" smtClean="0" sz="1400">
                <a:latin typeface="Cambria Math"/>
                <a:cs typeface="Cambria Math"/>
              </a:rPr>
              <a:t>32��</a:t>
            </a:r>
            <a:r>
              <a:rPr dirty="0" smtClean="0" sz="1400" spc="100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= </a:t>
            </a:r>
            <a:r>
              <a:rPr dirty="0" smtClean="0" baseline="37698" sz="2100" spc="112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baseline="22222" sz="1500" spc="112">
                <a:latin typeface="Cambria Math"/>
                <a:cs typeface="Cambria Math"/>
              </a:rPr>
              <a:t>5</a:t>
            </a:r>
            <a:r>
              <a:rPr dirty="0" smtClean="0" sz="1400" spc="0">
                <a:latin typeface="Cambria Math"/>
                <a:cs typeface="Cambria Math"/>
              </a:rPr>
              <a:t>��</a:t>
            </a:r>
            <a:r>
              <a:rPr dirty="0" smtClean="0" sz="1400" spc="105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=</a:t>
            </a:r>
            <a:r>
              <a:rPr dirty="0" smtClean="0" baseline="37698" sz="2100" spc="120">
                <a:latin typeface="Cambria Math"/>
                <a:cs typeface="Cambria Math"/>
              </a:rPr>
              <a:t> </a:t>
            </a:r>
            <a:r>
              <a:rPr dirty="0" smtClean="0" baseline="37698" sz="2100" spc="0">
                <a:latin typeface="Cambria Math"/>
                <a:cs typeface="Cambria Math"/>
              </a:rPr>
              <a:t>2</a:t>
            </a:r>
            <a:endParaRPr baseline="37698" sz="2100">
              <a:latin typeface="Cambria Math"/>
              <a:cs typeface="Cambria Math"/>
            </a:endParaRPr>
          </a:p>
          <a:p>
            <a:pPr>
              <a:lnSpc>
                <a:spcPts val="850"/>
              </a:lnSpc>
              <a:spcBef>
                <a:spcPts val="14"/>
              </a:spcBef>
            </a:pPr>
            <a:endParaRPr sz="850"/>
          </a:p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hi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k)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4"/>
              </a:spcBef>
            </a:pPr>
            <a:endParaRPr sz="950"/>
          </a:p>
          <a:p>
            <a:pPr marL="12700" marR="12700">
              <a:lnSpc>
                <a:spcPct val="1107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MS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">
                <a:latin typeface="Times New Roman"/>
                <a:cs typeface="Times New Roman"/>
              </a:rPr>
              <a:t>A</a:t>
            </a:r>
            <a:r>
              <a:rPr dirty="0" smtClean="0" baseline="-9259" sz="1350" spc="7">
                <a:latin typeface="Times New Roman"/>
                <a:cs typeface="Times New Roman"/>
              </a:rPr>
              <a:t>1</a:t>
            </a:r>
            <a:r>
              <a:rPr dirty="0" smtClean="0" baseline="-9259" sz="1350" spc="7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baseline="-9259" sz="1350" spc="7">
                <a:latin typeface="Times New Roman"/>
                <a:cs typeface="Times New Roman"/>
              </a:rPr>
              <a:t>17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baseline="-9259" sz="1350" spc="7">
                <a:latin typeface="Times New Roman"/>
                <a:cs typeface="Times New Roman"/>
              </a:rPr>
              <a:t>18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baseline="-9259" sz="1350" spc="7">
                <a:latin typeface="Times New Roman"/>
                <a:cs typeface="Times New Roman"/>
              </a:rPr>
              <a:t>19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(to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et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 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ls)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20" y="7731505"/>
            <a:ext cx="547052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Exer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se 1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raw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high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099185" y="3531107"/>
            <a:ext cx="5574029" cy="369595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787266" y="9894315"/>
            <a:ext cx="168910" cy="18796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100">
                <a:latin typeface="Calibri"/>
                <a:cs typeface="Calibri"/>
              </a:rPr>
              <a:t>90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62918"/>
            <a:ext cx="5607050" cy="953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200"/>
              </a:lnSpc>
            </a:pPr>
            <a:r>
              <a:rPr dirty="0" smtClean="0" sz="1400" spc="-5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x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r>
              <a:rPr dirty="0" smtClean="0" sz="1400" spc="12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3</a:t>
            </a:r>
            <a:r>
              <a:rPr dirty="0" smtClean="0" sz="1400" spc="11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15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5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28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ide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ver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3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7FFF</a:t>
            </a:r>
            <a:r>
              <a:rPr dirty="0" smtClean="0" sz="1400" spc="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0">
                <a:latin typeface="Times New Roman"/>
                <a:cs typeface="Times New Roman"/>
              </a:rPr>
              <a:t> 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2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FF</a:t>
            </a:r>
            <a:r>
              <a:rPr dirty="0" smtClean="0" sz="1400" spc="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6669" y="4722494"/>
            <a:ext cx="1913889" cy="5854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Sol.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52"/>
              </a:spcBef>
            </a:pPr>
            <a:endParaRPr sz="1100"/>
          </a:p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×8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309369" y="5622924"/>
            <a:ext cx="220980" cy="0"/>
          </a:xfrm>
          <a:custGeom>
            <a:avLst/>
            <a:gdLst/>
            <a:ahLst/>
            <a:cxnLst/>
            <a:rect l="l" t="t" r="r" b="b"/>
            <a:pathLst>
              <a:path w="220980" h="0">
                <a:moveTo>
                  <a:pt x="0" y="0"/>
                </a:moveTo>
                <a:lnTo>
                  <a:pt x="220980" y="0"/>
                </a:lnTo>
              </a:path>
            </a:pathLst>
          </a:custGeom>
          <a:ln w="13461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/>
          <p:nvPr/>
        </p:nvSpPr>
        <p:spPr>
          <a:xfrm>
            <a:off x="1296669" y="5495416"/>
            <a:ext cx="4248150" cy="2305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47222" sz="1500" spc="22">
                <a:latin typeface="Cambria Math"/>
                <a:cs typeface="Cambria Math"/>
              </a:rPr>
              <a:t>51</a:t>
            </a:r>
            <a:r>
              <a:rPr dirty="0" smtClean="0" baseline="47222" sz="1500" spc="30">
                <a:latin typeface="Cambria Math"/>
                <a:cs typeface="Cambria Math"/>
              </a:rPr>
              <a:t>2</a:t>
            </a:r>
            <a:r>
              <a:rPr dirty="0" smtClean="0" baseline="47222" sz="1500" spc="30">
                <a:latin typeface="Cambria Math"/>
                <a:cs typeface="Cambria Math"/>
              </a:rPr>
              <a:t> </a:t>
            </a:r>
            <a:r>
              <a:rPr dirty="0" smtClean="0" baseline="47222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4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M (2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96669" y="5636132"/>
            <a:ext cx="245110" cy="1682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5">
                <a:latin typeface="Cambria Math"/>
                <a:cs typeface="Cambria Math"/>
              </a:rPr>
              <a:t>128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96669" y="5906896"/>
            <a:ext cx="182372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×8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309369" y="6444360"/>
            <a:ext cx="220980" cy="0"/>
          </a:xfrm>
          <a:custGeom>
            <a:avLst/>
            <a:gdLst/>
            <a:ahLst/>
            <a:cxnLst/>
            <a:rect l="l" t="t" r="r" b="b"/>
            <a:pathLst>
              <a:path w="220980" h="0">
                <a:moveTo>
                  <a:pt x="0" y="0"/>
                </a:moveTo>
                <a:lnTo>
                  <a:pt x="220980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 txBox="1"/>
          <p:nvPr/>
        </p:nvSpPr>
        <p:spPr>
          <a:xfrm>
            <a:off x="1296669" y="6316852"/>
            <a:ext cx="4248150" cy="230504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47222" sz="1500" spc="22">
                <a:latin typeface="Cambria Math"/>
                <a:cs typeface="Cambria Math"/>
              </a:rPr>
              <a:t>12</a:t>
            </a:r>
            <a:r>
              <a:rPr dirty="0" smtClean="0" baseline="47222" sz="1500" spc="30">
                <a:latin typeface="Cambria Math"/>
                <a:cs typeface="Cambria Math"/>
              </a:rPr>
              <a:t>8</a:t>
            </a:r>
            <a:r>
              <a:rPr dirty="0" smtClean="0" baseline="47222" sz="1500" spc="30">
                <a:latin typeface="Cambria Math"/>
                <a:cs typeface="Cambria Math"/>
              </a:rPr>
              <a:t> </a:t>
            </a:r>
            <a:r>
              <a:rPr dirty="0" smtClean="0" baseline="47222" sz="1500" spc="-67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=</a:t>
            </a:r>
            <a:r>
              <a:rPr dirty="0" smtClean="0" sz="1400" spc="8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Cambria Math"/>
                <a:cs typeface="Cambria Math"/>
              </a:rPr>
              <a:t>2</a:t>
            </a:r>
            <a:r>
              <a:rPr dirty="0" smtClean="0" sz="1400" spc="30">
                <a:latin typeface="Cambria Math"/>
                <a:cs typeface="Cambria Math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 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 (1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k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333246" y="6457568"/>
            <a:ext cx="172085" cy="1682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000" spc="15">
                <a:latin typeface="Cambria Math"/>
                <a:cs typeface="Cambria Math"/>
              </a:rPr>
              <a:t>64</a:t>
            </a:r>
            <a:endParaRPr sz="1000">
              <a:latin typeface="Cambria Math"/>
              <a:cs typeface="Cambria Math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96669" y="6705503"/>
            <a:ext cx="5375910" cy="484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7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hree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baseline="-9259" sz="1350" spc="7">
                <a:latin typeface="Times New Roman"/>
                <a:cs typeface="Times New Roman"/>
              </a:rPr>
              <a:t>17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baseline="-9259" sz="1350" spc="7">
                <a:latin typeface="Times New Roman"/>
                <a:cs typeface="Times New Roman"/>
              </a:rPr>
              <a:t>18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A</a:t>
            </a:r>
            <a:r>
              <a:rPr dirty="0" smtClean="0" baseline="-9259" sz="1350" spc="7">
                <a:latin typeface="Times New Roman"/>
                <a:cs typeface="Times New Roman"/>
              </a:rPr>
              <a:t>19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get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 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ls)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627504" y="2339339"/>
            <a:ext cx="1236345" cy="1869439"/>
          </a:xfrm>
          <a:custGeom>
            <a:avLst/>
            <a:gdLst/>
            <a:ahLst/>
            <a:cxnLst/>
            <a:rect l="l" t="t" r="r" b="b"/>
            <a:pathLst>
              <a:path w="1236345" h="1869439">
                <a:moveTo>
                  <a:pt x="0" y="1869439"/>
                </a:moveTo>
                <a:lnTo>
                  <a:pt x="1236345" y="1869439"/>
                </a:lnTo>
                <a:lnTo>
                  <a:pt x="1236345" y="0"/>
                </a:lnTo>
                <a:lnTo>
                  <a:pt x="0" y="0"/>
                </a:lnTo>
                <a:lnTo>
                  <a:pt x="0" y="186943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744726" y="2395219"/>
            <a:ext cx="709295" cy="5314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50">
                <a:latin typeface="Calibri"/>
                <a:cs typeface="Calibri"/>
              </a:rPr>
              <a:t>Add</a:t>
            </a:r>
            <a:r>
              <a:rPr dirty="0" smtClean="0" sz="1650" spc="-15">
                <a:latin typeface="Calibri"/>
                <a:cs typeface="Calibri"/>
              </a:rPr>
              <a:t>r</a:t>
            </a:r>
            <a:r>
              <a:rPr dirty="0" smtClean="0" sz="1650" spc="0">
                <a:latin typeface="Calibri"/>
                <a:cs typeface="Calibri"/>
              </a:rPr>
              <a:t>ess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ts val="1739"/>
              </a:lnSpc>
            </a:pPr>
            <a:r>
              <a:rPr dirty="0" smtClean="0" baseline="-10101" sz="2475" spc="-1485">
                <a:latin typeface="Cambria Math"/>
                <a:cs typeface="Cambria Math"/>
              </a:rPr>
              <a:t>�</a:t>
            </a:r>
            <a:r>
              <a:rPr dirty="0" smtClean="0" sz="1650" spc="-280">
                <a:latin typeface="Cambria Math"/>
                <a:cs typeface="Cambria Math"/>
              </a:rPr>
              <a:t>̅</a:t>
            </a:r>
            <a:r>
              <a:rPr dirty="0" smtClean="0" sz="1650" spc="-270">
                <a:latin typeface="Cambria Math"/>
                <a:cs typeface="Cambria Math"/>
              </a:rPr>
              <a:t>̅</a:t>
            </a:r>
            <a:r>
              <a:rPr dirty="0" smtClean="0" sz="1650" spc="-605">
                <a:latin typeface="Cambria Math"/>
                <a:cs typeface="Cambria Math"/>
              </a:rPr>
              <a:t>̅</a:t>
            </a:r>
            <a:r>
              <a:rPr dirty="0" smtClean="0" baseline="-10101" sz="2475" spc="-1072">
                <a:latin typeface="Cambria Math"/>
                <a:cs typeface="Cambria Math"/>
              </a:rPr>
              <a:t>�</a:t>
            </a:r>
            <a:r>
              <a:rPr dirty="0" smtClean="0" sz="1650" spc="0">
                <a:latin typeface="Cambria Math"/>
                <a:cs typeface="Cambria Math"/>
              </a:rPr>
              <a:t>̅</a:t>
            </a:r>
            <a:endParaRPr sz="1650">
              <a:latin typeface="Cambria Math"/>
              <a:cs typeface="Cambria Math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744726" y="2867659"/>
            <a:ext cx="355600" cy="5715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0101" sz="2475" spc="-2362">
                <a:latin typeface="Cambria Math"/>
                <a:cs typeface="Cambria Math"/>
              </a:rPr>
              <a:t>�</a:t>
            </a:r>
            <a:r>
              <a:rPr dirty="0" smtClean="0" sz="1650" spc="-245">
                <a:latin typeface="Cambria Math"/>
                <a:cs typeface="Cambria Math"/>
              </a:rPr>
              <a:t>̅</a:t>
            </a:r>
            <a:r>
              <a:rPr dirty="0" smtClean="0" sz="1650" spc="-235">
                <a:latin typeface="Cambria Math"/>
                <a:cs typeface="Cambria Math"/>
              </a:rPr>
              <a:t>̅</a:t>
            </a:r>
            <a:r>
              <a:rPr dirty="0" smtClean="0" sz="1650" spc="-245">
                <a:latin typeface="Cambria Math"/>
                <a:cs typeface="Cambria Math"/>
              </a:rPr>
              <a:t>̅</a:t>
            </a:r>
            <a:r>
              <a:rPr dirty="0" smtClean="0" sz="1650" spc="-560">
                <a:latin typeface="Cambria Math"/>
                <a:cs typeface="Cambria Math"/>
              </a:rPr>
              <a:t>̅</a:t>
            </a:r>
            <a:r>
              <a:rPr dirty="0" smtClean="0" baseline="-10101" sz="2475" spc="-1087">
                <a:latin typeface="Cambria Math"/>
                <a:cs typeface="Cambria Math"/>
              </a:rPr>
              <a:t>�</a:t>
            </a:r>
            <a:r>
              <a:rPr dirty="0" smtClean="0" sz="1650" spc="0">
                <a:latin typeface="Cambria Math"/>
                <a:cs typeface="Cambria Math"/>
              </a:rPr>
              <a:t>̅</a:t>
            </a:r>
            <a:endParaRPr sz="1650">
              <a:latin typeface="Cambria Math"/>
              <a:cs typeface="Cambria Math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dirty="0" smtClean="0" baseline="-10101" sz="2475" spc="-1679">
                <a:latin typeface="Cambria Math"/>
                <a:cs typeface="Cambria Math"/>
              </a:rPr>
              <a:t>�</a:t>
            </a:r>
            <a:r>
              <a:rPr dirty="0" smtClean="0" sz="1650" spc="-235">
                <a:latin typeface="Cambria Math"/>
                <a:cs typeface="Cambria Math"/>
              </a:rPr>
              <a:t>̅̅</a:t>
            </a:r>
            <a:r>
              <a:rPr dirty="0" smtClean="0" sz="1650" spc="-560">
                <a:latin typeface="Cambria Math"/>
                <a:cs typeface="Cambria Math"/>
              </a:rPr>
              <a:t>̅</a:t>
            </a:r>
            <a:r>
              <a:rPr dirty="0" smtClean="0" baseline="-10101" sz="2475" spc="-1072">
                <a:latin typeface="Cambria Math"/>
                <a:cs typeface="Cambria Math"/>
              </a:rPr>
              <a:t>�</a:t>
            </a:r>
            <a:r>
              <a:rPr dirty="0" smtClean="0" sz="1650" spc="0">
                <a:latin typeface="Cambria Math"/>
                <a:cs typeface="Cambria Math"/>
              </a:rPr>
              <a:t>̅</a:t>
            </a:r>
            <a:endParaRPr sz="1650">
              <a:latin typeface="Cambria Math"/>
              <a:cs typeface="Cambria Math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319273" y="2907283"/>
            <a:ext cx="426720" cy="274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50">
                <a:latin typeface="Calibri"/>
                <a:cs typeface="Calibri"/>
              </a:rPr>
              <a:t>Data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785873" y="3410630"/>
            <a:ext cx="921385" cy="791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1270">
              <a:lnSpc>
                <a:spcPct val="101800"/>
              </a:lnSpc>
            </a:pPr>
            <a:r>
              <a:rPr dirty="0" smtClean="0" sz="1650" b="1">
                <a:latin typeface="Calibri"/>
                <a:cs typeface="Calibri"/>
              </a:rPr>
              <a:t>SR</a:t>
            </a:r>
            <a:r>
              <a:rPr dirty="0" smtClean="0" sz="1650" spc="-10" b="1">
                <a:latin typeface="Calibri"/>
                <a:cs typeface="Calibri"/>
              </a:rPr>
              <a:t>A</a:t>
            </a:r>
            <a:r>
              <a:rPr dirty="0" smtClean="0" sz="1650" spc="0" b="1">
                <a:latin typeface="Calibri"/>
                <a:cs typeface="Calibri"/>
              </a:rPr>
              <a:t>M</a:t>
            </a:r>
            <a:r>
              <a:rPr dirty="0" smtClean="0" sz="1650" spc="0" b="1">
                <a:latin typeface="Calibri"/>
                <a:cs typeface="Calibri"/>
              </a:rPr>
              <a:t> (431</a:t>
            </a:r>
            <a:r>
              <a:rPr dirty="0" smtClean="0" sz="1650" spc="-10" b="1">
                <a:latin typeface="Calibri"/>
                <a:cs typeface="Calibri"/>
              </a:rPr>
              <a:t>0</a:t>
            </a:r>
            <a:r>
              <a:rPr dirty="0" smtClean="0" sz="1650" spc="0" b="1">
                <a:latin typeface="Calibri"/>
                <a:cs typeface="Calibri"/>
              </a:rPr>
              <a:t>0</a:t>
            </a:r>
            <a:r>
              <a:rPr dirty="0" smtClean="0" sz="1650" spc="-15" b="1">
                <a:latin typeface="Calibri"/>
                <a:cs typeface="Calibri"/>
              </a:rPr>
              <a:t>0</a:t>
            </a:r>
            <a:r>
              <a:rPr dirty="0" smtClean="0" sz="1650" spc="0" b="1">
                <a:latin typeface="Calibri"/>
                <a:cs typeface="Calibri"/>
              </a:rPr>
              <a:t>A)</a:t>
            </a:r>
            <a:r>
              <a:rPr dirty="0" smtClean="0" sz="1650" spc="0" b="1">
                <a:latin typeface="Calibri"/>
                <a:cs typeface="Calibri"/>
              </a:rPr>
              <a:t> 128K</a:t>
            </a:r>
            <a:r>
              <a:rPr dirty="0" smtClean="0" sz="1650" spc="-15" b="1">
                <a:latin typeface="Calibri"/>
                <a:cs typeface="Calibri"/>
              </a:rPr>
              <a:t>×</a:t>
            </a:r>
            <a:r>
              <a:rPr dirty="0" smtClean="0" sz="1650" spc="0" b="1">
                <a:latin typeface="Calibri"/>
                <a:cs typeface="Calibri"/>
              </a:rPr>
              <a:t>8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03617" y="2766186"/>
            <a:ext cx="537857" cy="76200"/>
          </a:xfrm>
          <a:custGeom>
            <a:avLst/>
            <a:gdLst/>
            <a:ahLst/>
            <a:cxnLst/>
            <a:rect l="l" t="t" r="r" b="b"/>
            <a:pathLst>
              <a:path w="537857" h="76200">
                <a:moveTo>
                  <a:pt x="525370" y="31750"/>
                </a:moveTo>
                <a:lnTo>
                  <a:pt x="474357" y="31750"/>
                </a:lnTo>
                <a:lnTo>
                  <a:pt x="474357" y="44450"/>
                </a:lnTo>
                <a:lnTo>
                  <a:pt x="461657" y="44463"/>
                </a:lnTo>
                <a:lnTo>
                  <a:pt x="461657" y="76200"/>
                </a:lnTo>
                <a:lnTo>
                  <a:pt x="537857" y="37973"/>
                </a:lnTo>
                <a:lnTo>
                  <a:pt x="525370" y="31750"/>
                </a:lnTo>
                <a:close/>
              </a:path>
              <a:path w="537857" h="76200">
                <a:moveTo>
                  <a:pt x="461657" y="31763"/>
                </a:moveTo>
                <a:lnTo>
                  <a:pt x="0" y="32257"/>
                </a:lnTo>
                <a:lnTo>
                  <a:pt x="25" y="44957"/>
                </a:lnTo>
                <a:lnTo>
                  <a:pt x="461657" y="44463"/>
                </a:lnTo>
                <a:lnTo>
                  <a:pt x="461657" y="31763"/>
                </a:lnTo>
                <a:close/>
              </a:path>
              <a:path w="537857" h="76200">
                <a:moveTo>
                  <a:pt x="474357" y="31750"/>
                </a:moveTo>
                <a:lnTo>
                  <a:pt x="461657" y="31763"/>
                </a:lnTo>
                <a:lnTo>
                  <a:pt x="461657" y="44463"/>
                </a:lnTo>
                <a:lnTo>
                  <a:pt x="474357" y="44450"/>
                </a:lnTo>
                <a:lnTo>
                  <a:pt x="474357" y="31750"/>
                </a:lnTo>
                <a:close/>
              </a:path>
              <a:path w="537857" h="76200">
                <a:moveTo>
                  <a:pt x="461657" y="0"/>
                </a:moveTo>
                <a:lnTo>
                  <a:pt x="461657" y="31763"/>
                </a:lnTo>
                <a:lnTo>
                  <a:pt x="525370" y="31750"/>
                </a:lnTo>
                <a:lnTo>
                  <a:pt x="4616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8" name="object 18"/>
          <p:cNvSpPr/>
          <p:nvPr/>
        </p:nvSpPr>
        <p:spPr>
          <a:xfrm>
            <a:off x="1103617" y="3011931"/>
            <a:ext cx="537857" cy="76200"/>
          </a:xfrm>
          <a:custGeom>
            <a:avLst/>
            <a:gdLst/>
            <a:ahLst/>
            <a:cxnLst/>
            <a:rect l="l" t="t" r="r" b="b"/>
            <a:pathLst>
              <a:path w="537857" h="76200">
                <a:moveTo>
                  <a:pt x="525370" y="31750"/>
                </a:moveTo>
                <a:lnTo>
                  <a:pt x="474357" y="31750"/>
                </a:lnTo>
                <a:lnTo>
                  <a:pt x="474357" y="44450"/>
                </a:lnTo>
                <a:lnTo>
                  <a:pt x="461657" y="44463"/>
                </a:lnTo>
                <a:lnTo>
                  <a:pt x="461657" y="76200"/>
                </a:lnTo>
                <a:lnTo>
                  <a:pt x="537857" y="37973"/>
                </a:lnTo>
                <a:lnTo>
                  <a:pt x="525370" y="31750"/>
                </a:lnTo>
                <a:close/>
              </a:path>
              <a:path w="537857" h="76200">
                <a:moveTo>
                  <a:pt x="461657" y="31763"/>
                </a:moveTo>
                <a:lnTo>
                  <a:pt x="0" y="32257"/>
                </a:lnTo>
                <a:lnTo>
                  <a:pt x="25" y="44957"/>
                </a:lnTo>
                <a:lnTo>
                  <a:pt x="461657" y="44463"/>
                </a:lnTo>
                <a:lnTo>
                  <a:pt x="461657" y="31763"/>
                </a:lnTo>
                <a:close/>
              </a:path>
              <a:path w="537857" h="76200">
                <a:moveTo>
                  <a:pt x="474357" y="31750"/>
                </a:moveTo>
                <a:lnTo>
                  <a:pt x="461657" y="31763"/>
                </a:lnTo>
                <a:lnTo>
                  <a:pt x="461657" y="44463"/>
                </a:lnTo>
                <a:lnTo>
                  <a:pt x="474357" y="44450"/>
                </a:lnTo>
                <a:lnTo>
                  <a:pt x="474357" y="31750"/>
                </a:lnTo>
                <a:close/>
              </a:path>
              <a:path w="537857" h="76200">
                <a:moveTo>
                  <a:pt x="461657" y="0"/>
                </a:moveTo>
                <a:lnTo>
                  <a:pt x="461657" y="31763"/>
                </a:lnTo>
                <a:lnTo>
                  <a:pt x="525370" y="31750"/>
                </a:lnTo>
                <a:lnTo>
                  <a:pt x="46165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9" name="object 19"/>
          <p:cNvSpPr/>
          <p:nvPr/>
        </p:nvSpPr>
        <p:spPr>
          <a:xfrm>
            <a:off x="1103617" y="3258311"/>
            <a:ext cx="537857" cy="76200"/>
          </a:xfrm>
          <a:custGeom>
            <a:avLst/>
            <a:gdLst/>
            <a:ahLst/>
            <a:cxnLst/>
            <a:rect l="l" t="t" r="r" b="b"/>
            <a:pathLst>
              <a:path w="537857" h="76200">
                <a:moveTo>
                  <a:pt x="525349" y="31750"/>
                </a:moveTo>
                <a:lnTo>
                  <a:pt x="474357" y="31750"/>
                </a:lnTo>
                <a:lnTo>
                  <a:pt x="474357" y="44450"/>
                </a:lnTo>
                <a:lnTo>
                  <a:pt x="461678" y="44480"/>
                </a:lnTo>
                <a:lnTo>
                  <a:pt x="461784" y="76200"/>
                </a:lnTo>
                <a:lnTo>
                  <a:pt x="537857" y="37973"/>
                </a:lnTo>
                <a:lnTo>
                  <a:pt x="525349" y="31750"/>
                </a:lnTo>
                <a:close/>
              </a:path>
              <a:path w="537857" h="76200">
                <a:moveTo>
                  <a:pt x="461636" y="31780"/>
                </a:moveTo>
                <a:lnTo>
                  <a:pt x="0" y="32893"/>
                </a:lnTo>
                <a:lnTo>
                  <a:pt x="25" y="45593"/>
                </a:lnTo>
                <a:lnTo>
                  <a:pt x="461678" y="44480"/>
                </a:lnTo>
                <a:lnTo>
                  <a:pt x="461636" y="31780"/>
                </a:lnTo>
                <a:close/>
              </a:path>
              <a:path w="537857" h="76200">
                <a:moveTo>
                  <a:pt x="474357" y="31750"/>
                </a:moveTo>
                <a:lnTo>
                  <a:pt x="461636" y="31780"/>
                </a:lnTo>
                <a:lnTo>
                  <a:pt x="461678" y="44480"/>
                </a:lnTo>
                <a:lnTo>
                  <a:pt x="474357" y="44450"/>
                </a:lnTo>
                <a:lnTo>
                  <a:pt x="474357" y="31750"/>
                </a:lnTo>
                <a:close/>
              </a:path>
              <a:path w="537857" h="76200">
                <a:moveTo>
                  <a:pt x="461530" y="0"/>
                </a:moveTo>
                <a:lnTo>
                  <a:pt x="461636" y="31780"/>
                </a:lnTo>
                <a:lnTo>
                  <a:pt x="525349" y="31750"/>
                </a:lnTo>
                <a:lnTo>
                  <a:pt x="46153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0" name="object 20"/>
          <p:cNvSpPr/>
          <p:nvPr/>
        </p:nvSpPr>
        <p:spPr>
          <a:xfrm>
            <a:off x="1089660" y="2392679"/>
            <a:ext cx="542290" cy="276225"/>
          </a:xfrm>
          <a:custGeom>
            <a:avLst/>
            <a:gdLst/>
            <a:ahLst/>
            <a:cxnLst/>
            <a:rect l="l" t="t" r="r" b="b"/>
            <a:pathLst>
              <a:path w="542289" h="276225">
                <a:moveTo>
                  <a:pt x="406653" y="0"/>
                </a:moveTo>
                <a:lnTo>
                  <a:pt x="406653" y="69087"/>
                </a:lnTo>
                <a:lnTo>
                  <a:pt x="0" y="69087"/>
                </a:lnTo>
                <a:lnTo>
                  <a:pt x="0" y="207136"/>
                </a:lnTo>
                <a:lnTo>
                  <a:pt x="406653" y="207136"/>
                </a:lnTo>
                <a:lnTo>
                  <a:pt x="406653" y="276225"/>
                </a:lnTo>
                <a:lnTo>
                  <a:pt x="542290" y="138049"/>
                </a:lnTo>
                <a:lnTo>
                  <a:pt x="4066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1" name="object 21"/>
          <p:cNvSpPr/>
          <p:nvPr/>
        </p:nvSpPr>
        <p:spPr>
          <a:xfrm>
            <a:off x="1089660" y="2392679"/>
            <a:ext cx="542290" cy="276225"/>
          </a:xfrm>
          <a:custGeom>
            <a:avLst/>
            <a:gdLst/>
            <a:ahLst/>
            <a:cxnLst/>
            <a:rect l="l" t="t" r="r" b="b"/>
            <a:pathLst>
              <a:path w="542289" h="276225">
                <a:moveTo>
                  <a:pt x="406653" y="0"/>
                </a:moveTo>
                <a:lnTo>
                  <a:pt x="406653" y="69087"/>
                </a:lnTo>
                <a:lnTo>
                  <a:pt x="0" y="69087"/>
                </a:lnTo>
                <a:lnTo>
                  <a:pt x="0" y="207136"/>
                </a:lnTo>
                <a:lnTo>
                  <a:pt x="406653" y="207136"/>
                </a:lnTo>
                <a:lnTo>
                  <a:pt x="406653" y="276225"/>
                </a:lnTo>
                <a:lnTo>
                  <a:pt x="542290" y="138049"/>
                </a:lnTo>
                <a:lnTo>
                  <a:pt x="4066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2" name="object 22"/>
          <p:cNvSpPr/>
          <p:nvPr/>
        </p:nvSpPr>
        <p:spPr>
          <a:xfrm>
            <a:off x="2868929" y="2903219"/>
            <a:ext cx="542290" cy="276225"/>
          </a:xfrm>
          <a:custGeom>
            <a:avLst/>
            <a:gdLst/>
            <a:ahLst/>
            <a:cxnLst/>
            <a:rect l="l" t="t" r="r" b="b"/>
            <a:pathLst>
              <a:path w="542290" h="276225">
                <a:moveTo>
                  <a:pt x="0" y="138049"/>
                </a:moveTo>
                <a:lnTo>
                  <a:pt x="108457" y="276225"/>
                </a:lnTo>
                <a:lnTo>
                  <a:pt x="108457" y="207137"/>
                </a:lnTo>
                <a:lnTo>
                  <a:pt x="433831" y="207137"/>
                </a:lnTo>
                <a:lnTo>
                  <a:pt x="433831" y="276225"/>
                </a:lnTo>
                <a:lnTo>
                  <a:pt x="542290" y="138049"/>
                </a:lnTo>
                <a:lnTo>
                  <a:pt x="433831" y="0"/>
                </a:lnTo>
                <a:lnTo>
                  <a:pt x="433831" y="69088"/>
                </a:lnTo>
                <a:lnTo>
                  <a:pt x="108457" y="69088"/>
                </a:lnTo>
                <a:lnTo>
                  <a:pt x="108457" y="0"/>
                </a:lnTo>
                <a:lnTo>
                  <a:pt x="0" y="13804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3" name="object 23"/>
          <p:cNvSpPr/>
          <p:nvPr/>
        </p:nvSpPr>
        <p:spPr>
          <a:xfrm>
            <a:off x="4496434" y="2339339"/>
            <a:ext cx="1236344" cy="1869439"/>
          </a:xfrm>
          <a:custGeom>
            <a:avLst/>
            <a:gdLst/>
            <a:ahLst/>
            <a:cxnLst/>
            <a:rect l="l" t="t" r="r" b="b"/>
            <a:pathLst>
              <a:path w="1236344" h="1869439">
                <a:moveTo>
                  <a:pt x="0" y="1869439"/>
                </a:moveTo>
                <a:lnTo>
                  <a:pt x="1236344" y="1869439"/>
                </a:lnTo>
                <a:lnTo>
                  <a:pt x="1236344" y="0"/>
                </a:lnTo>
                <a:lnTo>
                  <a:pt x="0" y="0"/>
                </a:lnTo>
                <a:lnTo>
                  <a:pt x="0" y="186943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4" name="object 24"/>
          <p:cNvSpPr txBox="1"/>
          <p:nvPr/>
        </p:nvSpPr>
        <p:spPr>
          <a:xfrm>
            <a:off x="4613528" y="2395219"/>
            <a:ext cx="709295" cy="5314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50">
                <a:latin typeface="Calibri"/>
                <a:cs typeface="Calibri"/>
              </a:rPr>
              <a:t>Add</a:t>
            </a:r>
            <a:r>
              <a:rPr dirty="0" smtClean="0" sz="1650" spc="-15">
                <a:latin typeface="Calibri"/>
                <a:cs typeface="Calibri"/>
              </a:rPr>
              <a:t>r</a:t>
            </a:r>
            <a:r>
              <a:rPr dirty="0" smtClean="0" sz="1650" spc="0">
                <a:latin typeface="Calibri"/>
                <a:cs typeface="Calibri"/>
              </a:rPr>
              <a:t>ess</a:t>
            </a:r>
            <a:endParaRPr sz="1650">
              <a:latin typeface="Calibri"/>
              <a:cs typeface="Calibri"/>
            </a:endParaRPr>
          </a:p>
          <a:p>
            <a:pPr marL="12700">
              <a:lnSpc>
                <a:spcPts val="1739"/>
              </a:lnSpc>
            </a:pPr>
            <a:r>
              <a:rPr dirty="0" smtClean="0" baseline="-10101" sz="2475" spc="-1485">
                <a:latin typeface="Cambria Math"/>
                <a:cs typeface="Cambria Math"/>
              </a:rPr>
              <a:t>�</a:t>
            </a:r>
            <a:r>
              <a:rPr dirty="0" smtClean="0" sz="1650" spc="-280">
                <a:latin typeface="Cambria Math"/>
                <a:cs typeface="Cambria Math"/>
              </a:rPr>
              <a:t>̅</a:t>
            </a:r>
            <a:r>
              <a:rPr dirty="0" smtClean="0" sz="1650" spc="-270">
                <a:latin typeface="Cambria Math"/>
                <a:cs typeface="Cambria Math"/>
              </a:rPr>
              <a:t>̅</a:t>
            </a:r>
            <a:r>
              <a:rPr dirty="0" smtClean="0" sz="1650" spc="-605">
                <a:latin typeface="Cambria Math"/>
                <a:cs typeface="Cambria Math"/>
              </a:rPr>
              <a:t>̅</a:t>
            </a:r>
            <a:r>
              <a:rPr dirty="0" smtClean="0" baseline="-10101" sz="2475" spc="-1072">
                <a:latin typeface="Cambria Math"/>
                <a:cs typeface="Cambria Math"/>
              </a:rPr>
              <a:t>�</a:t>
            </a:r>
            <a:r>
              <a:rPr dirty="0" smtClean="0" sz="1650" spc="0">
                <a:latin typeface="Cambria Math"/>
                <a:cs typeface="Cambria Math"/>
              </a:rPr>
              <a:t>̅</a:t>
            </a:r>
            <a:endParaRPr sz="1650">
              <a:latin typeface="Cambria Math"/>
              <a:cs typeface="Cambria Math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613528" y="2867659"/>
            <a:ext cx="299085" cy="31051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baseline="-10101" sz="2475" spc="-1679">
                <a:latin typeface="Cambria Math"/>
                <a:cs typeface="Cambria Math"/>
              </a:rPr>
              <a:t>�</a:t>
            </a:r>
            <a:r>
              <a:rPr dirty="0" smtClean="0" sz="1650" spc="-235">
                <a:latin typeface="Cambria Math"/>
                <a:cs typeface="Cambria Math"/>
              </a:rPr>
              <a:t>̅̅</a:t>
            </a:r>
            <a:r>
              <a:rPr dirty="0" smtClean="0" sz="1650" spc="-560">
                <a:latin typeface="Cambria Math"/>
                <a:cs typeface="Cambria Math"/>
              </a:rPr>
              <a:t>̅</a:t>
            </a:r>
            <a:r>
              <a:rPr dirty="0" smtClean="0" baseline="-10101" sz="2475" spc="-1072">
                <a:latin typeface="Cambria Math"/>
                <a:cs typeface="Cambria Math"/>
              </a:rPr>
              <a:t>�</a:t>
            </a:r>
            <a:r>
              <a:rPr dirty="0" smtClean="0" sz="1650" spc="0">
                <a:latin typeface="Cambria Math"/>
                <a:cs typeface="Cambria Math"/>
              </a:rPr>
              <a:t>̅</a:t>
            </a:r>
            <a:endParaRPr sz="1650">
              <a:latin typeface="Cambria Math"/>
              <a:cs typeface="Cambria Math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177409" y="2908807"/>
            <a:ext cx="426720" cy="27495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650">
                <a:latin typeface="Calibri"/>
                <a:cs typeface="Calibri"/>
              </a:rPr>
              <a:t>Data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715636" y="3416725"/>
            <a:ext cx="799465" cy="79184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ctr" marL="12700" marR="12700" indent="-635">
              <a:lnSpc>
                <a:spcPct val="101800"/>
              </a:lnSpc>
            </a:pPr>
            <a:r>
              <a:rPr dirty="0" smtClean="0" sz="1650" b="1">
                <a:latin typeface="Calibri"/>
                <a:cs typeface="Calibri"/>
              </a:rPr>
              <a:t>E</a:t>
            </a:r>
            <a:r>
              <a:rPr dirty="0" smtClean="0" sz="1650" spc="-10" b="1">
                <a:latin typeface="Calibri"/>
                <a:cs typeface="Calibri"/>
              </a:rPr>
              <a:t>P</a:t>
            </a:r>
            <a:r>
              <a:rPr dirty="0" smtClean="0" sz="1650" spc="0" b="1">
                <a:latin typeface="Calibri"/>
                <a:cs typeface="Calibri"/>
              </a:rPr>
              <a:t>ROM</a:t>
            </a:r>
            <a:r>
              <a:rPr dirty="0" smtClean="0" sz="1650" spc="0" b="1">
                <a:latin typeface="Calibri"/>
                <a:cs typeface="Calibri"/>
              </a:rPr>
              <a:t> (27C</a:t>
            </a:r>
            <a:r>
              <a:rPr dirty="0" smtClean="0" sz="1650" spc="-15" b="1">
                <a:latin typeface="Calibri"/>
                <a:cs typeface="Calibri"/>
              </a:rPr>
              <a:t>5</a:t>
            </a:r>
            <a:r>
              <a:rPr dirty="0" smtClean="0" sz="1650" spc="0" b="1">
                <a:latin typeface="Calibri"/>
                <a:cs typeface="Calibri"/>
              </a:rPr>
              <a:t>12)</a:t>
            </a:r>
            <a:r>
              <a:rPr dirty="0" smtClean="0" sz="1650" spc="0" b="1">
                <a:latin typeface="Calibri"/>
                <a:cs typeface="Calibri"/>
              </a:rPr>
              <a:t> 64</a:t>
            </a:r>
            <a:r>
              <a:rPr dirty="0" smtClean="0" sz="1650" spc="-5" b="1">
                <a:latin typeface="Calibri"/>
                <a:cs typeface="Calibri"/>
              </a:rPr>
              <a:t>K</a:t>
            </a:r>
            <a:r>
              <a:rPr dirty="0" smtClean="0" sz="1650" spc="0" b="1">
                <a:latin typeface="Calibri"/>
                <a:cs typeface="Calibri"/>
              </a:rPr>
              <a:t>×8</a:t>
            </a:r>
            <a:endParaRPr sz="1650">
              <a:latin typeface="Calibri"/>
              <a:cs typeface="Calibri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972559" y="2766186"/>
            <a:ext cx="537844" cy="76200"/>
          </a:xfrm>
          <a:custGeom>
            <a:avLst/>
            <a:gdLst/>
            <a:ahLst/>
            <a:cxnLst/>
            <a:rect l="l" t="t" r="r" b="b"/>
            <a:pathLst>
              <a:path w="537844" h="76200">
                <a:moveTo>
                  <a:pt x="525357" y="31750"/>
                </a:moveTo>
                <a:lnTo>
                  <a:pt x="474344" y="31750"/>
                </a:lnTo>
                <a:lnTo>
                  <a:pt x="474344" y="44450"/>
                </a:lnTo>
                <a:lnTo>
                  <a:pt x="461644" y="44463"/>
                </a:lnTo>
                <a:lnTo>
                  <a:pt x="461644" y="76200"/>
                </a:lnTo>
                <a:lnTo>
                  <a:pt x="537844" y="37973"/>
                </a:lnTo>
                <a:lnTo>
                  <a:pt x="525357" y="31750"/>
                </a:lnTo>
                <a:close/>
              </a:path>
              <a:path w="537844" h="76200">
                <a:moveTo>
                  <a:pt x="461644" y="31763"/>
                </a:moveTo>
                <a:lnTo>
                  <a:pt x="0" y="32257"/>
                </a:lnTo>
                <a:lnTo>
                  <a:pt x="0" y="44957"/>
                </a:lnTo>
                <a:lnTo>
                  <a:pt x="461644" y="44463"/>
                </a:lnTo>
                <a:lnTo>
                  <a:pt x="461644" y="31763"/>
                </a:lnTo>
                <a:close/>
              </a:path>
              <a:path w="537844" h="76200">
                <a:moveTo>
                  <a:pt x="474344" y="31750"/>
                </a:moveTo>
                <a:lnTo>
                  <a:pt x="461644" y="31763"/>
                </a:lnTo>
                <a:lnTo>
                  <a:pt x="461644" y="44463"/>
                </a:lnTo>
                <a:lnTo>
                  <a:pt x="474344" y="44450"/>
                </a:lnTo>
                <a:lnTo>
                  <a:pt x="474344" y="31750"/>
                </a:lnTo>
                <a:close/>
              </a:path>
              <a:path w="537844" h="76200">
                <a:moveTo>
                  <a:pt x="461644" y="0"/>
                </a:moveTo>
                <a:lnTo>
                  <a:pt x="461644" y="31763"/>
                </a:lnTo>
                <a:lnTo>
                  <a:pt x="525357" y="31750"/>
                </a:lnTo>
                <a:lnTo>
                  <a:pt x="4616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29" name="object 29"/>
          <p:cNvSpPr/>
          <p:nvPr/>
        </p:nvSpPr>
        <p:spPr>
          <a:xfrm>
            <a:off x="3972559" y="3011931"/>
            <a:ext cx="537844" cy="76200"/>
          </a:xfrm>
          <a:custGeom>
            <a:avLst/>
            <a:gdLst/>
            <a:ahLst/>
            <a:cxnLst/>
            <a:rect l="l" t="t" r="r" b="b"/>
            <a:pathLst>
              <a:path w="537844" h="76200">
                <a:moveTo>
                  <a:pt x="525357" y="31750"/>
                </a:moveTo>
                <a:lnTo>
                  <a:pt x="474344" y="31750"/>
                </a:lnTo>
                <a:lnTo>
                  <a:pt x="474344" y="44450"/>
                </a:lnTo>
                <a:lnTo>
                  <a:pt x="461644" y="44463"/>
                </a:lnTo>
                <a:lnTo>
                  <a:pt x="461644" y="76200"/>
                </a:lnTo>
                <a:lnTo>
                  <a:pt x="537844" y="37973"/>
                </a:lnTo>
                <a:lnTo>
                  <a:pt x="525357" y="31750"/>
                </a:lnTo>
                <a:close/>
              </a:path>
              <a:path w="537844" h="76200">
                <a:moveTo>
                  <a:pt x="461644" y="31763"/>
                </a:moveTo>
                <a:lnTo>
                  <a:pt x="0" y="32257"/>
                </a:lnTo>
                <a:lnTo>
                  <a:pt x="0" y="44957"/>
                </a:lnTo>
                <a:lnTo>
                  <a:pt x="461644" y="44463"/>
                </a:lnTo>
                <a:lnTo>
                  <a:pt x="461644" y="31763"/>
                </a:lnTo>
                <a:close/>
              </a:path>
              <a:path w="537844" h="76200">
                <a:moveTo>
                  <a:pt x="474344" y="31750"/>
                </a:moveTo>
                <a:lnTo>
                  <a:pt x="461644" y="31763"/>
                </a:lnTo>
                <a:lnTo>
                  <a:pt x="461644" y="44463"/>
                </a:lnTo>
                <a:lnTo>
                  <a:pt x="474344" y="44450"/>
                </a:lnTo>
                <a:lnTo>
                  <a:pt x="474344" y="31750"/>
                </a:lnTo>
                <a:close/>
              </a:path>
              <a:path w="537844" h="76200">
                <a:moveTo>
                  <a:pt x="461644" y="0"/>
                </a:moveTo>
                <a:lnTo>
                  <a:pt x="461644" y="31763"/>
                </a:lnTo>
                <a:lnTo>
                  <a:pt x="525357" y="31750"/>
                </a:lnTo>
                <a:lnTo>
                  <a:pt x="4616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0" name="object 30"/>
          <p:cNvSpPr/>
          <p:nvPr/>
        </p:nvSpPr>
        <p:spPr>
          <a:xfrm>
            <a:off x="3958590" y="2392679"/>
            <a:ext cx="542289" cy="276225"/>
          </a:xfrm>
          <a:custGeom>
            <a:avLst/>
            <a:gdLst/>
            <a:ahLst/>
            <a:cxnLst/>
            <a:rect l="l" t="t" r="r" b="b"/>
            <a:pathLst>
              <a:path w="542289" h="276225">
                <a:moveTo>
                  <a:pt x="406781" y="0"/>
                </a:moveTo>
                <a:lnTo>
                  <a:pt x="406781" y="69087"/>
                </a:lnTo>
                <a:lnTo>
                  <a:pt x="0" y="69087"/>
                </a:lnTo>
                <a:lnTo>
                  <a:pt x="0" y="207136"/>
                </a:lnTo>
                <a:lnTo>
                  <a:pt x="406781" y="207136"/>
                </a:lnTo>
                <a:lnTo>
                  <a:pt x="406781" y="276225"/>
                </a:lnTo>
                <a:lnTo>
                  <a:pt x="542289" y="138049"/>
                </a:lnTo>
                <a:lnTo>
                  <a:pt x="4067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1" name="object 31"/>
          <p:cNvSpPr/>
          <p:nvPr/>
        </p:nvSpPr>
        <p:spPr>
          <a:xfrm>
            <a:off x="3958590" y="2392679"/>
            <a:ext cx="542289" cy="276225"/>
          </a:xfrm>
          <a:custGeom>
            <a:avLst/>
            <a:gdLst/>
            <a:ahLst/>
            <a:cxnLst/>
            <a:rect l="l" t="t" r="r" b="b"/>
            <a:pathLst>
              <a:path w="542289" h="276225">
                <a:moveTo>
                  <a:pt x="406781" y="0"/>
                </a:moveTo>
                <a:lnTo>
                  <a:pt x="406781" y="69087"/>
                </a:lnTo>
                <a:lnTo>
                  <a:pt x="0" y="69087"/>
                </a:lnTo>
                <a:lnTo>
                  <a:pt x="0" y="207136"/>
                </a:lnTo>
                <a:lnTo>
                  <a:pt x="406781" y="207136"/>
                </a:lnTo>
                <a:lnTo>
                  <a:pt x="406781" y="276225"/>
                </a:lnTo>
                <a:lnTo>
                  <a:pt x="542289" y="138049"/>
                </a:lnTo>
                <a:lnTo>
                  <a:pt x="406781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2" name="object 32"/>
          <p:cNvSpPr/>
          <p:nvPr/>
        </p:nvSpPr>
        <p:spPr>
          <a:xfrm>
            <a:off x="5737859" y="2903219"/>
            <a:ext cx="542289" cy="276225"/>
          </a:xfrm>
          <a:custGeom>
            <a:avLst/>
            <a:gdLst/>
            <a:ahLst/>
            <a:cxnLst/>
            <a:rect l="l" t="t" r="r" b="b"/>
            <a:pathLst>
              <a:path w="542289" h="276225">
                <a:moveTo>
                  <a:pt x="406653" y="0"/>
                </a:moveTo>
                <a:lnTo>
                  <a:pt x="406653" y="69088"/>
                </a:lnTo>
                <a:lnTo>
                  <a:pt x="0" y="69088"/>
                </a:lnTo>
                <a:lnTo>
                  <a:pt x="0" y="207137"/>
                </a:lnTo>
                <a:lnTo>
                  <a:pt x="406653" y="207137"/>
                </a:lnTo>
                <a:lnTo>
                  <a:pt x="406653" y="276225"/>
                </a:lnTo>
                <a:lnTo>
                  <a:pt x="542289" y="138049"/>
                </a:lnTo>
                <a:lnTo>
                  <a:pt x="406653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33" name="object 3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91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5859652"/>
            <a:ext cx="524319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Exer</a:t>
            </a:r>
            <a:r>
              <a:rPr dirty="0" smtClean="0" sz="1400" spc="-10" b="1">
                <a:latin typeface="Times New Roman"/>
                <a:cs typeface="Times New Roman"/>
              </a:rPr>
              <a:t>c</a:t>
            </a:r>
            <a:r>
              <a:rPr dirty="0" smtClean="0" sz="1400" spc="-10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se 2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raw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ec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der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ow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99185" y="900683"/>
            <a:ext cx="5583554" cy="445490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91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8955" cy="375729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4068445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I</a:t>
            </a:r>
            <a:r>
              <a:rPr dirty="0" smtClean="0" sz="1400" b="1" u="heavy">
                <a:latin typeface="Times New Roman"/>
                <a:cs typeface="Times New Roman"/>
              </a:rPr>
              <a:t>npu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/</a:t>
            </a:r>
            <a:r>
              <a:rPr dirty="0" smtClean="0" sz="1400" spc="0" b="1" u="heavy">
                <a:latin typeface="Times New Roman"/>
                <a:cs typeface="Times New Roman"/>
              </a:rPr>
              <a:t>Outp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Ty</a:t>
            </a:r>
            <a:r>
              <a:rPr dirty="0" smtClean="0" sz="1400" spc="-15" b="1" u="heavy">
                <a:latin typeface="Times New Roman"/>
                <a:cs typeface="Times New Roman"/>
              </a:rPr>
              <a:t>p</a:t>
            </a:r>
            <a:r>
              <a:rPr dirty="0" smtClean="0" sz="1400" spc="0" b="1" u="heavy">
                <a:latin typeface="Times New Roman"/>
                <a:cs typeface="Times New Roman"/>
              </a:rPr>
              <a:t>es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700"/>
              </a:lnSpc>
              <a:spcBef>
                <a:spcPts val="28"/>
              </a:spcBef>
            </a:pPr>
            <a:endParaRPr sz="700"/>
          </a:p>
          <a:p>
            <a:pPr algn="just" marL="12700" marR="12700">
              <a:lnSpc>
                <a:spcPct val="1102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(I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m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-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pr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a;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ng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/O</a:t>
            </a:r>
            <a:r>
              <a:rPr dirty="0" smtClean="0" sz="1400" spc="0">
                <a:latin typeface="Times New Roman"/>
                <a:cs typeface="Times New Roman"/>
              </a:rPr>
              <a:t> po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gh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I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erfa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MPU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ata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5" i="1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b</a:t>
            </a:r>
            <a:r>
              <a:rPr dirty="0" smtClean="0" sz="1400" spc="-15" i="1">
                <a:latin typeface="Times New Roman"/>
                <a:cs typeface="Times New Roman"/>
              </a:rPr>
              <a:t>y</a:t>
            </a:r>
            <a:r>
              <a:rPr dirty="0" smtClean="0" sz="1400" spc="0" i="1">
                <a:latin typeface="Times New Roman"/>
                <a:cs typeface="Times New Roman"/>
              </a:rPr>
              <a:t>te,</a:t>
            </a:r>
            <a:r>
              <a:rPr dirty="0" smtClean="0" sz="1400" spc="0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w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r</a:t>
            </a:r>
            <a:r>
              <a:rPr dirty="0" smtClean="0" sz="1400" spc="5" i="1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8"/>
              </a:spcBef>
            </a:pPr>
            <a:endParaRPr sz="1000"/>
          </a:p>
          <a:p>
            <a:pPr algn="just" marL="12700" marR="13335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ploy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pes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(I</a:t>
            </a:r>
            <a:r>
              <a:rPr dirty="0" smtClean="0" sz="1400" spc="5">
                <a:latin typeface="Times New Roman"/>
                <a:cs typeface="Times New Roman"/>
              </a:rPr>
              <a:t>/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);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I</a:t>
            </a:r>
            <a:r>
              <a:rPr dirty="0" smtClean="0" sz="1400" spc="-10" i="1">
                <a:latin typeface="Times New Roman"/>
                <a:cs typeface="Times New Roman"/>
              </a:rPr>
              <a:t>s</a:t>
            </a:r>
            <a:r>
              <a:rPr dirty="0" smtClean="0" sz="1400" spc="0" i="1">
                <a:latin typeface="Times New Roman"/>
                <a:cs typeface="Times New Roman"/>
              </a:rPr>
              <a:t>o</a:t>
            </a:r>
            <a:r>
              <a:rPr dirty="0" smtClean="0" sz="1400" spc="-10" i="1">
                <a:latin typeface="Times New Roman"/>
                <a:cs typeface="Times New Roman"/>
              </a:rPr>
              <a:t>l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t</a:t>
            </a:r>
            <a:r>
              <a:rPr dirty="0" smtClean="0" sz="1400" spc="0" i="1">
                <a:latin typeface="Times New Roman"/>
                <a:cs typeface="Times New Roman"/>
              </a:rPr>
              <a:t>ed</a:t>
            </a:r>
            <a:r>
              <a:rPr dirty="0" smtClean="0" sz="1400" spc="0" i="1">
                <a:latin typeface="Times New Roman"/>
                <a:cs typeface="Times New Roman"/>
              </a:rPr>
              <a:t> I/O</a:t>
            </a:r>
            <a:r>
              <a:rPr dirty="0" smtClean="0" sz="1400" spc="85" i="1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o</a:t>
            </a:r>
            <a:r>
              <a:rPr dirty="0" smtClean="0" sz="1400" spc="0" i="1">
                <a:latin typeface="Times New Roman"/>
                <a:cs typeface="Times New Roman"/>
              </a:rPr>
              <a:t>ry-</a:t>
            </a:r>
            <a:r>
              <a:rPr dirty="0" smtClean="0" sz="1400" spc="-20" i="1">
                <a:latin typeface="Times New Roman"/>
                <a:cs typeface="Times New Roman"/>
              </a:rPr>
              <a:t>m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p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ed</a:t>
            </a:r>
            <a:r>
              <a:rPr dirty="0" smtClean="0" sz="1400" spc="95" i="1">
                <a:latin typeface="Times New Roman"/>
                <a:cs typeface="Times New Roman"/>
              </a:rPr>
              <a:t> </a:t>
            </a:r>
            <a:r>
              <a:rPr dirty="0" smtClean="0" sz="1400" spc="-15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/O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I/O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eth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iffer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w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I/O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ad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pac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850"/>
              </a:lnSpc>
              <a:spcBef>
                <a:spcPts val="13"/>
              </a:spcBef>
            </a:pPr>
            <a:endParaRPr sz="85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 algn="just" marL="469265" marR="13335" indent="-228600">
              <a:lnSpc>
                <a:spcPct val="1102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0" b="1" i="1">
                <a:latin typeface="Times New Roman"/>
                <a:cs typeface="Times New Roman"/>
              </a:rPr>
              <a:t>l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5" b="1" i="1">
                <a:latin typeface="Times New Roman"/>
                <a:cs typeface="Times New Roman"/>
              </a:rPr>
              <a:t>e</a:t>
            </a:r>
            <a:r>
              <a:rPr dirty="0" smtClean="0" sz="1400" spc="0" b="1" i="1">
                <a:latin typeface="Times New Roman"/>
                <a:cs typeface="Times New Roman"/>
              </a:rPr>
              <a:t>d  </a:t>
            </a:r>
            <a:r>
              <a:rPr dirty="0" smtClean="0" sz="1400" spc="-10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pu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/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ut  </a:t>
            </a:r>
            <a:r>
              <a:rPr dirty="0" smtClean="0" sz="1400" spc="-6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I/O 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es 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ted 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te 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soft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iew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I/O</a:t>
            </a:r>
            <a:r>
              <a:rPr dirty="0" smtClean="0" sz="1400" spc="0">
                <a:latin typeface="Times New Roman"/>
                <a:cs typeface="Times New Roman"/>
              </a:rPr>
              <a:t> po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z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tes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FFF</a:t>
            </a:r>
            <a:r>
              <a:rPr dirty="0" smtClean="0" sz="1400" spc="5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rt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I/O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FH</a:t>
            </a:r>
            <a:r>
              <a:rPr dirty="0" smtClean="0" sz="1400" spc="0">
                <a:latin typeface="Times New Roman"/>
                <a:cs typeface="Times New Roman"/>
              </a:rPr>
              <a:t> is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ferr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P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g</a:t>
            </a:r>
            <a:r>
              <a:rPr dirty="0" smtClean="0" sz="1400" spc="0" i="1">
                <a:latin typeface="Times New Roman"/>
                <a:cs typeface="Times New Roman"/>
              </a:rPr>
              <a:t>e</a:t>
            </a:r>
            <a:r>
              <a:rPr dirty="0" smtClean="0" sz="1400" spc="-15" i="1">
                <a:latin typeface="Times New Roman"/>
                <a:cs typeface="Times New Roman"/>
              </a:rPr>
              <a:t> </a:t>
            </a:r>
            <a:r>
              <a:rPr dirty="0" smtClean="0" sz="1400" spc="0" i="1">
                <a:latin typeface="Times New Roman"/>
                <a:cs typeface="Times New Roman"/>
              </a:rPr>
              <a:t>0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909442" y="8949181"/>
            <a:ext cx="192278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/O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43760" y="5158739"/>
            <a:ext cx="3472053" cy="3647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91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96669" y="862918"/>
            <a:ext cx="5379720" cy="118745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200"/>
              </a:lnSpc>
            </a:pPr>
            <a:r>
              <a:rPr dirty="0" smtClean="0" sz="1400">
                <a:latin typeface="Courier New"/>
                <a:cs typeface="Courier New"/>
              </a:rPr>
              <a:t>o</a:t>
            </a:r>
            <a:r>
              <a:rPr dirty="0" smtClean="0" sz="1400" spc="114">
                <a:latin typeface="Courier New"/>
                <a:cs typeface="Courier New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-25" b="1" i="1">
                <a:latin typeface="Times New Roman"/>
                <a:cs typeface="Times New Roman"/>
              </a:rPr>
              <a:t>e</a:t>
            </a:r>
            <a:r>
              <a:rPr dirty="0" smtClean="0" sz="1400" spc="2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ry</a:t>
            </a:r>
            <a:r>
              <a:rPr dirty="0" smtClean="0" sz="1400" spc="-15" b="1" i="1">
                <a:latin typeface="Times New Roman"/>
                <a:cs typeface="Times New Roman"/>
              </a:rPr>
              <a:t>-</a:t>
            </a:r>
            <a:r>
              <a:rPr dirty="0" smtClean="0" sz="1400" spc="0" b="1" i="1">
                <a:latin typeface="Times New Roman"/>
                <a:cs typeface="Times New Roman"/>
              </a:rPr>
              <a:t>M</a:t>
            </a:r>
            <a:r>
              <a:rPr dirty="0" smtClean="0" sz="1400" spc="-10" b="1" i="1">
                <a:latin typeface="Times New Roman"/>
                <a:cs typeface="Times New Roman"/>
              </a:rPr>
              <a:t>a</a:t>
            </a:r>
            <a:r>
              <a:rPr dirty="0" smtClean="0" sz="1400" spc="-10" b="1" i="1">
                <a:latin typeface="Times New Roman"/>
                <a:cs typeface="Times New Roman"/>
              </a:rPr>
              <a:t>p</a:t>
            </a:r>
            <a:r>
              <a:rPr dirty="0" smtClean="0" sz="1400" spc="0" b="1" i="1">
                <a:latin typeface="Times New Roman"/>
                <a:cs typeface="Times New Roman"/>
              </a:rPr>
              <a:t>ped </a:t>
            </a:r>
            <a:r>
              <a:rPr dirty="0" smtClean="0" sz="1400" spc="14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pu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/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u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15" b="1" i="1">
                <a:latin typeface="Times New Roman"/>
                <a:cs typeface="Times New Roman"/>
              </a:rPr>
              <a:t>p</a:t>
            </a:r>
            <a:r>
              <a:rPr dirty="0" smtClean="0" sz="1400" spc="-5" b="1">
                <a:latin typeface="Times New Roman"/>
                <a:cs typeface="Times New Roman"/>
              </a:rPr>
              <a:t>u</a:t>
            </a:r>
            <a:r>
              <a:rPr dirty="0" smtClean="0" sz="1400" spc="0" b="1">
                <a:latin typeface="Times New Roman"/>
                <a:cs typeface="Times New Roman"/>
              </a:rPr>
              <a:t>t </a:t>
            </a:r>
            <a:r>
              <a:rPr dirty="0" smtClean="0" sz="1400" spc="165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/O 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ed 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3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.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MPU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0">
                <a:latin typeface="Times New Roman"/>
                <a:cs typeface="Times New Roman"/>
              </a:rPr>
              <a:t> I/O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For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5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0">
                <a:latin typeface="Times New Roman"/>
                <a:cs typeface="Times New Roman"/>
              </a:rPr>
              <a:t> 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 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96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 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orm 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00H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0F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FH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/O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5019" y="5818504"/>
            <a:ext cx="261366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2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Me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5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-Ma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/O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441703" y="2203703"/>
            <a:ext cx="4872990" cy="34719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91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1160957" y="6558026"/>
          <a:ext cx="5423737" cy="3208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706954"/>
                <a:gridCol w="2705734"/>
              </a:tblGrid>
              <a:tr h="210312">
                <a:tc>
                  <a:txBody>
                    <a:bodyPr/>
                    <a:lstStyle/>
                    <a:p>
                      <a:pPr marL="896619">
                        <a:lnSpc>
                          <a:spcPct val="100000"/>
                        </a:lnSpc>
                      </a:pPr>
                      <a:r>
                        <a:rPr dirty="0" smtClean="0" sz="140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mtClean="0" sz="1400" spc="-15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d </a:t>
                      </a: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/O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13080">
                        <a:lnSpc>
                          <a:spcPct val="100000"/>
                        </a:lnSpc>
                      </a:pPr>
                      <a:r>
                        <a:rPr dirty="0" smtClean="0" sz="1400" spc="-1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2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mtClean="0" sz="1400" spc="5" b="1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-</a:t>
                      </a:r>
                      <a:r>
                        <a:rPr dirty="0" smtClean="0" sz="1400" spc="-20" b="1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apped </a:t>
                      </a:r>
                      <a:r>
                        <a:rPr dirty="0" smtClean="0" sz="1400" spc="-5" b="1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 b="1">
                          <a:latin typeface="Times New Roman"/>
                          <a:cs typeface="Times New Roman"/>
                        </a:rPr>
                        <a:t>I/O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8308">
                <a:tc>
                  <a:txBody>
                    <a:bodyPr/>
                    <a:lstStyle/>
                    <a:p>
                      <a:pPr marL="64769" marR="66675">
                        <a:lnSpc>
                          <a:spcPct val="1107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dirty="0" smtClean="0" sz="14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nly </a:t>
                      </a:r>
                      <a:r>
                        <a:rPr dirty="0" smtClean="0" sz="14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the </a:t>
                      </a:r>
                      <a:r>
                        <a:rPr dirty="0" smtClean="0" sz="1400" spc="6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 </a:t>
                      </a:r>
                      <a:r>
                        <a:rPr dirty="0" smtClean="0" sz="14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/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(IN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4769" marR="66675">
                        <a:lnSpc>
                          <a:spcPct val="1103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ll   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y    </a:t>
                      </a:r>
                      <a:r>
                        <a:rPr dirty="0" smtClean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ns    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dre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g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od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ble </a:t>
                      </a:r>
                      <a:r>
                        <a:rPr dirty="0" smtClean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orm   </a:t>
                      </a:r>
                      <a:r>
                        <a:rPr dirty="0" smtClean="0" sz="14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I/O   </a:t>
                      </a:r>
                      <a:r>
                        <a:rPr dirty="0" smtClean="0" sz="14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ope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   </a:t>
                      </a:r>
                      <a:r>
                        <a:rPr dirty="0" smtClean="0" sz="1400" spc="9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(M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CH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…)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946404">
                <a:tc>
                  <a:txBody>
                    <a:bodyPr/>
                    <a:lstStyle/>
                    <a:p>
                      <a:pPr algn="just" marL="64769" marR="64769">
                        <a:lnSpc>
                          <a:spcPct val="11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ter </a:t>
                      </a:r>
                      <a:r>
                        <a:rPr dirty="0" smtClean="0" sz="14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se </a:t>
                      </a:r>
                      <a:r>
                        <a:rPr dirty="0" smtClean="0" sz="14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I/O </a:t>
                      </a:r>
                      <a:r>
                        <a:rPr dirty="0" smtClean="0" sz="1400" spc="4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dirty="0" smtClean="0" sz="1400" spc="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sp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ci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ic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ly </a:t>
                      </a:r>
                      <a:r>
                        <a:rPr dirty="0" smtClean="0" sz="1400" spc="-4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de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ned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to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th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30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4769" marR="66040">
                        <a:lnSpc>
                          <a:spcPct val="11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Slo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er         </a:t>
                      </a:r>
                      <a:r>
                        <a:rPr dirty="0" smtClean="0" sz="14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bec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se         </a:t>
                      </a:r>
                      <a:r>
                        <a:rPr dirty="0" smtClean="0" sz="14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y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    </a:t>
                      </a:r>
                      <a:r>
                        <a:rPr dirty="0" smtClean="0" sz="1400" spc="-1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dirty="0" smtClean="0" sz="14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er </a:t>
                      </a:r>
                      <a:r>
                        <a:rPr dirty="0" smtClean="0" sz="1400" spc="114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the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ial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/O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ns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477011">
                <a:tc>
                  <a:txBody>
                    <a:bodyPr/>
                    <a:lstStyle/>
                    <a:p>
                      <a:pPr marL="64769" marR="66675">
                        <a:lnSpc>
                          <a:spcPct val="11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he </a:t>
                      </a:r>
                      <a:r>
                        <a:rPr dirty="0" smtClean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y </a:t>
                      </a:r>
                      <a:r>
                        <a:rPr dirty="0" smtClean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dre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 </a:t>
                      </a:r>
                      <a:r>
                        <a:rPr dirty="0" smtClean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affe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ted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4769" marR="67310">
                        <a:lnSpc>
                          <a:spcPct val="11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Part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y a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pace is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l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618997">
                <a:tc>
                  <a:txBody>
                    <a:bodyPr/>
                    <a:lstStyle/>
                    <a:p>
                      <a:pPr algn="just" marL="64769" marR="65405">
                        <a:lnSpc>
                          <a:spcPct val="958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ll </a:t>
                      </a:r>
                      <a:r>
                        <a:rPr dirty="0" smtClean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 </a:t>
                      </a:r>
                      <a:r>
                        <a:rPr dirty="0" smtClean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fers </a:t>
                      </a:r>
                      <a:r>
                        <a:rPr dirty="0" smtClean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 </a:t>
                      </a:r>
                      <a:r>
                        <a:rPr dirty="0" smtClean="0" sz="1400" spc="-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ke </a:t>
                      </a:r>
                      <a:r>
                        <a:rPr dirty="0" smtClean="0" sz="1400" spc="-5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ace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bet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dirty="0" smtClean="0" sz="14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</a:t>
                      </a:r>
                      <a:r>
                        <a:rPr dirty="0" smtClean="0" sz="14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400" spc="7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ter</a:t>
                      </a:r>
                      <a:r>
                        <a:rPr dirty="0" smtClean="0" sz="1400" spc="8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8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I/O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just" marL="64769" marR="66040">
                        <a:lnSpc>
                          <a:spcPct val="958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ata   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sfe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s   </a:t>
                      </a:r>
                      <a:r>
                        <a:rPr dirty="0" smtClean="0" sz="1400" spc="-2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   </a:t>
                      </a:r>
                      <a:r>
                        <a:rPr dirty="0" smtClean="0" sz="1400" spc="-3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ta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   </a:t>
                      </a:r>
                      <a:r>
                        <a:rPr dirty="0" smtClean="0" sz="1400" spc="-3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lace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bet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w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en</a:t>
                      </a:r>
                      <a:r>
                        <a:rPr dirty="0" smtClean="0" sz="14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I/O</a:t>
                      </a:r>
                      <a:r>
                        <a:rPr dirty="0" smtClean="0" sz="1400" spc="5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po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mtClean="0" sz="1400" spc="6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 re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g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ter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her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h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an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j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or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8320" cy="13366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887220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ni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u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de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Is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ed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Inp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t/</a:t>
            </a:r>
            <a:r>
              <a:rPr dirty="0" smtClean="0" sz="1400" spc="-15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utput</a:t>
            </a:r>
            <a:r>
              <a:rPr dirty="0" smtClean="0" sz="1400" spc="-2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nter</a:t>
            </a:r>
            <a:r>
              <a:rPr dirty="0" smtClean="0" sz="1400" spc="-10" b="1" u="heavy">
                <a:latin typeface="Times New Roman"/>
                <a:cs typeface="Times New Roman"/>
              </a:rPr>
              <a:t>f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5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11"/>
              </a:spcBef>
            </a:pPr>
            <a:endParaRPr sz="1100"/>
          </a:p>
          <a:p>
            <a:pPr algn="just" marL="12700" marR="12700">
              <a:lnSpc>
                <a:spcPct val="1131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ini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/O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erfa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3.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ke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interf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ce,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j</a:t>
            </a:r>
            <a:r>
              <a:rPr dirty="0" smtClean="0" sz="1400" spc="0">
                <a:latin typeface="Times New Roman"/>
                <a:cs typeface="Times New Roman"/>
              </a:rPr>
              <a:t>ust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0">
                <a:latin typeface="Times New Roman"/>
                <a:cs typeface="Times New Roman"/>
              </a:rPr>
              <a:t>6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nes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50">
                <a:latin typeface="Times New Roman"/>
                <a:cs typeface="Times New Roman"/>
              </a:rPr>
              <a:t>A</a:t>
            </a:r>
            <a:r>
              <a:rPr dirty="0" smtClean="0" baseline="-9259" sz="1350" spc="0">
                <a:latin typeface="Times New Roman"/>
                <a:cs typeface="Times New Roman"/>
              </a:rPr>
              <a:t>0</a:t>
            </a:r>
            <a:r>
              <a:rPr dirty="0" smtClean="0" baseline="-9259" sz="135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baseline="-9259" sz="1350" spc="-15">
                <a:latin typeface="Times New Roman"/>
                <a:cs typeface="Times New Roman"/>
              </a:rPr>
              <a:t>1</a:t>
            </a:r>
            <a:r>
              <a:rPr dirty="0" smtClean="0" baseline="-9259" sz="1350" spc="7">
                <a:latin typeface="Times New Roman"/>
                <a:cs typeface="Times New Roman"/>
              </a:rPr>
              <a:t>5</a:t>
            </a:r>
            <a:r>
              <a:rPr dirty="0" smtClean="0" sz="1400" spc="0">
                <a:latin typeface="Times New Roman"/>
                <a:cs typeface="Times New Roman"/>
              </a:rPr>
              <a:t>)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d.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erfa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25">
                <a:latin typeface="Times New Roman"/>
                <a:cs typeface="Times New Roman"/>
              </a:rPr>
              <a:t> </a:t>
            </a:r>
            <a:r>
              <a:rPr dirty="0" smtClean="0" sz="1400" spc="-860">
                <a:latin typeface="Cambria Math"/>
                <a:cs typeface="Cambria Math"/>
              </a:rPr>
              <a:t>B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307">
                <a:latin typeface="Cambria Math"/>
                <a:cs typeface="Cambria Math"/>
              </a:rPr>
              <a:t>̅</a:t>
            </a:r>
            <a:r>
              <a:rPr dirty="0" smtClean="0" baseline="9920" sz="2100" spc="-825">
                <a:latin typeface="Cambria Math"/>
                <a:cs typeface="Cambria Math"/>
              </a:rPr>
              <a:t>̅</a:t>
            </a:r>
            <a:r>
              <a:rPr dirty="0" smtClean="0" sz="1400" spc="-615">
                <a:latin typeface="Cambria Math"/>
                <a:cs typeface="Cambria Math"/>
              </a:rPr>
              <a:t>H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607">
                <a:latin typeface="Cambria Math"/>
                <a:cs typeface="Cambria Math"/>
              </a:rPr>
              <a:t>̅</a:t>
            </a:r>
            <a:r>
              <a:rPr dirty="0" smtClean="0" sz="1400" spc="-615">
                <a:latin typeface="Cambria Math"/>
                <a:cs typeface="Cambria Math"/>
              </a:rPr>
              <a:t>E</a:t>
            </a:r>
            <a:r>
              <a:rPr dirty="0" smtClean="0" baseline="9920" sz="2100" spc="7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35">
                <a:latin typeface="Times New Roman"/>
                <a:cs typeface="Times New Roman"/>
              </a:rPr>
              <a:t> </a:t>
            </a:r>
            <a:r>
              <a:rPr dirty="0" smtClean="0" sz="1400" spc="-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baseline="11904" sz="2100" spc="-330">
                <a:latin typeface="Cambria Math"/>
                <a:cs typeface="Cambria Math"/>
              </a:rPr>
              <a:t>̅</a:t>
            </a:r>
            <a:r>
              <a:rPr dirty="0" smtClean="0" baseline="11904" sz="2100" spc="-1485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Cambria Math"/>
                <a:cs typeface="Cambria Math"/>
              </a:rPr>
              <a:t>I</a:t>
            </a:r>
            <a:r>
              <a:rPr dirty="0" smtClean="0" sz="1400" spc="-605">
                <a:latin typeface="Cambria Math"/>
                <a:cs typeface="Cambria Math"/>
              </a:rPr>
              <a:t>O</a:t>
            </a:r>
            <a:r>
              <a:rPr dirty="0" smtClean="0" baseline="11904" sz="2100" spc="-7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860">
                <a:latin typeface="Cambria Math"/>
                <a:cs typeface="Cambria Math"/>
              </a:rPr>
              <a:t>R</a:t>
            </a:r>
            <a:r>
              <a:rPr dirty="0" smtClean="0" baseline="9920" sz="2100" spc="-315">
                <a:latin typeface="Cambria Math"/>
                <a:cs typeface="Cambria Math"/>
              </a:rPr>
              <a:t>̅̅</a:t>
            </a:r>
            <a:r>
              <a:rPr dirty="0" smtClean="0" baseline="9920" sz="2100" spc="-802">
                <a:latin typeface="Cambria Math"/>
                <a:cs typeface="Cambria Math"/>
              </a:rPr>
              <a:t>̅</a:t>
            </a:r>
            <a:r>
              <a:rPr dirty="0" smtClean="0" sz="1400" spc="-610">
                <a:latin typeface="Cambria Math"/>
                <a:cs typeface="Cambria Math"/>
              </a:rPr>
              <a:t>D</a:t>
            </a:r>
            <a:r>
              <a:rPr dirty="0" smtClean="0" baseline="9920" sz="2100" spc="-7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          </a:t>
            </a:r>
            <a:r>
              <a:rPr dirty="0" smtClean="0" sz="1400" spc="-1295">
                <a:latin typeface="Cambria Math"/>
                <a:cs typeface="Cambria Math"/>
              </a:rPr>
              <a:t>W</a:t>
            </a:r>
            <a:r>
              <a:rPr dirty="0" smtClean="0" baseline="9920" sz="2100" spc="-330">
                <a:latin typeface="Cambria Math"/>
                <a:cs typeface="Cambria Math"/>
              </a:rPr>
              <a:t>̅</a:t>
            </a:r>
            <a:r>
              <a:rPr dirty="0" smtClean="0" baseline="9920" sz="2100" spc="-315">
                <a:latin typeface="Cambria Math"/>
                <a:cs typeface="Cambria Math"/>
              </a:rPr>
              <a:t>̅</a:t>
            </a:r>
            <a:r>
              <a:rPr dirty="0" smtClean="0" baseline="9920" sz="2100" spc="-330">
                <a:latin typeface="Cambria Math"/>
                <a:cs typeface="Cambria Math"/>
              </a:rPr>
              <a:t>̅</a:t>
            </a:r>
            <a:r>
              <a:rPr dirty="0" smtClean="0" baseline="9920" sz="2100" spc="-712">
                <a:latin typeface="Cambria Math"/>
                <a:cs typeface="Cambria Math"/>
              </a:rPr>
              <a:t>̅</a:t>
            </a:r>
            <a:r>
              <a:rPr dirty="0" smtClean="0" sz="1400" spc="-610">
                <a:latin typeface="Cambria Math"/>
                <a:cs typeface="Cambria Math"/>
              </a:rPr>
              <a:t>R</a:t>
            </a:r>
            <a:r>
              <a:rPr dirty="0" smtClean="0" baseline="9920" sz="2100" spc="-7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/</a:t>
            </a:r>
            <a:r>
              <a:rPr dirty="0" smtClean="0" sz="1400" spc="-840">
                <a:latin typeface="Cambria Math"/>
                <a:cs typeface="Cambria Math"/>
              </a:rPr>
              <a:t>R</a:t>
            </a:r>
            <a:r>
              <a:rPr dirty="0" smtClean="0" baseline="9920" sz="2100" spc="44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919">
                <a:latin typeface="Cambria Math"/>
                <a:cs typeface="Cambria Math"/>
              </a:rPr>
              <a:t>D</a:t>
            </a:r>
            <a:r>
              <a:rPr dirty="0" smtClean="0" baseline="9920" sz="2100" spc="-277">
                <a:latin typeface="Cambria Math"/>
                <a:cs typeface="Cambria Math"/>
              </a:rPr>
              <a:t>̅</a:t>
            </a:r>
            <a:r>
              <a:rPr dirty="0" smtClean="0" baseline="9920" sz="2100" spc="-300">
                <a:latin typeface="Cambria Math"/>
                <a:cs typeface="Cambria Math"/>
              </a:rPr>
              <a:t>̅</a:t>
            </a:r>
            <a:r>
              <a:rPr dirty="0" smtClean="0" baseline="9920" sz="2100" spc="-780">
                <a:latin typeface="Cambria Math"/>
                <a:cs typeface="Cambria Math"/>
              </a:rPr>
              <a:t>̅</a:t>
            </a:r>
            <a:r>
              <a:rPr dirty="0" smtClean="0" sz="1400" spc="-470">
                <a:latin typeface="Cambria Math"/>
                <a:cs typeface="Cambria Math"/>
              </a:rPr>
              <a:t>E</a:t>
            </a:r>
            <a:r>
              <a:rPr dirty="0" smtClean="0" baseline="9920" sz="2100" spc="-277">
                <a:latin typeface="Cambria Math"/>
                <a:cs typeface="Cambria Math"/>
              </a:rPr>
              <a:t>̅</a:t>
            </a:r>
            <a:r>
              <a:rPr dirty="0" smtClean="0" baseline="9920" sz="2100" spc="-839">
                <a:latin typeface="Cambria Math"/>
                <a:cs typeface="Cambria Math"/>
              </a:rPr>
              <a:t>̅</a:t>
            </a:r>
            <a:r>
              <a:rPr dirty="0" smtClean="0" sz="1400" spc="-600">
                <a:latin typeface="Cambria Math"/>
                <a:cs typeface="Cambria Math"/>
              </a:rPr>
              <a:t>N</a:t>
            </a:r>
            <a:r>
              <a:rPr dirty="0" smtClean="0" baseline="9920" sz="2100" spc="-7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139442" y="4632578"/>
            <a:ext cx="346329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1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/O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erface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5385688"/>
            <a:ext cx="5607685" cy="17602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856105">
              <a:lnSpc>
                <a:spcPct val="100000"/>
              </a:lnSpc>
            </a:pP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5" b="1" u="heavy">
                <a:latin typeface="Times New Roman"/>
                <a:cs typeface="Times New Roman"/>
              </a:rPr>
              <a:t>a</a:t>
            </a:r>
            <a:r>
              <a:rPr dirty="0" smtClean="0" sz="1400" spc="-10" b="1" u="heavy">
                <a:latin typeface="Times New Roman"/>
                <a:cs typeface="Times New Roman"/>
              </a:rPr>
              <a:t>x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u</a:t>
            </a:r>
            <a:r>
              <a:rPr dirty="0" smtClean="0" sz="1400" spc="-2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-</a:t>
            </a:r>
            <a:r>
              <a:rPr dirty="0" smtClean="0" sz="1400" spc="-10" b="1" u="heavy">
                <a:latin typeface="Times New Roman"/>
                <a:cs typeface="Times New Roman"/>
              </a:rPr>
              <a:t>M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de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5" b="1" u="heavy">
                <a:latin typeface="Times New Roman"/>
                <a:cs typeface="Times New Roman"/>
              </a:rPr>
              <a:t>s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ed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Inp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t/</a:t>
            </a:r>
            <a:r>
              <a:rPr dirty="0" smtClean="0" sz="1400" spc="-15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utput</a:t>
            </a:r>
            <a:r>
              <a:rPr dirty="0" smtClean="0" sz="1400" spc="-2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nter</a:t>
            </a:r>
            <a:r>
              <a:rPr dirty="0" smtClean="0" sz="1400" spc="-10" b="1" u="heavy">
                <a:latin typeface="Times New Roman"/>
                <a:cs typeface="Times New Roman"/>
              </a:rPr>
              <a:t>f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5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6"/>
              </a:spcBef>
            </a:pPr>
            <a:endParaRPr sz="950"/>
          </a:p>
          <a:p>
            <a:pPr algn="just" marL="12700" marR="12700">
              <a:lnSpc>
                <a:spcPct val="1103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um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ode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/O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erfa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e.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rface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2</a:t>
            </a:r>
            <a:r>
              <a:rPr dirty="0" smtClean="0" sz="1400" spc="0">
                <a:latin typeface="Times New Roman"/>
                <a:cs typeface="Times New Roman"/>
              </a:rPr>
              <a:t>88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er.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ler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0,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1,</a:t>
            </a:r>
            <a:r>
              <a:rPr dirty="0" smtClean="0" sz="1400" spc="0">
                <a:latin typeface="Times New Roman"/>
                <a:cs typeface="Times New Roman"/>
              </a:rPr>
              <a:t> S2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(I</a:t>
            </a:r>
            <a:r>
              <a:rPr dirty="0" smtClean="0" sz="1400" spc="-2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RC,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C, </a:t>
            </a:r>
            <a:r>
              <a:rPr dirty="0" smtClean="0" sz="1400" spc="-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C) </a:t>
            </a:r>
            <a:r>
              <a:rPr dirty="0" smtClean="0" sz="1400" spc="-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/R,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na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/O</a:t>
            </a:r>
            <a:r>
              <a:rPr dirty="0" smtClean="0" sz="1400" spc="0">
                <a:latin typeface="Times New Roman"/>
                <a:cs typeface="Times New Roman"/>
              </a:rPr>
              <a:t> po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/r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/f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om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bus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ur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6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8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 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827529" y="2399410"/>
            <a:ext cx="4104513" cy="209105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6" name="object 6"/>
          <p:cNvSpPr/>
          <p:nvPr/>
        </p:nvSpPr>
        <p:spPr>
          <a:xfrm>
            <a:off x="3910329" y="6264909"/>
            <a:ext cx="369570" cy="0"/>
          </a:xfrm>
          <a:custGeom>
            <a:avLst/>
            <a:gdLst/>
            <a:ahLst/>
            <a:cxnLst/>
            <a:rect l="l" t="t" r="r" b="b"/>
            <a:pathLst>
              <a:path w="369570" h="0">
                <a:moveTo>
                  <a:pt x="0" y="0"/>
                </a:moveTo>
                <a:lnTo>
                  <a:pt x="36957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4445634" y="6264909"/>
            <a:ext cx="427989" cy="0"/>
          </a:xfrm>
          <a:custGeom>
            <a:avLst/>
            <a:gdLst/>
            <a:ahLst/>
            <a:cxnLst/>
            <a:rect l="l" t="t" r="r" b="b"/>
            <a:pathLst>
              <a:path w="427989" h="0">
                <a:moveTo>
                  <a:pt x="0" y="0"/>
                </a:moveTo>
                <a:lnTo>
                  <a:pt x="42798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418454" y="6264909"/>
            <a:ext cx="525145" cy="0"/>
          </a:xfrm>
          <a:custGeom>
            <a:avLst/>
            <a:gdLst/>
            <a:ahLst/>
            <a:cxnLst/>
            <a:rect l="l" t="t" r="r" b="b"/>
            <a:pathLst>
              <a:path w="525145" h="0">
                <a:moveTo>
                  <a:pt x="0" y="0"/>
                </a:moveTo>
                <a:lnTo>
                  <a:pt x="525145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2353945" y="6478904"/>
            <a:ext cx="116840" cy="0"/>
          </a:xfrm>
          <a:custGeom>
            <a:avLst/>
            <a:gdLst/>
            <a:ahLst/>
            <a:cxnLst/>
            <a:rect l="l" t="t" r="r" b="b"/>
            <a:pathLst>
              <a:path w="116840" h="0">
                <a:moveTo>
                  <a:pt x="0" y="0"/>
                </a:moveTo>
                <a:lnTo>
                  <a:pt x="11684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6157595" y="6021704"/>
            <a:ext cx="175259" cy="0"/>
          </a:xfrm>
          <a:custGeom>
            <a:avLst/>
            <a:gdLst/>
            <a:ahLst/>
            <a:cxnLst/>
            <a:rect l="l" t="t" r="r" b="b"/>
            <a:pathLst>
              <a:path w="175259" h="0">
                <a:moveTo>
                  <a:pt x="0" y="0"/>
                </a:moveTo>
                <a:lnTo>
                  <a:pt x="17525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/>
          <p:nvPr/>
        </p:nvSpPr>
        <p:spPr>
          <a:xfrm>
            <a:off x="6420484" y="6021704"/>
            <a:ext cx="155574" cy="0"/>
          </a:xfrm>
          <a:custGeom>
            <a:avLst/>
            <a:gdLst/>
            <a:ahLst/>
            <a:cxnLst/>
            <a:rect l="l" t="t" r="r" b="b"/>
            <a:pathLst>
              <a:path w="155575" h="0">
                <a:moveTo>
                  <a:pt x="0" y="0"/>
                </a:moveTo>
                <a:lnTo>
                  <a:pt x="155574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2" name="object 12"/>
          <p:cNvSpPr/>
          <p:nvPr/>
        </p:nvSpPr>
        <p:spPr>
          <a:xfrm>
            <a:off x="1069975" y="6264909"/>
            <a:ext cx="175259" cy="0"/>
          </a:xfrm>
          <a:custGeom>
            <a:avLst/>
            <a:gdLst/>
            <a:ahLst/>
            <a:cxnLst/>
            <a:rect l="l" t="t" r="r" b="b"/>
            <a:pathLst>
              <a:path w="175259" h="0">
                <a:moveTo>
                  <a:pt x="0" y="0"/>
                </a:moveTo>
                <a:lnTo>
                  <a:pt x="175259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3" name="object 13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91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125726" y="3805046"/>
            <a:ext cx="3492500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de 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/O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erface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4557902"/>
            <a:ext cx="5605145" cy="13157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3599179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I</a:t>
            </a:r>
            <a:r>
              <a:rPr dirty="0" smtClean="0" sz="1400" b="1" u="heavy">
                <a:latin typeface="Times New Roman"/>
                <a:cs typeface="Times New Roman"/>
              </a:rPr>
              <a:t>npu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/</a:t>
            </a:r>
            <a:r>
              <a:rPr dirty="0" smtClean="0" sz="1400" spc="0" b="1" u="heavy">
                <a:latin typeface="Times New Roman"/>
                <a:cs typeface="Times New Roman"/>
              </a:rPr>
              <a:t>Outp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n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0" b="1" u="heavy">
                <a:latin typeface="Times New Roman"/>
                <a:cs typeface="Times New Roman"/>
              </a:rPr>
              <a:t>tr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ct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ns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55"/>
              </a:spcBef>
            </a:pPr>
            <a:endParaRPr sz="1100"/>
          </a:p>
          <a:p>
            <a:pPr algn="just" marL="12700" marR="12700">
              <a:lnSpc>
                <a:spcPct val="110500"/>
              </a:lnSpc>
            </a:pPr>
            <a:r>
              <a:rPr dirty="0" smtClean="0" sz="1400">
                <a:latin typeface="Times New Roman"/>
                <a:cs typeface="Times New Roman"/>
              </a:rPr>
              <a:t>Is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/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era</a:t>
            </a:r>
            <a:r>
              <a:rPr dirty="0" smtClean="0" sz="1400" spc="-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(IN 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). 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ll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data 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ns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ers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ke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la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een 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/O</a:t>
            </a:r>
            <a:r>
              <a:rPr dirty="0" smtClean="0" sz="1400" spc="0">
                <a:latin typeface="Times New Roman"/>
                <a:cs typeface="Times New Roman"/>
              </a:rPr>
              <a:t> 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vi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ac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ulator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(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lve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 </a:t>
            </a:r>
            <a:r>
              <a:rPr dirty="0" smtClean="0" sz="1400" spc="-1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ord </a:t>
            </a:r>
            <a:r>
              <a:rPr dirty="0" smtClean="0" sz="1400" spc="-1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ra</a:t>
            </a:r>
            <a:r>
              <a:rPr dirty="0" smtClean="0" sz="1400" spc="-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sf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rs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ve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7807705"/>
            <a:ext cx="5609590" cy="182308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0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 </a:t>
            </a:r>
            <a:r>
              <a:rPr dirty="0" smtClean="0" sz="1400" spc="-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iffe</a:t>
            </a:r>
            <a:r>
              <a:rPr dirty="0" smtClean="0" sz="1400" spc="-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; </a:t>
            </a:r>
            <a:r>
              <a:rPr dirty="0" smtClean="0" sz="1400" spc="-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60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D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re</a:t>
            </a:r>
            <a:r>
              <a:rPr dirty="0" smtClean="0" sz="1400" spc="-15" i="1">
                <a:latin typeface="Times New Roman"/>
                <a:cs typeface="Times New Roman"/>
              </a:rPr>
              <a:t>c</a:t>
            </a:r>
            <a:r>
              <a:rPr dirty="0" smtClean="0" sz="1400" spc="0" i="1">
                <a:latin typeface="Times New Roman"/>
                <a:cs typeface="Times New Roman"/>
              </a:rPr>
              <a:t>t </a:t>
            </a:r>
            <a:r>
              <a:rPr dirty="0" smtClean="0" sz="1400" spc="-95" i="1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/O</a:t>
            </a:r>
            <a:r>
              <a:rPr dirty="0" smtClean="0" sz="1400" spc="0">
                <a:latin typeface="Times New Roman"/>
                <a:cs typeface="Times New Roman"/>
              </a:rPr>
              <a:t> 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 i="1">
                <a:latin typeface="Times New Roman"/>
                <a:cs typeface="Times New Roman"/>
              </a:rPr>
              <a:t>V</a:t>
            </a:r>
            <a:r>
              <a:rPr dirty="0" smtClean="0" sz="1400" spc="-10" i="1">
                <a:latin typeface="Times New Roman"/>
                <a:cs typeface="Times New Roman"/>
              </a:rPr>
              <a:t>a</a:t>
            </a:r>
            <a:r>
              <a:rPr dirty="0" smtClean="0" sz="1400" spc="0" i="1">
                <a:latin typeface="Times New Roman"/>
                <a:cs typeface="Times New Roman"/>
              </a:rPr>
              <a:t>r</a:t>
            </a:r>
            <a:r>
              <a:rPr dirty="0" smtClean="0" sz="1400" spc="-10" i="1">
                <a:latin typeface="Times New Roman"/>
                <a:cs typeface="Times New Roman"/>
              </a:rPr>
              <a:t>i</a:t>
            </a:r>
            <a:r>
              <a:rPr dirty="0" smtClean="0" sz="1400" spc="0" i="1">
                <a:latin typeface="Times New Roman"/>
                <a:cs typeface="Times New Roman"/>
              </a:rPr>
              <a:t>a</a:t>
            </a:r>
            <a:r>
              <a:rPr dirty="0" smtClean="0" sz="1400" spc="-10" i="1">
                <a:latin typeface="Times New Roman"/>
                <a:cs typeface="Times New Roman"/>
              </a:rPr>
              <a:t>b</a:t>
            </a:r>
            <a:r>
              <a:rPr dirty="0" smtClean="0" sz="1400" spc="0" i="1">
                <a:latin typeface="Times New Roman"/>
                <a:cs typeface="Times New Roman"/>
              </a:rPr>
              <a:t>le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/O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100"/>
              </a:lnSpc>
              <a:spcBef>
                <a:spcPts val="50"/>
              </a:spcBef>
            </a:pPr>
            <a:endParaRPr sz="1100"/>
          </a:p>
          <a:p>
            <a:pPr algn="just" marL="469265" marR="13970" indent="-228600">
              <a:lnSpc>
                <a:spcPct val="110300"/>
              </a:lnSpc>
              <a:tabLst>
                <a:tab pos="4692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spc="-10" b="1" i="1">
                <a:latin typeface="Times New Roman"/>
                <a:cs typeface="Times New Roman"/>
              </a:rPr>
              <a:t>D</a:t>
            </a:r>
            <a:r>
              <a:rPr dirty="0" smtClean="0" sz="1400" spc="0" b="1" i="1">
                <a:latin typeface="Times New Roman"/>
                <a:cs typeface="Times New Roman"/>
              </a:rPr>
              <a:t>ire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9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/O</a:t>
            </a:r>
            <a:r>
              <a:rPr dirty="0" smtClean="0" sz="1400" spc="85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0" b="1" i="1">
                <a:latin typeface="Times New Roman"/>
                <a:cs typeface="Times New Roman"/>
              </a:rPr>
              <a:t>tru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i</a:t>
            </a:r>
            <a:r>
              <a:rPr dirty="0" smtClean="0" sz="1400" spc="-10" b="1" i="1">
                <a:latin typeface="Times New Roman"/>
                <a:cs typeface="Times New Roman"/>
              </a:rPr>
              <a:t>o</a:t>
            </a:r>
            <a:r>
              <a:rPr dirty="0" smtClean="0" sz="1400" spc="0" b="1" i="1">
                <a:latin typeface="Times New Roman"/>
                <a:cs typeface="Times New Roman"/>
              </a:rPr>
              <a:t>ns</a:t>
            </a:r>
            <a:r>
              <a:rPr dirty="0" smtClean="0" sz="1400" spc="114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8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I/O</a:t>
            </a:r>
            <a:r>
              <a:rPr dirty="0" smtClean="0" sz="1400" spc="7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rt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ci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of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n.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di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ect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ss.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0">
                <a:latin typeface="Times New Roman"/>
                <a:cs typeface="Times New Roman"/>
              </a:rPr>
              <a:t> 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on,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ited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6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FFH</a:t>
            </a:r>
            <a:r>
              <a:rPr dirty="0" smtClean="0" sz="1400" spc="0">
                <a:latin typeface="Times New Roman"/>
                <a:cs typeface="Times New Roman"/>
              </a:rPr>
              <a:t> (Page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43278" y="900683"/>
            <a:ext cx="5072634" cy="2761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7" name="object 7"/>
          <p:cNvSpPr/>
          <p:nvPr/>
        </p:nvSpPr>
        <p:spPr>
          <a:xfrm>
            <a:off x="5846445" y="6320154"/>
            <a:ext cx="233044" cy="76200"/>
          </a:xfrm>
          <a:custGeom>
            <a:avLst/>
            <a:gdLst/>
            <a:ahLst/>
            <a:cxnLst/>
            <a:rect l="l" t="t" r="r" b="b"/>
            <a:pathLst>
              <a:path w="23304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3304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33044" h="76200">
                <a:moveTo>
                  <a:pt x="233044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33044" y="44450"/>
                </a:lnTo>
                <a:lnTo>
                  <a:pt x="23304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8" name="object 8"/>
          <p:cNvSpPr/>
          <p:nvPr/>
        </p:nvSpPr>
        <p:spPr>
          <a:xfrm>
            <a:off x="5846445" y="6699250"/>
            <a:ext cx="233044" cy="76200"/>
          </a:xfrm>
          <a:custGeom>
            <a:avLst/>
            <a:gdLst/>
            <a:ahLst/>
            <a:cxnLst/>
            <a:rect l="l" t="t" r="r" b="b"/>
            <a:pathLst>
              <a:path w="233044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233044" h="76200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233044" h="76200">
                <a:moveTo>
                  <a:pt x="233044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233044" y="44449"/>
                </a:lnTo>
                <a:lnTo>
                  <a:pt x="233044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9" name="object 9"/>
          <p:cNvSpPr/>
          <p:nvPr/>
        </p:nvSpPr>
        <p:spPr>
          <a:xfrm>
            <a:off x="5846445" y="6924039"/>
            <a:ext cx="233044" cy="76200"/>
          </a:xfrm>
          <a:custGeom>
            <a:avLst/>
            <a:gdLst/>
            <a:ahLst/>
            <a:cxnLst/>
            <a:rect l="l" t="t" r="r" b="b"/>
            <a:pathLst>
              <a:path w="233044" h="76200">
                <a:moveTo>
                  <a:pt x="76200" y="0"/>
                </a:moveTo>
                <a:lnTo>
                  <a:pt x="0" y="38099"/>
                </a:lnTo>
                <a:lnTo>
                  <a:pt x="76200" y="76199"/>
                </a:lnTo>
                <a:lnTo>
                  <a:pt x="76200" y="44449"/>
                </a:lnTo>
                <a:lnTo>
                  <a:pt x="63500" y="44449"/>
                </a:lnTo>
                <a:lnTo>
                  <a:pt x="63500" y="31749"/>
                </a:lnTo>
                <a:lnTo>
                  <a:pt x="76200" y="31749"/>
                </a:lnTo>
                <a:lnTo>
                  <a:pt x="76200" y="0"/>
                </a:lnTo>
                <a:close/>
              </a:path>
              <a:path w="233044" h="76200">
                <a:moveTo>
                  <a:pt x="76200" y="31749"/>
                </a:moveTo>
                <a:lnTo>
                  <a:pt x="63500" y="31749"/>
                </a:lnTo>
                <a:lnTo>
                  <a:pt x="63500" y="44449"/>
                </a:lnTo>
                <a:lnTo>
                  <a:pt x="76200" y="44449"/>
                </a:lnTo>
                <a:lnTo>
                  <a:pt x="76200" y="31749"/>
                </a:lnTo>
                <a:close/>
              </a:path>
              <a:path w="233044" h="76200">
                <a:moveTo>
                  <a:pt x="233044" y="31749"/>
                </a:moveTo>
                <a:lnTo>
                  <a:pt x="76200" y="31749"/>
                </a:lnTo>
                <a:lnTo>
                  <a:pt x="76200" y="44449"/>
                </a:lnTo>
                <a:lnTo>
                  <a:pt x="233044" y="44449"/>
                </a:lnTo>
                <a:lnTo>
                  <a:pt x="233044" y="317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0" name="object 10"/>
          <p:cNvSpPr/>
          <p:nvPr/>
        </p:nvSpPr>
        <p:spPr>
          <a:xfrm>
            <a:off x="5849620" y="7332344"/>
            <a:ext cx="233044" cy="76200"/>
          </a:xfrm>
          <a:custGeom>
            <a:avLst/>
            <a:gdLst/>
            <a:ahLst/>
            <a:cxnLst/>
            <a:rect l="l" t="t" r="r" b="b"/>
            <a:pathLst>
              <a:path w="23304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23304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233044" h="76200">
                <a:moveTo>
                  <a:pt x="233044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233044" y="44450"/>
                </a:lnTo>
                <a:lnTo>
                  <a:pt x="233044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11" name="object 11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91</a:t>
            </a:fld>
            <a:endParaRPr sz="1100">
              <a:latin typeface="Calibri"/>
              <a:cs typeface="Calibri"/>
            </a:endParaRP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1087805" y="6024625"/>
          <a:ext cx="5571565" cy="14585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969213"/>
                <a:gridCol w="1980311"/>
                <a:gridCol w="1260347"/>
                <a:gridCol w="627210"/>
                <a:gridCol w="723434"/>
              </a:tblGrid>
              <a:tr h="211836">
                <a:tc>
                  <a:txBody>
                    <a:bodyPr/>
                    <a:lstStyle/>
                    <a:p>
                      <a:pPr marL="9334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Mne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onic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 marR="190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Mea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ng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676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For</a:t>
                      </a:r>
                      <a:r>
                        <a:rPr dirty="0" smtClean="0" sz="1400" spc="-25">
                          <a:latin typeface="Times New Roman"/>
                          <a:cs typeface="Times New Roman"/>
                        </a:rPr>
                        <a:t>m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313690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per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on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334010">
                <a:tc rowSpan="2"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IN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ire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cc,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Port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  <a:tabLst>
                          <a:tab pos="822325" algn="l"/>
                        </a:tabLst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cc)	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(Port)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284734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6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va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b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le)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IN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cc,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X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cc)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4940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736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323595">
                <a:tc rowSpan="2"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OUT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ir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ct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Por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(Po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r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T w="736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cc)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97052"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736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ut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n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ire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c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v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ar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i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bl</a:t>
                      </a:r>
                      <a:r>
                        <a:rPr dirty="0" smtClean="0" sz="1400" spc="-15">
                          <a:latin typeface="Times New Roman"/>
                          <a:cs typeface="Times New Roman"/>
                        </a:rPr>
                        <a:t>e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R w="7366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U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T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X,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cc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6">
                      <a:solidFill>
                        <a:srgbClr val="000000"/>
                      </a:solidFill>
                      <a:prstDash val="solid"/>
                    </a:lnL>
                    <a:lnR w="736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286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((</a:t>
                      </a:r>
                      <a:r>
                        <a:rPr dirty="0" smtClean="0" sz="1400" spc="-5">
                          <a:latin typeface="Times New Roman"/>
                          <a:cs typeface="Times New Roman"/>
                        </a:rPr>
                        <a:t>D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X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))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7365">
                      <a:solidFill>
                        <a:srgbClr val="000000"/>
                      </a:solidFill>
                      <a:prstDash val="solid"/>
                    </a:lnL>
                    <a:lnT w="952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98755">
                        <a:lnSpc>
                          <a:spcPct val="100000"/>
                        </a:lnSpc>
                      </a:pPr>
                      <a:r>
                        <a:rPr dirty="0" smtClean="0" sz="1400">
                          <a:latin typeface="Times New Roman"/>
                          <a:cs typeface="Times New Roman"/>
                        </a:rPr>
                        <a:t>(</a:t>
                      </a:r>
                      <a:r>
                        <a:rPr dirty="0" smtClean="0" sz="1400" spc="-10">
                          <a:latin typeface="Times New Roman"/>
                          <a:cs typeface="Times New Roman"/>
                        </a:rPr>
                        <a:t>A</a:t>
                      </a:r>
                      <a:r>
                        <a:rPr dirty="0" smtClean="0" sz="1400" spc="0">
                          <a:latin typeface="Times New Roman"/>
                          <a:cs typeface="Times New Roman"/>
                        </a:rPr>
                        <a:t>cc)</a:t>
                      </a: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R w="736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  <a:lnB w="7366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91</a:t>
            </a:fld>
            <a:endParaRPr sz="1100">
              <a:latin typeface="Calibri"/>
              <a:cs typeface="Calibri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1296669" y="875111"/>
            <a:ext cx="5380355" cy="95313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241300" marR="12700" indent="-228600">
              <a:lnSpc>
                <a:spcPct val="110200"/>
              </a:lnSpc>
              <a:tabLst>
                <a:tab pos="240665" algn="l"/>
              </a:tabLst>
            </a:pPr>
            <a:r>
              <a:rPr dirty="0" smtClean="0" sz="1400">
                <a:latin typeface="Symbol"/>
                <a:cs typeface="Symbol"/>
              </a:rPr>
              <a:t></a:t>
            </a:r>
            <a:r>
              <a:rPr dirty="0" smtClean="0" sz="1400">
                <a:latin typeface="Times New Roman"/>
                <a:cs typeface="Times New Roman"/>
              </a:rPr>
              <a:t>	</a:t>
            </a:r>
            <a:r>
              <a:rPr dirty="0" smtClean="0" sz="1400" spc="-25" b="1" i="1">
                <a:latin typeface="Times New Roman"/>
                <a:cs typeface="Times New Roman"/>
              </a:rPr>
              <a:t>V</a:t>
            </a:r>
            <a:r>
              <a:rPr dirty="0" smtClean="0" sz="1400" spc="0" b="1" i="1">
                <a:latin typeface="Times New Roman"/>
                <a:cs typeface="Times New Roman"/>
              </a:rPr>
              <a:t>aria</a:t>
            </a:r>
            <a:r>
              <a:rPr dirty="0" smtClean="0" sz="1400" spc="-10" b="1" i="1">
                <a:latin typeface="Times New Roman"/>
                <a:cs typeface="Times New Roman"/>
              </a:rPr>
              <a:t>b</a:t>
            </a:r>
            <a:r>
              <a:rPr dirty="0" smtClean="0" sz="1400" spc="0" b="1" i="1">
                <a:latin typeface="Times New Roman"/>
                <a:cs typeface="Times New Roman"/>
              </a:rPr>
              <a:t>le </a:t>
            </a:r>
            <a:r>
              <a:rPr dirty="0" smtClean="0" sz="1400" spc="-165" b="1" i="1">
                <a:latin typeface="Times New Roman"/>
                <a:cs typeface="Times New Roman"/>
              </a:rPr>
              <a:t> 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/O</a:t>
            </a:r>
            <a:r>
              <a:rPr dirty="0" smtClean="0" sz="1400" spc="170" b="1" i="1">
                <a:latin typeface="Times New Roman"/>
                <a:cs typeface="Times New Roman"/>
              </a:rPr>
              <a:t> </a:t>
            </a:r>
            <a:r>
              <a:rPr dirty="0" smtClean="0" sz="1400" spc="0" b="1" i="1">
                <a:latin typeface="Times New Roman"/>
                <a:cs typeface="Times New Roman"/>
              </a:rPr>
              <a:t>in</a:t>
            </a:r>
            <a:r>
              <a:rPr dirty="0" smtClean="0" sz="1400" spc="-10" b="1" i="1">
                <a:latin typeface="Times New Roman"/>
                <a:cs typeface="Times New Roman"/>
              </a:rPr>
              <a:t>s</a:t>
            </a:r>
            <a:r>
              <a:rPr dirty="0" smtClean="0" sz="1400" spc="-10" b="1" i="1">
                <a:latin typeface="Times New Roman"/>
                <a:cs typeface="Times New Roman"/>
              </a:rPr>
              <a:t>t</a:t>
            </a:r>
            <a:r>
              <a:rPr dirty="0" smtClean="0" sz="1400" spc="0" b="1" i="1">
                <a:latin typeface="Times New Roman"/>
                <a:cs typeface="Times New Roman"/>
              </a:rPr>
              <a:t>ru</a:t>
            </a:r>
            <a:r>
              <a:rPr dirty="0" smtClean="0" sz="1400" spc="-15" b="1" i="1">
                <a:latin typeface="Times New Roman"/>
                <a:cs typeface="Times New Roman"/>
              </a:rPr>
              <a:t>c</a:t>
            </a:r>
            <a:r>
              <a:rPr dirty="0" smtClean="0" sz="1400" spc="0" b="1" i="1">
                <a:latin typeface="Times New Roman"/>
                <a:cs typeface="Times New Roman"/>
              </a:rPr>
              <a:t>t</a:t>
            </a:r>
            <a:r>
              <a:rPr dirty="0" smtClean="0" sz="1400" spc="-10" b="1" i="1">
                <a:latin typeface="Times New Roman"/>
                <a:cs typeface="Times New Roman"/>
              </a:rPr>
              <a:t>i</a:t>
            </a:r>
            <a:r>
              <a:rPr dirty="0" smtClean="0" sz="1400" spc="0" b="1" i="1">
                <a:latin typeface="Times New Roman"/>
                <a:cs typeface="Times New Roman"/>
              </a:rPr>
              <a:t>o</a:t>
            </a:r>
            <a:r>
              <a:rPr dirty="0" smtClean="0" sz="1400" spc="-15" b="1" i="1">
                <a:latin typeface="Times New Roman"/>
                <a:cs typeface="Times New Roman"/>
              </a:rPr>
              <a:t>n</a:t>
            </a:r>
            <a:r>
              <a:rPr dirty="0" smtClean="0" sz="1400" spc="0" b="1" i="1">
                <a:latin typeface="Times New Roman"/>
                <a:cs typeface="Times New Roman"/>
              </a:rPr>
              <a:t>s </a:t>
            </a:r>
            <a:r>
              <a:rPr dirty="0" smtClean="0" sz="1400" spc="-170" b="1" i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1</a:t>
            </a:r>
            <a:r>
              <a:rPr dirty="0" smtClean="0" sz="1400" spc="10">
                <a:latin typeface="Times New Roman"/>
                <a:cs typeface="Times New Roman"/>
              </a:rPr>
              <a:t>6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7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 re</a:t>
            </a:r>
            <a:r>
              <a:rPr dirty="0" smtClean="0" sz="1400" spc="-5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ter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</a:t>
            </a:r>
            <a:r>
              <a:rPr dirty="0" smtClean="0" sz="1400" spc="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ue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off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35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).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nce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16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le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th,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le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I/O</a:t>
            </a:r>
            <a:r>
              <a:rPr dirty="0" smtClean="0" sz="1400" spc="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uc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can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ce</a:t>
            </a:r>
            <a:r>
              <a:rPr dirty="0" smtClean="0" sz="1400" spc="-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here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6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I/O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ce.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68120" y="2353847"/>
            <a:ext cx="5605780" cy="48450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 marR="12700">
              <a:lnSpc>
                <a:spcPct val="110700"/>
              </a:lnSpc>
            </a:pPr>
            <a:r>
              <a:rPr dirty="0" smtClean="0" sz="1400" spc="-5" b="1">
                <a:latin typeface="Times New Roman"/>
                <a:cs typeface="Times New Roman"/>
              </a:rPr>
              <a:t>E</a:t>
            </a:r>
            <a:r>
              <a:rPr dirty="0" smtClean="0" sz="1400" spc="5" b="1">
                <a:latin typeface="Times New Roman"/>
                <a:cs typeface="Times New Roman"/>
              </a:rPr>
              <a:t>x</a:t>
            </a:r>
            <a:r>
              <a:rPr dirty="0" smtClean="0" sz="1400" spc="0" b="1">
                <a:latin typeface="Times New Roman"/>
                <a:cs typeface="Times New Roman"/>
              </a:rPr>
              <a:t>. </a:t>
            </a:r>
            <a:r>
              <a:rPr dirty="0" smtClean="0" sz="1400" spc="-114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1 </a:t>
            </a:r>
            <a:r>
              <a:rPr dirty="0" smtClean="0" sz="1400" spc="-130" b="1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es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tr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ill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3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H </a:t>
            </a:r>
            <a:r>
              <a:rPr dirty="0" smtClean="0" sz="1400" spc="-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lo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2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/O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pace.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8120" y="3390518"/>
            <a:ext cx="1789430" cy="108077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87"/>
              </a:spcBef>
            </a:pPr>
            <a:endParaRPr sz="1100"/>
          </a:p>
          <a:p>
            <a:pPr marL="455930" marR="12700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DX,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B000H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AL,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F</a:t>
            </a:r>
            <a:r>
              <a:rPr dirty="0" smtClean="0" sz="1400" spc="-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068120" y="4994437"/>
            <a:ext cx="5607685" cy="71882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12700">
              <a:lnSpc>
                <a:spcPct val="110400"/>
              </a:lnSpc>
            </a:pPr>
            <a:r>
              <a:rPr dirty="0" smtClean="0" sz="1400" b="1">
                <a:latin typeface="Times New Roman"/>
                <a:cs typeface="Times New Roman"/>
              </a:rPr>
              <a:t>Ex.</a:t>
            </a:r>
            <a:r>
              <a:rPr dirty="0" smtClean="0" sz="1400" spc="150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2</a:t>
            </a:r>
            <a:r>
              <a:rPr dirty="0" smtClean="0" sz="1400" spc="120" b="1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re</a:t>
            </a:r>
            <a:r>
              <a:rPr dirty="0" smtClean="0" sz="1400" spc="114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read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m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25">
                <a:latin typeface="Times New Roman"/>
                <a:cs typeface="Times New Roman"/>
              </a:rPr>
              <a:t>e</a:t>
            </a:r>
            <a:r>
              <a:rPr dirty="0" smtClean="0" sz="1400" spc="-15">
                <a:latin typeface="Times New Roman"/>
                <a:cs typeface="Times New Roman"/>
              </a:rPr>
              <a:t>-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ide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ts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12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dd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AAH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9H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 </a:t>
            </a:r>
            <a:r>
              <a:rPr dirty="0" smtClean="0" sz="1400" spc="-1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 </a:t>
            </a:r>
            <a:r>
              <a:rPr dirty="0" smtClean="0" sz="1400" spc="-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4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-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ort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at </a:t>
            </a:r>
            <a:r>
              <a:rPr dirty="0" smtClean="0" sz="1400" spc="-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B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rite a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rf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I/O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pe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on.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8120" y="6265036"/>
            <a:ext cx="1789430" cy="155194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So</a:t>
            </a:r>
            <a:r>
              <a:rPr dirty="0" smtClean="0" sz="1400" spc="5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100"/>
              </a:lnSpc>
              <a:spcBef>
                <a:spcPts val="88"/>
              </a:spcBef>
            </a:pPr>
            <a:endParaRPr sz="1100"/>
          </a:p>
          <a:p>
            <a:pPr marL="455930" marR="288925">
              <a:lnSpc>
                <a:spcPct val="110000"/>
              </a:lnSpc>
            </a:pPr>
            <a:r>
              <a:rPr dirty="0" smtClean="0" sz="140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AH</a:t>
            </a:r>
            <a:r>
              <a:rPr dirty="0" smtClean="0" sz="1400" spc="0">
                <a:latin typeface="Times New Roman"/>
                <a:cs typeface="Times New Roman"/>
              </a:rPr>
              <a:t> 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AH,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AL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9H</a:t>
            </a:r>
            <a:endParaRPr sz="1400">
              <a:latin typeface="Times New Roman"/>
              <a:cs typeface="Times New Roman"/>
            </a:endParaRPr>
          </a:p>
          <a:p>
            <a:pPr marL="455930" marR="12700">
              <a:lnSpc>
                <a:spcPct val="110000"/>
              </a:lnSpc>
              <a:spcBef>
                <a:spcPts val="15"/>
              </a:spcBef>
            </a:pPr>
            <a:r>
              <a:rPr dirty="0" smtClean="0" sz="1400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V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DX,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B000H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-10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X</a:t>
            </a:r>
            <a:endParaRPr sz="1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2605" cy="1066800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3740785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I</a:t>
            </a:r>
            <a:r>
              <a:rPr dirty="0" smtClean="0" sz="1400" b="1" u="heavy">
                <a:latin typeface="Times New Roman"/>
                <a:cs typeface="Times New Roman"/>
              </a:rPr>
              <a:t>npu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/</a:t>
            </a:r>
            <a:r>
              <a:rPr dirty="0" smtClean="0" sz="1400" spc="0" b="1" u="heavy">
                <a:latin typeface="Times New Roman"/>
                <a:cs typeface="Times New Roman"/>
              </a:rPr>
              <a:t>Outp</a:t>
            </a:r>
            <a:r>
              <a:rPr dirty="0" smtClean="0" sz="1400" spc="-15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Bus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-15" b="1" u="heavy">
                <a:latin typeface="Times New Roman"/>
                <a:cs typeface="Times New Roman"/>
              </a:rPr>
              <a:t>c</a:t>
            </a:r>
            <a:r>
              <a:rPr dirty="0" smtClean="0" sz="1400" spc="0" b="1" u="heavy">
                <a:latin typeface="Times New Roman"/>
                <a:cs typeface="Times New Roman"/>
              </a:rPr>
              <a:t>y</a:t>
            </a:r>
            <a:r>
              <a:rPr dirty="0" smtClean="0" sz="1400" spc="0" b="1" u="heavy">
                <a:latin typeface="Times New Roman"/>
                <a:cs typeface="Times New Roman"/>
              </a:rPr>
              <a:t>c</a:t>
            </a:r>
            <a:r>
              <a:rPr dirty="0" smtClean="0" sz="1400" spc="-1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es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00"/>
              </a:lnSpc>
              <a:spcBef>
                <a:spcPts val="36"/>
              </a:spcBef>
            </a:pPr>
            <a:endParaRPr sz="900"/>
          </a:p>
          <a:p>
            <a:pPr algn="just" marL="12700" marR="12700">
              <a:lnSpc>
                <a:spcPct val="1121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are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8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sa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as</a:t>
            </a:r>
            <a:r>
              <a:rPr dirty="0" smtClean="0" sz="1400" spc="1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lv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1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y </a:t>
            </a:r>
            <a:r>
              <a:rPr dirty="0" smtClean="0" sz="1400" spc="-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inter</a:t>
            </a:r>
            <a:r>
              <a:rPr dirty="0" smtClean="0" sz="1400" spc="-10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ace.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ho</a:t>
            </a:r>
            <a:r>
              <a:rPr dirty="0" smtClean="0" sz="1400" spc="-2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 </a:t>
            </a:r>
            <a:r>
              <a:rPr dirty="0" smtClean="0" sz="1400" spc="-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 </a:t>
            </a:r>
            <a:r>
              <a:rPr dirty="0" smtClean="0" sz="1400" spc="-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3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86. </a:t>
            </a:r>
            <a:r>
              <a:rPr dirty="0" smtClean="0" sz="1400" spc="-3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’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ilar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ite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 exce</a:t>
            </a:r>
            <a:r>
              <a:rPr dirty="0" smtClean="0" sz="1400" spc="-5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f</a:t>
            </a:r>
            <a:r>
              <a:rPr dirty="0" smtClean="0" sz="1400" spc="0">
                <a:latin typeface="Times New Roman"/>
                <a:cs typeface="Times New Roman"/>
              </a:rPr>
              <a:t>or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g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al</a:t>
            </a:r>
            <a:r>
              <a:rPr dirty="0" smtClean="0" sz="1400" spc="3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M</a:t>
            </a:r>
            <a:r>
              <a:rPr dirty="0" smtClean="0" sz="1400" spc="-10">
                <a:latin typeface="Times New Roman"/>
                <a:cs typeface="Times New Roman"/>
              </a:rPr>
              <a:t>/</a:t>
            </a:r>
            <a:r>
              <a:rPr dirty="0" smtClean="0" sz="1400" spc="-455">
                <a:latin typeface="Cambria Math"/>
                <a:cs typeface="Cambria Math"/>
              </a:rPr>
              <a:t>I</a:t>
            </a:r>
            <a:r>
              <a:rPr dirty="0" smtClean="0" baseline="11904" sz="2100" spc="-330">
                <a:latin typeface="Cambria Math"/>
                <a:cs typeface="Cambria Math"/>
              </a:rPr>
              <a:t>̅</a:t>
            </a:r>
            <a:r>
              <a:rPr dirty="0" smtClean="0" baseline="11904" sz="2100" spc="-802">
                <a:latin typeface="Cambria Math"/>
                <a:cs typeface="Cambria Math"/>
              </a:rPr>
              <a:t>̅</a:t>
            </a:r>
            <a:r>
              <a:rPr dirty="0" smtClean="0" sz="1400" spc="-605">
                <a:latin typeface="Cambria Math"/>
                <a:cs typeface="Cambria Math"/>
              </a:rPr>
              <a:t>O</a:t>
            </a:r>
            <a:r>
              <a:rPr dirty="0" smtClean="0" baseline="11904" sz="2100" spc="-7">
                <a:latin typeface="Cambria Math"/>
                <a:cs typeface="Cambria Math"/>
              </a:rPr>
              <a:t>̅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73579" y="6664325"/>
            <a:ext cx="279590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5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cle of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 </a:t>
            </a:r>
            <a:r>
              <a:rPr dirty="0" smtClean="0" sz="1400" spc="-1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86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9185" y="2339974"/>
            <a:ext cx="5574029" cy="4182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91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8120" y="887729"/>
            <a:ext cx="5607685" cy="344487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algn="just" marL="12700" marR="2337435">
              <a:lnSpc>
                <a:spcPct val="100000"/>
              </a:lnSpc>
            </a:pPr>
            <a:r>
              <a:rPr dirty="0" smtClean="0" sz="1400" b="1" u="heavy">
                <a:latin typeface="Times New Roman"/>
                <a:cs typeface="Times New Roman"/>
              </a:rPr>
              <a:t>By</a:t>
            </a:r>
            <a:r>
              <a:rPr dirty="0" smtClean="0" sz="1400" b="1" u="heavy">
                <a:latin typeface="Times New Roman"/>
                <a:cs typeface="Times New Roman"/>
              </a:rPr>
              <a:t>te</a:t>
            </a:r>
            <a:r>
              <a:rPr dirty="0" smtClean="0" sz="1400" spc="-15" b="1" u="heavy">
                <a:latin typeface="Times New Roman"/>
                <a:cs typeface="Times New Roman"/>
              </a:rPr>
              <a:t>-</a:t>
            </a:r>
            <a:r>
              <a:rPr dirty="0" smtClean="0" sz="1400" spc="0" b="1" u="heavy">
                <a:latin typeface="Times New Roman"/>
                <a:cs typeface="Times New Roman"/>
              </a:rPr>
              <a:t>Wi</a:t>
            </a:r>
            <a:r>
              <a:rPr dirty="0" smtClean="0" sz="1400" spc="-15" b="1" u="heavy">
                <a:latin typeface="Times New Roman"/>
                <a:cs typeface="Times New Roman"/>
              </a:rPr>
              <a:t>d</a:t>
            </a:r>
            <a:r>
              <a:rPr dirty="0" smtClean="0" sz="1400" spc="0" b="1" u="heavy">
                <a:latin typeface="Times New Roman"/>
                <a:cs typeface="Times New Roman"/>
              </a:rPr>
              <a:t>e</a:t>
            </a:r>
            <a:r>
              <a:rPr dirty="0" smtClean="0" sz="1400" spc="-5" b="1" u="heavy">
                <a:latin typeface="Times New Roman"/>
                <a:cs typeface="Times New Roman"/>
              </a:rPr>
              <a:t> </a:t>
            </a:r>
            <a:r>
              <a:rPr dirty="0" smtClean="0" sz="1400" spc="-5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utput</a:t>
            </a:r>
            <a:r>
              <a:rPr dirty="0" smtClean="0" sz="1400" spc="-15" b="1" u="heavy">
                <a:latin typeface="Times New Roman"/>
                <a:cs typeface="Times New Roman"/>
              </a:rPr>
              <a:t> </a:t>
            </a:r>
            <a:r>
              <a:rPr dirty="0" smtClean="0" sz="1400" spc="-10" b="1" u="heavy">
                <a:latin typeface="Times New Roman"/>
                <a:cs typeface="Times New Roman"/>
              </a:rPr>
              <a:t>P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rts</a:t>
            </a:r>
            <a:r>
              <a:rPr dirty="0" smtClean="0" sz="1400" spc="5" b="1" u="heavy">
                <a:latin typeface="Times New Roman"/>
                <a:cs typeface="Times New Roman"/>
              </a:rPr>
              <a:t> </a:t>
            </a:r>
            <a:r>
              <a:rPr dirty="0" smtClean="0" sz="1400" spc="-20" b="1" u="heavy">
                <a:latin typeface="Times New Roman"/>
                <a:cs typeface="Times New Roman"/>
              </a:rPr>
              <a:t>u</a:t>
            </a:r>
            <a:r>
              <a:rPr dirty="0" smtClean="0" sz="1400" spc="0" b="1" u="heavy">
                <a:latin typeface="Times New Roman"/>
                <a:cs typeface="Times New Roman"/>
              </a:rPr>
              <a:t>s</a:t>
            </a:r>
            <a:r>
              <a:rPr dirty="0" smtClean="0" sz="1400" spc="-10" b="1" u="heavy">
                <a:latin typeface="Times New Roman"/>
                <a:cs typeface="Times New Roman"/>
              </a:rPr>
              <a:t>i</a:t>
            </a:r>
            <a:r>
              <a:rPr dirty="0" smtClean="0" sz="1400" spc="0" b="1" u="heavy">
                <a:latin typeface="Times New Roman"/>
                <a:cs typeface="Times New Roman"/>
              </a:rPr>
              <a:t>ng</a:t>
            </a:r>
            <a:r>
              <a:rPr dirty="0" smtClean="0" sz="1400" spc="-15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-10" b="1" u="heavy">
                <a:latin typeface="Times New Roman"/>
                <a:cs typeface="Times New Roman"/>
              </a:rPr>
              <a:t>s</a:t>
            </a:r>
            <a:r>
              <a:rPr dirty="0" smtClean="0" sz="1400" spc="-10" b="1" u="heavy">
                <a:latin typeface="Times New Roman"/>
                <a:cs typeface="Times New Roman"/>
              </a:rPr>
              <a:t>o</a:t>
            </a:r>
            <a:r>
              <a:rPr dirty="0" smtClean="0" sz="1400" spc="0" b="1" u="heavy">
                <a:latin typeface="Times New Roman"/>
                <a:cs typeface="Times New Roman"/>
              </a:rPr>
              <a:t>l</a:t>
            </a:r>
            <a:r>
              <a:rPr dirty="0" smtClean="0" sz="1400" spc="0" b="1" u="heavy">
                <a:latin typeface="Times New Roman"/>
                <a:cs typeface="Times New Roman"/>
              </a:rPr>
              <a:t>a</a:t>
            </a:r>
            <a:r>
              <a:rPr dirty="0" smtClean="0" sz="1400" spc="-15" b="1" u="heavy">
                <a:latin typeface="Times New Roman"/>
                <a:cs typeface="Times New Roman"/>
              </a:rPr>
              <a:t>t</a:t>
            </a:r>
            <a:r>
              <a:rPr dirty="0" smtClean="0" sz="1400" spc="0" b="1" u="heavy">
                <a:latin typeface="Times New Roman"/>
                <a:cs typeface="Times New Roman"/>
              </a:rPr>
              <a:t>ed</a:t>
            </a:r>
            <a:r>
              <a:rPr dirty="0" smtClean="0" sz="1400" spc="0" b="1" u="heavy">
                <a:latin typeface="Times New Roman"/>
                <a:cs typeface="Times New Roman"/>
              </a:rPr>
              <a:t> </a:t>
            </a:r>
            <a:r>
              <a:rPr dirty="0" smtClean="0" sz="1400" spc="0" b="1" u="heavy">
                <a:latin typeface="Times New Roman"/>
                <a:cs typeface="Times New Roman"/>
              </a:rPr>
              <a:t>I</a:t>
            </a:r>
            <a:r>
              <a:rPr dirty="0" smtClean="0" sz="1400" spc="5" b="1" u="heavy">
                <a:latin typeface="Times New Roman"/>
                <a:cs typeface="Times New Roman"/>
              </a:rPr>
              <a:t>/</a:t>
            </a:r>
            <a:r>
              <a:rPr dirty="0" smtClean="0" sz="1400" spc="0" b="1" u="heavy">
                <a:latin typeface="Times New Roman"/>
                <a:cs typeface="Times New Roman"/>
              </a:rPr>
              <a:t>O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10"/>
              </a:spcBef>
            </a:pPr>
            <a:endParaRPr sz="950"/>
          </a:p>
          <a:p>
            <a:pPr algn="just" marL="12700" marR="19050">
              <a:lnSpc>
                <a:spcPct val="110700"/>
              </a:lnSpc>
            </a:pP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ere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e </a:t>
            </a:r>
            <a:r>
              <a:rPr dirty="0" smtClean="0" sz="1400" spc="-1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x</a:t>
            </a:r>
            <a:r>
              <a:rPr dirty="0" smtClean="0" sz="1400" spc="0">
                <a:latin typeface="Times New Roman"/>
                <a:cs typeface="Times New Roman"/>
              </a:rPr>
              <a:t>pl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circ</a:t>
            </a:r>
            <a:r>
              <a:rPr dirty="0" smtClean="0" sz="1400" spc="-5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hat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be </a:t>
            </a:r>
            <a:r>
              <a:rPr dirty="0" smtClean="0" sz="140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us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ple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par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el </a:t>
            </a:r>
            <a:r>
              <a:rPr dirty="0" smtClean="0" sz="1400" spc="-1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 po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(8</a:t>
            </a:r>
            <a:r>
              <a:rPr dirty="0" smtClean="0" sz="1400" spc="-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)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30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icr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puter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stem</a:t>
            </a:r>
            <a:r>
              <a:rPr dirty="0" smtClean="0" sz="1400" spc="-25">
                <a:latin typeface="Times New Roman"/>
                <a:cs typeface="Times New Roman"/>
              </a:rPr>
              <a:t> </a:t>
            </a:r>
            <a:r>
              <a:rPr dirty="0" smtClean="0" sz="1400" spc="5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1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ing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at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/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</a:pPr>
            <a:endParaRPr sz="1000"/>
          </a:p>
          <a:p>
            <a:pPr>
              <a:lnSpc>
                <a:spcPts val="1000"/>
              </a:lnSpc>
              <a:spcBef>
                <a:spcPts val="44"/>
              </a:spcBef>
            </a:pPr>
            <a:endParaRPr sz="1000"/>
          </a:p>
          <a:p>
            <a:pPr algn="just" marL="12700" marR="1208405">
              <a:lnSpc>
                <a:spcPct val="100000"/>
              </a:lnSpc>
            </a:pPr>
            <a:r>
              <a:rPr dirty="0" smtClean="0" sz="1400" b="1">
                <a:latin typeface="Times New Roman"/>
                <a:cs typeface="Times New Roman"/>
              </a:rPr>
              <a:t>Ti</a:t>
            </a:r>
            <a:r>
              <a:rPr dirty="0" smtClean="0" sz="1400" spc="-20" b="1">
                <a:latin typeface="Times New Roman"/>
                <a:cs typeface="Times New Roman"/>
              </a:rPr>
              <a:t>m</a:t>
            </a:r>
            <a:r>
              <a:rPr dirty="0" smtClean="0" sz="1400" spc="0" b="1">
                <a:latin typeface="Times New Roman"/>
                <a:cs typeface="Times New Roman"/>
              </a:rPr>
              <a:t>e </a:t>
            </a:r>
            <a:r>
              <a:rPr dirty="0" smtClean="0" sz="1400" spc="-10" b="1">
                <a:latin typeface="Times New Roman"/>
                <a:cs typeface="Times New Roman"/>
              </a:rPr>
              <a:t>D</a:t>
            </a:r>
            <a:r>
              <a:rPr dirty="0" smtClean="0" sz="1400" spc="0" b="1">
                <a:latin typeface="Times New Roman"/>
                <a:cs typeface="Times New Roman"/>
              </a:rPr>
              <a:t>elay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-20" b="1">
                <a:latin typeface="Times New Roman"/>
                <a:cs typeface="Times New Roman"/>
              </a:rPr>
              <a:t>L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op </a:t>
            </a:r>
            <a:r>
              <a:rPr dirty="0" smtClean="0" sz="1400" spc="-10" b="1">
                <a:latin typeface="Times New Roman"/>
                <a:cs typeface="Times New Roman"/>
              </a:rPr>
              <a:t>a</a:t>
            </a:r>
            <a:r>
              <a:rPr dirty="0" smtClean="0" sz="1400" spc="-15" b="1">
                <a:latin typeface="Times New Roman"/>
                <a:cs typeface="Times New Roman"/>
              </a:rPr>
              <a:t>n</a:t>
            </a:r>
            <a:r>
              <a:rPr dirty="0" smtClean="0" sz="1400" spc="0" b="1">
                <a:latin typeface="Times New Roman"/>
                <a:cs typeface="Times New Roman"/>
              </a:rPr>
              <a:t>d Bl</a:t>
            </a:r>
            <a:r>
              <a:rPr dirty="0" smtClean="0" sz="1400" spc="5" b="1">
                <a:latin typeface="Times New Roman"/>
                <a:cs typeface="Times New Roman"/>
              </a:rPr>
              <a:t>i</a:t>
            </a:r>
            <a:r>
              <a:rPr dirty="0" smtClean="0" sz="1400" spc="0" b="1">
                <a:latin typeface="Times New Roman"/>
                <a:cs typeface="Times New Roman"/>
              </a:rPr>
              <a:t>n</a:t>
            </a:r>
            <a:r>
              <a:rPr dirty="0" smtClean="0" sz="1400" spc="-30" b="1">
                <a:latin typeface="Times New Roman"/>
                <a:cs typeface="Times New Roman"/>
              </a:rPr>
              <a:t>k</a:t>
            </a:r>
            <a:r>
              <a:rPr dirty="0" smtClean="0" sz="1400" spc="0" b="1">
                <a:latin typeface="Times New Roman"/>
                <a:cs typeface="Times New Roman"/>
              </a:rPr>
              <a:t>ing</a:t>
            </a:r>
            <a:r>
              <a:rPr dirty="0" smtClean="0" sz="1400" spc="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an </a:t>
            </a:r>
            <a:r>
              <a:rPr dirty="0" smtClean="0" sz="1400" spc="-15" b="1">
                <a:latin typeface="Times New Roman"/>
                <a:cs typeface="Times New Roman"/>
              </a:rPr>
              <a:t>L</a:t>
            </a:r>
            <a:r>
              <a:rPr dirty="0" smtClean="0" sz="1400" spc="0" b="1">
                <a:latin typeface="Times New Roman"/>
                <a:cs typeface="Times New Roman"/>
              </a:rPr>
              <a:t>ED</a:t>
            </a:r>
            <a:r>
              <a:rPr dirty="0" smtClean="0" sz="1400" spc="-5" b="1">
                <a:latin typeface="Times New Roman"/>
                <a:cs typeface="Times New Roman"/>
              </a:rPr>
              <a:t> </a:t>
            </a:r>
            <a:r>
              <a:rPr dirty="0" smtClean="0" sz="1400" spc="0" b="1">
                <a:latin typeface="Times New Roman"/>
                <a:cs typeface="Times New Roman"/>
              </a:rPr>
              <a:t>at </a:t>
            </a:r>
            <a:r>
              <a:rPr dirty="0" smtClean="0" sz="1400" spc="5" b="1">
                <a:latin typeface="Times New Roman"/>
                <a:cs typeface="Times New Roman"/>
              </a:rPr>
              <a:t>a</a:t>
            </a:r>
            <a:r>
              <a:rPr dirty="0" smtClean="0" sz="1400" spc="0" b="1">
                <a:latin typeface="Times New Roman"/>
                <a:cs typeface="Times New Roman"/>
              </a:rPr>
              <a:t>n </a:t>
            </a:r>
            <a:r>
              <a:rPr dirty="0" smtClean="0" sz="1400" spc="-2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utput </a:t>
            </a:r>
            <a:r>
              <a:rPr dirty="0" smtClean="0" sz="1400" spc="-10" b="1">
                <a:latin typeface="Times New Roman"/>
                <a:cs typeface="Times New Roman"/>
              </a:rPr>
              <a:t>P</a:t>
            </a:r>
            <a:r>
              <a:rPr dirty="0" smtClean="0" sz="1400" spc="-10" b="1">
                <a:latin typeface="Times New Roman"/>
                <a:cs typeface="Times New Roman"/>
              </a:rPr>
              <a:t>o</a:t>
            </a:r>
            <a:r>
              <a:rPr dirty="0" smtClean="0" sz="1400" spc="0" b="1">
                <a:latin typeface="Times New Roman"/>
                <a:cs typeface="Times New Roman"/>
              </a:rPr>
              <a:t>rt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950"/>
              </a:lnSpc>
              <a:spcBef>
                <a:spcPts val="32"/>
              </a:spcBef>
            </a:pPr>
            <a:endParaRPr sz="950"/>
          </a:p>
          <a:p>
            <a:pPr algn="just" marL="12700" marR="12700">
              <a:lnSpc>
                <a:spcPct val="1101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 6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w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ta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 to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line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baseline="-9259" sz="1350" spc="0">
                <a:latin typeface="Times New Roman"/>
                <a:cs typeface="Times New Roman"/>
              </a:rPr>
              <a:t>7 </a:t>
            </a:r>
            <a:r>
              <a:rPr dirty="0" smtClean="0" baseline="-9259" sz="1350" spc="-15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ara</a:t>
            </a:r>
            <a:r>
              <a:rPr dirty="0" smtClean="0" sz="1400" spc="-5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el</a:t>
            </a:r>
            <a:r>
              <a:rPr dirty="0" smtClean="0" sz="1400" spc="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r>
              <a:rPr dirty="0" smtClean="0" sz="1400" spc="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ort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dr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8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0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,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5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rr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i</a:t>
            </a:r>
            <a:r>
              <a:rPr dirty="0" smtClean="0" sz="1400" spc="3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7</a:t>
            </a:r>
            <a:r>
              <a:rPr dirty="0" smtClean="0" sz="1400" spc="1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20">
                <a:latin typeface="Times New Roman"/>
                <a:cs typeface="Times New Roman"/>
              </a:rPr>
              <a:t>y</a:t>
            </a:r>
            <a:r>
              <a:rPr dirty="0" smtClean="0" sz="1400" spc="0">
                <a:latin typeface="Times New Roman"/>
                <a:cs typeface="Times New Roman"/>
              </a:rPr>
              <a:t>te</a:t>
            </a:r>
            <a:r>
              <a:rPr dirty="0" smtClean="0" sz="1400" spc="1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0">
                <a:latin typeface="Times New Roman"/>
                <a:cs typeface="Times New Roman"/>
              </a:rPr>
              <a:t> da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en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rt.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10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ir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ses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5">
                <a:latin typeface="Times New Roman"/>
                <a:cs typeface="Times New Roman"/>
              </a:rPr>
              <a:t>S</a:t>
            </a:r>
            <a:r>
              <a:rPr dirty="0" smtClean="0" sz="1400" spc="0">
                <a:latin typeface="Times New Roman"/>
                <a:cs typeface="Times New Roman"/>
              </a:rPr>
              <a:t>3</a:t>
            </a:r>
            <a:r>
              <a:rPr dirty="0" smtClean="0" sz="1400" spc="-10">
                <a:latin typeface="Times New Roman"/>
                <a:cs typeface="Times New Roman"/>
              </a:rPr>
              <a:t>7</a:t>
            </a:r>
            <a:r>
              <a:rPr dirty="0" smtClean="0" sz="1400" spc="0">
                <a:latin typeface="Times New Roman"/>
                <a:cs typeface="Times New Roman"/>
              </a:rPr>
              <a:t>4</a:t>
            </a:r>
            <a:r>
              <a:rPr dirty="0" smtClean="0" sz="1400" spc="10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-10">
                <a:latin typeface="Times New Roman"/>
                <a:cs typeface="Times New Roman"/>
              </a:rPr>
              <a:t>d</a:t>
            </a:r>
            <a:r>
              <a:rPr dirty="0" smtClean="0" sz="1400" spc="0">
                <a:latin typeface="Times New Roman"/>
                <a:cs typeface="Times New Roman"/>
              </a:rPr>
              <a:t>ge</a:t>
            </a:r>
            <a:r>
              <a:rPr dirty="0" smtClean="0" sz="1400" spc="9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cl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c</a:t>
            </a:r>
            <a:r>
              <a:rPr dirty="0" smtClean="0" sz="1400" spc="-10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ed</a:t>
            </a:r>
            <a:r>
              <a:rPr dirty="0" smtClean="0" sz="1400" spc="9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 la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ch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v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de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5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po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s.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ts val="1000"/>
              </a:lnSpc>
              <a:spcBef>
                <a:spcPts val="1"/>
              </a:spcBef>
            </a:pPr>
            <a:endParaRPr sz="1000"/>
          </a:p>
          <a:p>
            <a:pPr algn="just" marL="12700" marR="13970">
              <a:lnSpc>
                <a:spcPct val="110400"/>
              </a:lnSpc>
            </a:pPr>
            <a:r>
              <a:rPr dirty="0" smtClean="0" sz="1400">
                <a:latin typeface="Times New Roman"/>
                <a:cs typeface="Times New Roman"/>
              </a:rPr>
              <a:t>For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he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n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on,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baseline="-9259" sz="1350" spc="0">
                <a:latin typeface="Times New Roman"/>
                <a:cs typeface="Times New Roman"/>
              </a:rPr>
              <a:t>7 </a:t>
            </a:r>
            <a:r>
              <a:rPr dirty="0" smtClean="0" baseline="-9259" sz="1350" spc="-75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ust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0,</a:t>
            </a:r>
            <a:r>
              <a:rPr dirty="0" smtClean="0" sz="1400" spc="40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nd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3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ill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-15">
                <a:latin typeface="Times New Roman"/>
                <a:cs typeface="Times New Roman"/>
              </a:rPr>
              <a:t>r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ain</a:t>
            </a:r>
            <a:r>
              <a:rPr dirty="0" smtClean="0" sz="1400" spc="4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on</a:t>
            </a:r>
            <a:r>
              <a:rPr dirty="0" smtClean="0" sz="1400" spc="0">
                <a:latin typeface="Times New Roman"/>
                <a:cs typeface="Times New Roman"/>
              </a:rPr>
              <a:t> u</a:t>
            </a:r>
            <a:r>
              <a:rPr dirty="0" smtClean="0" sz="1400" spc="-10">
                <a:latin typeface="Times New Roman"/>
                <a:cs typeface="Times New Roman"/>
              </a:rPr>
              <a:t>n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ut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s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it</a:t>
            </a:r>
            <a:r>
              <a:rPr dirty="0" smtClean="0" sz="1400" spc="-15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h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b</a:t>
            </a:r>
            <a:r>
              <a:rPr dirty="0" smtClean="0" sz="1400" spc="0">
                <a:latin typeface="Times New Roman"/>
                <a:cs typeface="Times New Roman"/>
              </a:rPr>
              <a:t>ack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1.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70">
                <a:latin typeface="Times New Roman"/>
                <a:cs typeface="Times New Roman"/>
              </a:rPr>
              <a:t> 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5">
                <a:latin typeface="Times New Roman"/>
                <a:cs typeface="Times New Roman"/>
              </a:rPr>
              <a:t>k</a:t>
            </a:r>
            <a:r>
              <a:rPr dirty="0" smtClean="0" sz="1400" spc="0">
                <a:latin typeface="Times New Roman"/>
                <a:cs typeface="Times New Roman"/>
              </a:rPr>
              <a:t>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30">
                <a:latin typeface="Times New Roman"/>
                <a:cs typeface="Times New Roman"/>
              </a:rPr>
              <a:t>O</a:t>
            </a:r>
            <a:r>
              <a:rPr dirty="0" smtClean="0" baseline="-9259" sz="1350" spc="0">
                <a:latin typeface="Times New Roman"/>
                <a:cs typeface="Times New Roman"/>
              </a:rPr>
              <a:t>7 </a:t>
            </a:r>
            <a:r>
              <a:rPr dirty="0" smtClean="0" baseline="-9259" sz="1350" spc="-37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ic</a:t>
            </a:r>
            <a:r>
              <a:rPr dirty="0" smtClean="0" sz="1400" spc="5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0,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s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-25">
                <a:latin typeface="Times New Roman"/>
                <a:cs typeface="Times New Roman"/>
              </a:rPr>
              <a:t>m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15">
                <a:latin typeface="Times New Roman"/>
                <a:cs typeface="Times New Roman"/>
              </a:rPr>
              <a:t>l</a:t>
            </a:r>
            <a:r>
              <a:rPr dirty="0" smtClean="0" sz="1400" spc="0">
                <a:latin typeface="Times New Roman"/>
                <a:cs typeface="Times New Roman"/>
              </a:rPr>
              <a:t>y</a:t>
            </a:r>
            <a:r>
              <a:rPr dirty="0" smtClean="0" sz="1400" spc="5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w</a:t>
            </a:r>
            <a:r>
              <a:rPr dirty="0" smtClean="0" sz="1400" spc="0">
                <a:latin typeface="Times New Roman"/>
                <a:cs typeface="Times New Roman"/>
              </a:rPr>
              <a:t>rite</a:t>
            </a:r>
            <a:r>
              <a:rPr dirty="0" smtClean="0" sz="1400" spc="6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0</a:t>
            </a:r>
            <a:r>
              <a:rPr dirty="0" smtClean="0" sz="1400" spc="6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 th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b</a:t>
            </a:r>
            <a:r>
              <a:rPr dirty="0" smtClean="0" sz="1400" spc="-10">
                <a:latin typeface="Times New Roman"/>
                <a:cs typeface="Times New Roman"/>
              </a:rPr>
              <a:t>i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of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0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e o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a</a:t>
            </a:r>
            <a:r>
              <a:rPr dirty="0" smtClean="0" sz="1400" spc="0">
                <a:latin typeface="Times New Roman"/>
                <a:cs typeface="Times New Roman"/>
              </a:rPr>
              <a:t>tc</a:t>
            </a:r>
            <a:r>
              <a:rPr dirty="0" smtClean="0" sz="1400" spc="5">
                <a:latin typeface="Times New Roman"/>
                <a:cs typeface="Times New Roman"/>
              </a:rPr>
              <a:t>h</a:t>
            </a:r>
            <a:r>
              <a:rPr dirty="0" smtClean="0" sz="1400" spc="0">
                <a:latin typeface="Times New Roman"/>
                <a:cs typeface="Times New Roman"/>
              </a:rPr>
              <a:t>.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38501" y="8374633"/>
            <a:ext cx="3264535" cy="225425"/>
          </a:xfrm>
          <a:prstGeom prst="rect">
            <a:avLst/>
          </a:prstGeom>
        </p:spPr>
        <p:txBody>
          <a:bodyPr wrap="square" lIns="0" tIns="0" rIns="0" bIns="0" rtlCol="0" vert="horz">
            <a:noAutofit/>
          </a:bodyPr>
          <a:lstStyle/>
          <a:p>
            <a:pPr marL="12700">
              <a:lnSpc>
                <a:spcPct val="100000"/>
              </a:lnSpc>
            </a:pPr>
            <a:r>
              <a:rPr dirty="0" smtClean="0" sz="1400">
                <a:latin typeface="Times New Roman"/>
                <a:cs typeface="Times New Roman"/>
              </a:rPr>
              <a:t>Fi</a:t>
            </a:r>
            <a:r>
              <a:rPr dirty="0" smtClean="0" sz="1400" spc="-10">
                <a:latin typeface="Times New Roman"/>
                <a:cs typeface="Times New Roman"/>
              </a:rPr>
              <a:t>g</a:t>
            </a:r>
            <a:r>
              <a:rPr dirty="0" smtClean="0" sz="1400" spc="0">
                <a:latin typeface="Times New Roman"/>
                <a:cs typeface="Times New Roman"/>
              </a:rPr>
              <a:t>ure</a:t>
            </a:r>
            <a:r>
              <a:rPr dirty="0" smtClean="0" sz="1400" spc="-1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6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</a:t>
            </a:r>
            <a:r>
              <a:rPr dirty="0" smtClean="0" sz="1400" spc="-10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L</a:t>
            </a:r>
            <a:r>
              <a:rPr dirty="0" smtClean="0" sz="1400" spc="-10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-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Conne</a:t>
            </a:r>
            <a:r>
              <a:rPr dirty="0" smtClean="0" sz="1400" spc="-10">
                <a:latin typeface="Times New Roman"/>
                <a:cs typeface="Times New Roman"/>
              </a:rPr>
              <a:t>c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-15">
                <a:latin typeface="Times New Roman"/>
                <a:cs typeface="Times New Roman"/>
              </a:rPr>
              <a:t>e</a:t>
            </a:r>
            <a:r>
              <a:rPr dirty="0" smtClean="0" sz="1400" spc="0">
                <a:latin typeface="Times New Roman"/>
                <a:cs typeface="Times New Roman"/>
              </a:rPr>
              <a:t>d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o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0">
                <a:latin typeface="Times New Roman"/>
                <a:cs typeface="Times New Roman"/>
              </a:rPr>
              <a:t>an </a:t>
            </a:r>
            <a:r>
              <a:rPr dirty="0" smtClean="0" sz="1400" spc="-20">
                <a:latin typeface="Times New Roman"/>
                <a:cs typeface="Times New Roman"/>
              </a:rPr>
              <a:t>O</a:t>
            </a:r>
            <a:r>
              <a:rPr dirty="0" smtClean="0" sz="1400" spc="0">
                <a:latin typeface="Times New Roman"/>
                <a:cs typeface="Times New Roman"/>
              </a:rPr>
              <a:t>u</a:t>
            </a:r>
            <a:r>
              <a:rPr dirty="0" smtClean="0" sz="1400" spc="-10">
                <a:latin typeface="Times New Roman"/>
                <a:cs typeface="Times New Roman"/>
              </a:rPr>
              <a:t>t</a:t>
            </a:r>
            <a:r>
              <a:rPr dirty="0" smtClean="0" sz="1400" spc="0">
                <a:latin typeface="Times New Roman"/>
                <a:cs typeface="Times New Roman"/>
              </a:rPr>
              <a:t>p</a:t>
            </a:r>
            <a:r>
              <a:rPr dirty="0" smtClean="0" sz="1400" spc="-10">
                <a:latin typeface="Times New Roman"/>
                <a:cs typeface="Times New Roman"/>
              </a:rPr>
              <a:t>u</a:t>
            </a:r>
            <a:r>
              <a:rPr dirty="0" smtClean="0" sz="1400" spc="0">
                <a:latin typeface="Times New Roman"/>
                <a:cs typeface="Times New Roman"/>
              </a:rPr>
              <a:t>t</a:t>
            </a:r>
            <a:r>
              <a:rPr dirty="0" smtClean="0" sz="1400" spc="5">
                <a:latin typeface="Times New Roman"/>
                <a:cs typeface="Times New Roman"/>
              </a:rPr>
              <a:t> </a:t>
            </a:r>
            <a:r>
              <a:rPr dirty="0" smtClean="0" sz="1400" spc="-20">
                <a:latin typeface="Times New Roman"/>
                <a:cs typeface="Times New Roman"/>
              </a:rPr>
              <a:t>P</a:t>
            </a:r>
            <a:r>
              <a:rPr dirty="0" smtClean="0" sz="1400" spc="0">
                <a:latin typeface="Times New Roman"/>
                <a:cs typeface="Times New Roman"/>
              </a:rPr>
              <a:t>ort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3944" y="4846319"/>
            <a:ext cx="5572759" cy="338543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347471" rIns="0" bIns="0" rtlCol="0" vert="horz">
            <a:noAutofit/>
          </a:bodyPr>
          <a:lstStyle/>
          <a:p>
            <a:pPr marL="2274570">
              <a:lnSpc>
                <a:spcPct val="100000"/>
              </a:lnSpc>
            </a:pPr>
            <a:fld id="{81D60167-4931-47E6-BA6A-407CBD079E47}" type="slidenum">
              <a:rPr dirty="0" smtClean="0" sz="1100">
                <a:latin typeface="Calibri"/>
                <a:cs typeface="Calibri"/>
              </a:rPr>
              <a:t>91</a:t>
            </a:fld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abc</dc:creator>
  <dcterms:created xsi:type="dcterms:W3CDTF">2018-11-11T13:10:45Z</dcterms:created>
  <dcterms:modified xsi:type="dcterms:W3CDTF">2018-11-11T13:10:45Z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2017-02-21T00:00:00Z</vt:filetime>
  </property>
  <property fmtid="{D5CDD505-2E9C-101B-9397-08002B2CF9AE}" pid="3" name="LastSaved">
    <vt:filetime>2018-11-11T00:00:00Z</vt:filetime>
  </property>
</Properties>
</file>