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#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#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#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#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#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274320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3000"/>
                </a:moveTo>
                <a:lnTo>
                  <a:pt x="8229600" y="1143000"/>
                </a:lnTo>
                <a:lnTo>
                  <a:pt x="82296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99336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86078" y="496442"/>
            <a:ext cx="6771843" cy="67759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36521"/>
            <a:ext cx="8072119" cy="45331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371585" y="6286703"/>
            <a:ext cx="248920" cy="22432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#</a:t>
            </a:fld>
            <a:endParaRPr sz="1400">
              <a:latin typeface="Arial"/>
              <a:cs typeface="Arial"/>
            </a:endParaRPr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304800"/>
            <a:ext cx="7924800" cy="4038600"/>
          </a:xfrm>
          <a:custGeom>
            <a:avLst/>
            <a:gdLst/>
            <a:ahLst/>
            <a:cxnLst/>
            <a:rect l="l" t="t" r="r" b="b"/>
            <a:pathLst>
              <a:path w="7924800" h="4038600">
                <a:moveTo>
                  <a:pt x="0" y="4038600"/>
                </a:moveTo>
                <a:lnTo>
                  <a:pt x="7924800" y="4038600"/>
                </a:lnTo>
                <a:lnTo>
                  <a:pt x="7924800" y="0"/>
                </a:lnTo>
                <a:lnTo>
                  <a:pt x="0" y="0"/>
                </a:lnTo>
                <a:lnTo>
                  <a:pt x="0" y="4038600"/>
                </a:lnTo>
                <a:close/>
              </a:path>
            </a:pathLst>
          </a:custGeom>
          <a:solidFill>
            <a:srgbClr val="99336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68349" y="474217"/>
            <a:ext cx="6760209" cy="36633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1905">
              <a:lnSpc>
                <a:spcPct val="100000"/>
              </a:lnSpc>
            </a:pPr>
            <a:r>
              <a:rPr dirty="0" smtClean="0" sz="6000">
                <a:solidFill>
                  <a:srgbClr val="FFFF00"/>
                </a:solidFill>
                <a:latin typeface="Arial"/>
                <a:cs typeface="Arial"/>
              </a:rPr>
              <a:t>Intel</a:t>
            </a:r>
            <a:r>
              <a:rPr dirty="0" smtClean="0" sz="6000" spc="-1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mtClean="0" sz="6000" spc="0">
                <a:solidFill>
                  <a:srgbClr val="FFFF00"/>
                </a:solidFill>
                <a:latin typeface="Arial"/>
                <a:cs typeface="Arial"/>
              </a:rPr>
              <a:t>8086</a:t>
            </a:r>
            <a:endParaRPr sz="6000">
              <a:latin typeface="Arial"/>
              <a:cs typeface="Arial"/>
            </a:endParaRPr>
          </a:p>
          <a:p>
            <a:pPr marL="12700" marR="12700" indent="762000">
              <a:lnSpc>
                <a:spcPts val="7200"/>
              </a:lnSpc>
              <a:spcBef>
                <a:spcPts val="240"/>
              </a:spcBef>
            </a:pPr>
            <a:r>
              <a:rPr dirty="0" smtClean="0" sz="6000">
                <a:solidFill>
                  <a:srgbClr val="FFFF00"/>
                </a:solidFill>
                <a:latin typeface="Arial"/>
                <a:cs typeface="Arial"/>
              </a:rPr>
              <a:t>Microprocessor</a:t>
            </a:r>
            <a:r>
              <a:rPr dirty="0" smtClean="0" sz="600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mtClean="0" sz="6000" spc="-5">
                <a:solidFill>
                  <a:srgbClr val="FFFF00"/>
                </a:solidFill>
                <a:latin typeface="Arial"/>
                <a:cs typeface="Arial"/>
              </a:rPr>
              <a:t>an</a:t>
            </a:r>
            <a:r>
              <a:rPr dirty="0" smtClean="0" sz="6000" spc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dirty="0" smtClean="0" sz="6000" spc="-5">
                <a:solidFill>
                  <a:srgbClr val="FFFF00"/>
                </a:solidFill>
                <a:latin typeface="Arial"/>
                <a:cs typeface="Arial"/>
              </a:rPr>
              <a:t> I</a:t>
            </a:r>
            <a:r>
              <a:rPr dirty="0" smtClean="0" sz="6000" spc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dirty="0" smtClean="0" sz="6000" spc="-5">
                <a:solidFill>
                  <a:srgbClr val="FFFF00"/>
                </a:solidFill>
                <a:latin typeface="Arial"/>
                <a:cs typeface="Arial"/>
              </a:rPr>
              <a:t>’</a:t>
            </a:r>
            <a:r>
              <a:rPr dirty="0" smtClean="0" sz="6000" spc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dirty="0" smtClean="0" sz="6000" spc="-1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mtClean="0" sz="6000" spc="0">
                <a:solidFill>
                  <a:srgbClr val="FFFF00"/>
                </a:solidFill>
                <a:latin typeface="Arial"/>
                <a:cs typeface="Arial"/>
              </a:rPr>
              <a:t>Architecture</a:t>
            </a:r>
            <a:endParaRPr sz="6000">
              <a:latin typeface="Arial"/>
              <a:cs typeface="Arial"/>
            </a:endParaRPr>
          </a:p>
          <a:p>
            <a:pPr algn="ctr" marR="1905">
              <a:lnSpc>
                <a:spcPts val="6959"/>
              </a:lnSpc>
            </a:pPr>
            <a:r>
              <a:rPr dirty="0" smtClean="0" sz="6000">
                <a:solidFill>
                  <a:srgbClr val="FFFF00"/>
                </a:solidFill>
                <a:latin typeface="Arial"/>
                <a:cs typeface="Arial"/>
              </a:rPr>
              <a:t>Diagram</a:t>
            </a:r>
            <a:endParaRPr sz="6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81200" y="4419600"/>
            <a:ext cx="4439412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10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81100"/>
            <a:ext cx="8305800" cy="5105400"/>
          </a:xfrm>
          <a:custGeom>
            <a:avLst/>
            <a:gdLst/>
            <a:ahLst/>
            <a:cxnLst/>
            <a:rect l="l" t="t" r="r" b="b"/>
            <a:pathLst>
              <a:path w="8305800" h="5105400">
                <a:moveTo>
                  <a:pt x="0" y="5105400"/>
                </a:moveTo>
                <a:lnTo>
                  <a:pt x="8305800" y="5105400"/>
                </a:lnTo>
                <a:lnTo>
                  <a:pt x="8305800" y="0"/>
                </a:lnTo>
                <a:lnTo>
                  <a:pt x="0" y="0"/>
                </a:lnTo>
                <a:lnTo>
                  <a:pt x="0" y="510540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57200" y="1181100"/>
            <a:ext cx="8305800" cy="510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457200" y="274320"/>
            <a:ext cx="8229600" cy="792479"/>
          </a:xfrm>
          <a:custGeom>
            <a:avLst/>
            <a:gdLst/>
            <a:ahLst/>
            <a:cxnLst/>
            <a:rect l="l" t="t" r="r" b="b"/>
            <a:pathLst>
              <a:path w="8229600" h="792479">
                <a:moveTo>
                  <a:pt x="0" y="792479"/>
                </a:moveTo>
                <a:lnTo>
                  <a:pt x="8229600" y="792479"/>
                </a:lnTo>
                <a:lnTo>
                  <a:pt x="8229600" y="0"/>
                </a:lnTo>
                <a:lnTo>
                  <a:pt x="0" y="0"/>
                </a:lnTo>
                <a:lnTo>
                  <a:pt x="0" y="792479"/>
                </a:lnTo>
                <a:close/>
              </a:path>
            </a:pathLst>
          </a:custGeom>
          <a:solidFill>
            <a:srgbClr val="99336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990725" y="351790"/>
            <a:ext cx="5161280" cy="6172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4000" spc="-20">
                <a:latin typeface="Arial"/>
                <a:cs typeface="Arial"/>
              </a:rPr>
              <a:t>Logic</a:t>
            </a:r>
            <a:r>
              <a:rPr dirty="0" smtClean="0" sz="4000" spc="10">
                <a:latin typeface="Arial"/>
                <a:cs typeface="Arial"/>
              </a:rPr>
              <a:t> </a:t>
            </a:r>
            <a:r>
              <a:rPr dirty="0" smtClean="0" sz="4000" spc="-20">
                <a:latin typeface="Arial"/>
                <a:cs typeface="Arial"/>
              </a:rPr>
              <a:t>Pins</a:t>
            </a:r>
            <a:r>
              <a:rPr dirty="0" smtClean="0" sz="4000" spc="-5">
                <a:latin typeface="Arial"/>
                <a:cs typeface="Arial"/>
              </a:rPr>
              <a:t> </a:t>
            </a:r>
            <a:r>
              <a:rPr dirty="0" smtClean="0" sz="4000" spc="-25">
                <a:latin typeface="Arial"/>
                <a:cs typeface="Arial"/>
              </a:rPr>
              <a:t>and</a:t>
            </a:r>
            <a:r>
              <a:rPr dirty="0" smtClean="0" sz="4000" spc="-5">
                <a:latin typeface="Arial"/>
                <a:cs typeface="Arial"/>
              </a:rPr>
              <a:t> </a:t>
            </a:r>
            <a:r>
              <a:rPr dirty="0" smtClean="0" sz="4000" spc="-20">
                <a:latin typeface="Arial"/>
                <a:cs typeface="Arial"/>
              </a:rPr>
              <a:t>Signals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10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"/>
            <a:ext cx="8229600" cy="609600"/>
          </a:xfrm>
          <a:custGeom>
            <a:avLst/>
            <a:gdLst/>
            <a:ahLst/>
            <a:cxnLst/>
            <a:rect l="l" t="t" r="r" b="b"/>
            <a:pathLst>
              <a:path w="8229600" h="609600">
                <a:moveTo>
                  <a:pt x="0" y="609600"/>
                </a:moveTo>
                <a:lnTo>
                  <a:pt x="8229600" y="609600"/>
                </a:lnTo>
                <a:lnTo>
                  <a:pt x="82296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99336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71369" y="201676"/>
            <a:ext cx="4005579" cy="4965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200">
                <a:latin typeface="Arial"/>
                <a:cs typeface="Arial"/>
              </a:rPr>
              <a:t>Architecture</a:t>
            </a:r>
            <a:r>
              <a:rPr dirty="0" smtClean="0" sz="3200" spc="-25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O</a:t>
            </a:r>
            <a:r>
              <a:rPr dirty="0" smtClean="0" sz="3200" spc="5">
                <a:latin typeface="Arial"/>
                <a:cs typeface="Arial"/>
              </a:rPr>
              <a:t>v</a:t>
            </a:r>
            <a:r>
              <a:rPr dirty="0" smtClean="0" sz="3200" spc="0">
                <a:latin typeface="Arial"/>
                <a:cs typeface="Arial"/>
              </a:rPr>
              <a:t>erview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3400" y="838200"/>
            <a:ext cx="8077200" cy="5486400"/>
          </a:xfrm>
          <a:custGeom>
            <a:avLst/>
            <a:gdLst/>
            <a:ahLst/>
            <a:cxnLst/>
            <a:rect l="l" t="t" r="r" b="b"/>
            <a:pathLst>
              <a:path w="8077200" h="5486400">
                <a:moveTo>
                  <a:pt x="0" y="5486400"/>
                </a:moveTo>
                <a:lnTo>
                  <a:pt x="8077200" y="5486400"/>
                </a:lnTo>
                <a:lnTo>
                  <a:pt x="80772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33400" y="838200"/>
            <a:ext cx="8077200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10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"/>
            <a:ext cx="8229600" cy="640079"/>
          </a:xfrm>
          <a:custGeom>
            <a:avLst/>
            <a:gdLst/>
            <a:ahLst/>
            <a:cxnLst/>
            <a:rect l="l" t="t" r="r" b="b"/>
            <a:pathLst>
              <a:path w="8229600" h="640079">
                <a:moveTo>
                  <a:pt x="0" y="640079"/>
                </a:moveTo>
                <a:lnTo>
                  <a:pt x="8229600" y="640079"/>
                </a:lnTo>
                <a:lnTo>
                  <a:pt x="8229600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99336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71369" y="216915"/>
            <a:ext cx="4004310" cy="4965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200">
                <a:latin typeface="Arial"/>
                <a:cs typeface="Arial"/>
              </a:rPr>
              <a:t>Ar</a:t>
            </a:r>
            <a:r>
              <a:rPr dirty="0" smtClean="0" sz="3200" spc="5">
                <a:latin typeface="Arial"/>
                <a:cs typeface="Arial"/>
              </a:rPr>
              <a:t>c</a:t>
            </a:r>
            <a:r>
              <a:rPr dirty="0" smtClean="0" sz="3200" spc="0">
                <a:latin typeface="Arial"/>
                <a:cs typeface="Arial"/>
              </a:rPr>
              <a:t>hitecture</a:t>
            </a:r>
            <a:r>
              <a:rPr dirty="0" smtClean="0" sz="3200" spc="-25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O</a:t>
            </a:r>
            <a:r>
              <a:rPr dirty="0" smtClean="0" sz="3200" spc="5">
                <a:latin typeface="Arial"/>
                <a:cs typeface="Arial"/>
              </a:rPr>
              <a:t>v</a:t>
            </a:r>
            <a:r>
              <a:rPr dirty="0" smtClean="0" sz="3200" spc="0">
                <a:latin typeface="Arial"/>
                <a:cs typeface="Arial"/>
              </a:rPr>
              <a:t>erview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8827" y="990600"/>
            <a:ext cx="8086344" cy="5410200"/>
          </a:xfrm>
          <a:custGeom>
            <a:avLst/>
            <a:gdLst/>
            <a:ahLst/>
            <a:cxnLst/>
            <a:rect l="l" t="t" r="r" b="b"/>
            <a:pathLst>
              <a:path w="8086344" h="5410200">
                <a:moveTo>
                  <a:pt x="0" y="5410200"/>
                </a:moveTo>
                <a:lnTo>
                  <a:pt x="8086344" y="5410200"/>
                </a:lnTo>
                <a:lnTo>
                  <a:pt x="8086344" y="0"/>
                </a:lnTo>
                <a:lnTo>
                  <a:pt x="0" y="0"/>
                </a:lnTo>
                <a:lnTo>
                  <a:pt x="0" y="541020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28827" y="990600"/>
            <a:ext cx="8086344" cy="541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10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28600"/>
            <a:ext cx="8229600" cy="609600"/>
          </a:xfrm>
          <a:custGeom>
            <a:avLst/>
            <a:gdLst/>
            <a:ahLst/>
            <a:cxnLst/>
            <a:rect l="l" t="t" r="r" b="b"/>
            <a:pathLst>
              <a:path w="8229600" h="609600">
                <a:moveTo>
                  <a:pt x="0" y="609600"/>
                </a:moveTo>
                <a:lnTo>
                  <a:pt x="8229600" y="609600"/>
                </a:lnTo>
                <a:lnTo>
                  <a:pt x="82296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99336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71369" y="277876"/>
            <a:ext cx="4005579" cy="4965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200">
                <a:latin typeface="Arial"/>
                <a:cs typeface="Arial"/>
              </a:rPr>
              <a:t>Architecture</a:t>
            </a:r>
            <a:r>
              <a:rPr dirty="0" smtClean="0" sz="3200" spc="-25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O</a:t>
            </a:r>
            <a:r>
              <a:rPr dirty="0" smtClean="0" sz="3200" spc="5">
                <a:latin typeface="Arial"/>
                <a:cs typeface="Arial"/>
              </a:rPr>
              <a:t>v</a:t>
            </a:r>
            <a:r>
              <a:rPr dirty="0" smtClean="0" sz="3200" spc="0">
                <a:latin typeface="Arial"/>
                <a:cs typeface="Arial"/>
              </a:rPr>
              <a:t>erview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838200"/>
            <a:ext cx="8238744" cy="5772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10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"/>
            <a:ext cx="8229600" cy="563879"/>
          </a:xfrm>
          <a:custGeom>
            <a:avLst/>
            <a:gdLst/>
            <a:ahLst/>
            <a:cxnLst/>
            <a:rect l="l" t="t" r="r" b="b"/>
            <a:pathLst>
              <a:path w="8229600" h="563879">
                <a:moveTo>
                  <a:pt x="0" y="563879"/>
                </a:moveTo>
                <a:lnTo>
                  <a:pt x="8229600" y="563879"/>
                </a:lnTo>
                <a:lnTo>
                  <a:pt x="8229600" y="0"/>
                </a:lnTo>
                <a:lnTo>
                  <a:pt x="0" y="0"/>
                </a:lnTo>
                <a:lnTo>
                  <a:pt x="0" y="563879"/>
                </a:lnTo>
                <a:close/>
              </a:path>
            </a:pathLst>
          </a:custGeom>
          <a:solidFill>
            <a:srgbClr val="99336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71369" y="178815"/>
            <a:ext cx="4004310" cy="4965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200">
                <a:latin typeface="Arial"/>
                <a:cs typeface="Arial"/>
              </a:rPr>
              <a:t>Ar</a:t>
            </a:r>
            <a:r>
              <a:rPr dirty="0" smtClean="0" sz="3200" spc="5">
                <a:latin typeface="Arial"/>
                <a:cs typeface="Arial"/>
              </a:rPr>
              <a:t>c</a:t>
            </a:r>
            <a:r>
              <a:rPr dirty="0" smtClean="0" sz="3200" spc="0">
                <a:latin typeface="Arial"/>
                <a:cs typeface="Arial"/>
              </a:rPr>
              <a:t>hitecture</a:t>
            </a:r>
            <a:r>
              <a:rPr dirty="0" smtClean="0" sz="3200" spc="-25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O</a:t>
            </a:r>
            <a:r>
              <a:rPr dirty="0" smtClean="0" sz="3200" spc="5">
                <a:latin typeface="Arial"/>
                <a:cs typeface="Arial"/>
              </a:rPr>
              <a:t>v</a:t>
            </a:r>
            <a:r>
              <a:rPr dirty="0" smtClean="0" sz="3200" spc="0">
                <a:latin typeface="Arial"/>
                <a:cs typeface="Arial"/>
              </a:rPr>
              <a:t>erview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7116" y="757427"/>
            <a:ext cx="8049768" cy="5795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10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239000" y="5181600"/>
            <a:ext cx="1066800" cy="609600"/>
          </a:xfrm>
          <a:custGeom>
            <a:avLst/>
            <a:gdLst/>
            <a:ahLst/>
            <a:cxnLst/>
            <a:rect l="l" t="t" r="r" b="b"/>
            <a:pathLst>
              <a:path w="1066800" h="609600">
                <a:moveTo>
                  <a:pt x="0" y="609600"/>
                </a:moveTo>
                <a:lnTo>
                  <a:pt x="1066800" y="609600"/>
                </a:lnTo>
                <a:lnTo>
                  <a:pt x="10668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7239000" y="5181600"/>
            <a:ext cx="1066800" cy="609600"/>
          </a:xfrm>
          <a:custGeom>
            <a:avLst/>
            <a:gdLst/>
            <a:ahLst/>
            <a:cxnLst/>
            <a:rect l="l" t="t" r="r" b="b"/>
            <a:pathLst>
              <a:path w="1066800" h="609600">
                <a:moveTo>
                  <a:pt x="0" y="609600"/>
                </a:moveTo>
                <a:lnTo>
                  <a:pt x="1066800" y="609600"/>
                </a:lnTo>
                <a:lnTo>
                  <a:pt x="10668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038600" y="4800600"/>
            <a:ext cx="1676400" cy="609600"/>
          </a:xfrm>
          <a:custGeom>
            <a:avLst/>
            <a:gdLst/>
            <a:ahLst/>
            <a:cxnLst/>
            <a:rect l="l" t="t" r="r" b="b"/>
            <a:pathLst>
              <a:path w="1676400" h="609600">
                <a:moveTo>
                  <a:pt x="0" y="609600"/>
                </a:moveTo>
                <a:lnTo>
                  <a:pt x="1676400" y="609600"/>
                </a:lnTo>
                <a:lnTo>
                  <a:pt x="16764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4038600" y="4800600"/>
            <a:ext cx="1676400" cy="609600"/>
          </a:xfrm>
          <a:custGeom>
            <a:avLst/>
            <a:gdLst/>
            <a:ahLst/>
            <a:cxnLst/>
            <a:rect l="l" t="t" r="r" b="b"/>
            <a:pathLst>
              <a:path w="1676400" h="609600">
                <a:moveTo>
                  <a:pt x="0" y="609600"/>
                </a:moveTo>
                <a:lnTo>
                  <a:pt x="1676400" y="609600"/>
                </a:lnTo>
                <a:lnTo>
                  <a:pt x="16764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4191000" y="6172200"/>
            <a:ext cx="1371600" cy="228600"/>
          </a:xfrm>
          <a:custGeom>
            <a:avLst/>
            <a:gdLst/>
            <a:ahLst/>
            <a:cxnLst/>
            <a:rect l="l" t="t" r="r" b="b"/>
            <a:pathLst>
              <a:path w="1371600" h="228600">
                <a:moveTo>
                  <a:pt x="0" y="228600"/>
                </a:moveTo>
                <a:lnTo>
                  <a:pt x="1371600" y="228600"/>
                </a:lnTo>
                <a:lnTo>
                  <a:pt x="13716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4191000" y="6172200"/>
            <a:ext cx="1371600" cy="228600"/>
          </a:xfrm>
          <a:custGeom>
            <a:avLst/>
            <a:gdLst/>
            <a:ahLst/>
            <a:cxnLst/>
            <a:rect l="l" t="t" r="r" b="b"/>
            <a:pathLst>
              <a:path w="1371600" h="228600">
                <a:moveTo>
                  <a:pt x="0" y="228600"/>
                </a:moveTo>
                <a:lnTo>
                  <a:pt x="1371600" y="228600"/>
                </a:lnTo>
                <a:lnTo>
                  <a:pt x="13716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762000" y="3749040"/>
            <a:ext cx="5943600" cy="0"/>
          </a:xfrm>
          <a:custGeom>
            <a:avLst/>
            <a:gdLst/>
            <a:ahLst/>
            <a:cxnLst/>
            <a:rect l="l" t="t" r="r" b="b"/>
            <a:pathLst>
              <a:path w="5943600" h="0">
                <a:moveTo>
                  <a:pt x="0" y="0"/>
                </a:moveTo>
                <a:lnTo>
                  <a:pt x="5943600" y="0"/>
                </a:lnTo>
              </a:path>
            </a:pathLst>
          </a:custGeom>
          <a:ln w="256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762000" y="3810000"/>
            <a:ext cx="5943600" cy="0"/>
          </a:xfrm>
          <a:custGeom>
            <a:avLst/>
            <a:gdLst/>
            <a:ahLst/>
            <a:cxnLst/>
            <a:rect l="l" t="t" r="r" b="b"/>
            <a:pathLst>
              <a:path w="5943600" h="0">
                <a:moveTo>
                  <a:pt x="0" y="0"/>
                </a:moveTo>
                <a:lnTo>
                  <a:pt x="5943600" y="0"/>
                </a:lnTo>
              </a:path>
            </a:pathLst>
          </a:custGeom>
          <a:ln w="5003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762000" y="3870959"/>
            <a:ext cx="5943600" cy="0"/>
          </a:xfrm>
          <a:custGeom>
            <a:avLst/>
            <a:gdLst/>
            <a:ahLst/>
            <a:cxnLst/>
            <a:rect l="l" t="t" r="r" b="b"/>
            <a:pathLst>
              <a:path w="5943600" h="0">
                <a:moveTo>
                  <a:pt x="0" y="0"/>
                </a:moveTo>
                <a:lnTo>
                  <a:pt x="5943600" y="0"/>
                </a:lnTo>
              </a:path>
            </a:pathLst>
          </a:custGeom>
          <a:ln w="256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6694169" y="3810000"/>
            <a:ext cx="0" cy="2743200"/>
          </a:xfrm>
          <a:custGeom>
            <a:avLst/>
            <a:gdLst/>
            <a:ahLst/>
            <a:cxnLst/>
            <a:rect l="l" t="t" r="r" b="b"/>
            <a:pathLst>
              <a:path w="0" h="2743200">
                <a:moveTo>
                  <a:pt x="0" y="0"/>
                </a:moveTo>
                <a:lnTo>
                  <a:pt x="0" y="2743200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6629400" y="3810000"/>
            <a:ext cx="0" cy="2743200"/>
          </a:xfrm>
          <a:custGeom>
            <a:avLst/>
            <a:gdLst/>
            <a:ahLst/>
            <a:cxnLst/>
            <a:rect l="l" t="t" r="r" b="b"/>
            <a:pathLst>
              <a:path w="0" h="2743200">
                <a:moveTo>
                  <a:pt x="0" y="0"/>
                </a:moveTo>
                <a:lnTo>
                  <a:pt x="0" y="2743200"/>
                </a:lnTo>
              </a:path>
            </a:pathLst>
          </a:custGeom>
          <a:ln w="530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6564630" y="3810000"/>
            <a:ext cx="0" cy="2743200"/>
          </a:xfrm>
          <a:custGeom>
            <a:avLst/>
            <a:gdLst/>
            <a:ahLst/>
            <a:cxnLst/>
            <a:rect l="l" t="t" r="r" b="b"/>
            <a:pathLst>
              <a:path w="0" h="2743200">
                <a:moveTo>
                  <a:pt x="0" y="0"/>
                </a:moveTo>
                <a:lnTo>
                  <a:pt x="0" y="2743200"/>
                </a:lnTo>
              </a:path>
            </a:pathLst>
          </a:custGeom>
          <a:ln w="271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4191000" y="5943600"/>
            <a:ext cx="1371600" cy="228600"/>
          </a:xfrm>
          <a:custGeom>
            <a:avLst/>
            <a:gdLst/>
            <a:ahLst/>
            <a:cxnLst/>
            <a:rect l="l" t="t" r="r" b="b"/>
            <a:pathLst>
              <a:path w="1371600" h="228600">
                <a:moveTo>
                  <a:pt x="0" y="228600"/>
                </a:moveTo>
                <a:lnTo>
                  <a:pt x="1371600" y="228600"/>
                </a:lnTo>
                <a:lnTo>
                  <a:pt x="13716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4191000" y="5943600"/>
            <a:ext cx="1371600" cy="228600"/>
          </a:xfrm>
          <a:custGeom>
            <a:avLst/>
            <a:gdLst/>
            <a:ahLst/>
            <a:cxnLst/>
            <a:rect l="l" t="t" r="r" b="b"/>
            <a:pathLst>
              <a:path w="1371600" h="228600">
                <a:moveTo>
                  <a:pt x="0" y="228600"/>
                </a:moveTo>
                <a:lnTo>
                  <a:pt x="1371600" y="228600"/>
                </a:lnTo>
                <a:lnTo>
                  <a:pt x="13716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5562600" y="6085332"/>
            <a:ext cx="1066800" cy="173736"/>
          </a:xfrm>
          <a:custGeom>
            <a:avLst/>
            <a:gdLst/>
            <a:ahLst/>
            <a:cxnLst/>
            <a:rect l="l" t="t" r="r" b="b"/>
            <a:pathLst>
              <a:path w="1066800" h="173736">
                <a:moveTo>
                  <a:pt x="173736" y="0"/>
                </a:moveTo>
                <a:lnTo>
                  <a:pt x="0" y="86868"/>
                </a:lnTo>
                <a:lnTo>
                  <a:pt x="173736" y="173736"/>
                </a:lnTo>
                <a:lnTo>
                  <a:pt x="173736" y="115824"/>
                </a:lnTo>
                <a:lnTo>
                  <a:pt x="144779" y="115824"/>
                </a:lnTo>
                <a:lnTo>
                  <a:pt x="144779" y="57912"/>
                </a:lnTo>
                <a:lnTo>
                  <a:pt x="173736" y="57912"/>
                </a:lnTo>
                <a:lnTo>
                  <a:pt x="173736" y="0"/>
                </a:lnTo>
                <a:close/>
              </a:path>
              <a:path w="1066800" h="173736">
                <a:moveTo>
                  <a:pt x="893063" y="0"/>
                </a:moveTo>
                <a:lnTo>
                  <a:pt x="893063" y="173736"/>
                </a:lnTo>
                <a:lnTo>
                  <a:pt x="1008888" y="115824"/>
                </a:lnTo>
                <a:lnTo>
                  <a:pt x="922020" y="115824"/>
                </a:lnTo>
                <a:lnTo>
                  <a:pt x="922020" y="57912"/>
                </a:lnTo>
                <a:lnTo>
                  <a:pt x="1008888" y="57912"/>
                </a:lnTo>
                <a:lnTo>
                  <a:pt x="893063" y="0"/>
                </a:lnTo>
                <a:close/>
              </a:path>
              <a:path w="1066800" h="173736">
                <a:moveTo>
                  <a:pt x="173736" y="57912"/>
                </a:moveTo>
                <a:lnTo>
                  <a:pt x="144779" y="57912"/>
                </a:lnTo>
                <a:lnTo>
                  <a:pt x="144779" y="115824"/>
                </a:lnTo>
                <a:lnTo>
                  <a:pt x="173736" y="115824"/>
                </a:lnTo>
                <a:lnTo>
                  <a:pt x="173736" y="57912"/>
                </a:lnTo>
                <a:close/>
              </a:path>
              <a:path w="1066800" h="173736">
                <a:moveTo>
                  <a:pt x="893063" y="57912"/>
                </a:moveTo>
                <a:lnTo>
                  <a:pt x="173736" y="57912"/>
                </a:lnTo>
                <a:lnTo>
                  <a:pt x="173736" y="115824"/>
                </a:lnTo>
                <a:lnTo>
                  <a:pt x="893063" y="115824"/>
                </a:lnTo>
                <a:lnTo>
                  <a:pt x="893063" y="57912"/>
                </a:lnTo>
                <a:close/>
              </a:path>
              <a:path w="1066800" h="173736">
                <a:moveTo>
                  <a:pt x="1008888" y="57912"/>
                </a:moveTo>
                <a:lnTo>
                  <a:pt x="922020" y="57912"/>
                </a:lnTo>
                <a:lnTo>
                  <a:pt x="922020" y="115824"/>
                </a:lnTo>
                <a:lnTo>
                  <a:pt x="1008888" y="115824"/>
                </a:lnTo>
                <a:lnTo>
                  <a:pt x="1066800" y="86868"/>
                </a:lnTo>
                <a:lnTo>
                  <a:pt x="1008888" y="57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5715000" y="5029200"/>
            <a:ext cx="914400" cy="152400"/>
          </a:xfrm>
          <a:custGeom>
            <a:avLst/>
            <a:gdLst/>
            <a:ahLst/>
            <a:cxnLst/>
            <a:rect l="l" t="t" r="r" b="b"/>
            <a:pathLst>
              <a:path w="914400" h="152400">
                <a:moveTo>
                  <a:pt x="685800" y="0"/>
                </a:moveTo>
                <a:lnTo>
                  <a:pt x="685800" y="38100"/>
                </a:lnTo>
                <a:lnTo>
                  <a:pt x="0" y="38100"/>
                </a:lnTo>
                <a:lnTo>
                  <a:pt x="0" y="114300"/>
                </a:lnTo>
                <a:lnTo>
                  <a:pt x="685800" y="114300"/>
                </a:lnTo>
                <a:lnTo>
                  <a:pt x="685800" y="152400"/>
                </a:lnTo>
                <a:lnTo>
                  <a:pt x="914400" y="76200"/>
                </a:lnTo>
                <a:lnTo>
                  <a:pt x="6858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5715000" y="5029200"/>
            <a:ext cx="914400" cy="152400"/>
          </a:xfrm>
          <a:custGeom>
            <a:avLst/>
            <a:gdLst/>
            <a:ahLst/>
            <a:cxnLst/>
            <a:rect l="l" t="t" r="r" b="b"/>
            <a:pathLst>
              <a:path w="914400" h="152400">
                <a:moveTo>
                  <a:pt x="0" y="38100"/>
                </a:moveTo>
                <a:lnTo>
                  <a:pt x="685800" y="38100"/>
                </a:lnTo>
                <a:lnTo>
                  <a:pt x="685800" y="0"/>
                </a:lnTo>
                <a:lnTo>
                  <a:pt x="914400" y="76200"/>
                </a:lnTo>
                <a:lnTo>
                  <a:pt x="685800" y="152400"/>
                </a:lnTo>
                <a:lnTo>
                  <a:pt x="685800" y="114300"/>
                </a:lnTo>
                <a:lnTo>
                  <a:pt x="0" y="114300"/>
                </a:lnTo>
                <a:lnTo>
                  <a:pt x="0" y="381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4343400" y="3810000"/>
            <a:ext cx="228600" cy="990600"/>
          </a:xfrm>
          <a:custGeom>
            <a:avLst/>
            <a:gdLst/>
            <a:ahLst/>
            <a:cxnLst/>
            <a:rect l="l" t="t" r="r" b="b"/>
            <a:pathLst>
              <a:path w="228600" h="990600">
                <a:moveTo>
                  <a:pt x="228600" y="742950"/>
                </a:moveTo>
                <a:lnTo>
                  <a:pt x="0" y="742950"/>
                </a:lnTo>
                <a:lnTo>
                  <a:pt x="114300" y="990600"/>
                </a:lnTo>
                <a:lnTo>
                  <a:pt x="228600" y="742950"/>
                </a:lnTo>
                <a:close/>
              </a:path>
              <a:path w="228600" h="990600">
                <a:moveTo>
                  <a:pt x="171450" y="0"/>
                </a:moveTo>
                <a:lnTo>
                  <a:pt x="57150" y="0"/>
                </a:lnTo>
                <a:lnTo>
                  <a:pt x="57150" y="742950"/>
                </a:lnTo>
                <a:lnTo>
                  <a:pt x="171450" y="742950"/>
                </a:lnTo>
                <a:lnTo>
                  <a:pt x="17145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4343400" y="3810000"/>
            <a:ext cx="228600" cy="990600"/>
          </a:xfrm>
          <a:custGeom>
            <a:avLst/>
            <a:gdLst/>
            <a:ahLst/>
            <a:cxnLst/>
            <a:rect l="l" t="t" r="r" b="b"/>
            <a:pathLst>
              <a:path w="228600" h="990600">
                <a:moveTo>
                  <a:pt x="0" y="742950"/>
                </a:moveTo>
                <a:lnTo>
                  <a:pt x="57150" y="742950"/>
                </a:lnTo>
                <a:lnTo>
                  <a:pt x="57150" y="0"/>
                </a:lnTo>
                <a:lnTo>
                  <a:pt x="171450" y="0"/>
                </a:lnTo>
                <a:lnTo>
                  <a:pt x="171450" y="742950"/>
                </a:lnTo>
                <a:lnTo>
                  <a:pt x="228600" y="742950"/>
                </a:lnTo>
                <a:lnTo>
                  <a:pt x="114300" y="990600"/>
                </a:lnTo>
                <a:lnTo>
                  <a:pt x="0" y="74295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5181600" y="3810000"/>
            <a:ext cx="228600" cy="990600"/>
          </a:xfrm>
          <a:custGeom>
            <a:avLst/>
            <a:gdLst/>
            <a:ahLst/>
            <a:cxnLst/>
            <a:rect l="l" t="t" r="r" b="b"/>
            <a:pathLst>
              <a:path w="228600" h="990600">
                <a:moveTo>
                  <a:pt x="228600" y="742950"/>
                </a:moveTo>
                <a:lnTo>
                  <a:pt x="0" y="742950"/>
                </a:lnTo>
                <a:lnTo>
                  <a:pt x="114300" y="990600"/>
                </a:lnTo>
                <a:lnTo>
                  <a:pt x="228600" y="742950"/>
                </a:lnTo>
                <a:close/>
              </a:path>
              <a:path w="228600" h="990600">
                <a:moveTo>
                  <a:pt x="171450" y="0"/>
                </a:moveTo>
                <a:lnTo>
                  <a:pt x="57150" y="0"/>
                </a:lnTo>
                <a:lnTo>
                  <a:pt x="57150" y="742950"/>
                </a:lnTo>
                <a:lnTo>
                  <a:pt x="171450" y="742950"/>
                </a:lnTo>
                <a:lnTo>
                  <a:pt x="17145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5181600" y="3810000"/>
            <a:ext cx="228600" cy="990600"/>
          </a:xfrm>
          <a:custGeom>
            <a:avLst/>
            <a:gdLst/>
            <a:ahLst/>
            <a:cxnLst/>
            <a:rect l="l" t="t" r="r" b="b"/>
            <a:pathLst>
              <a:path w="228600" h="990600">
                <a:moveTo>
                  <a:pt x="0" y="742950"/>
                </a:moveTo>
                <a:lnTo>
                  <a:pt x="57150" y="742950"/>
                </a:lnTo>
                <a:lnTo>
                  <a:pt x="57150" y="0"/>
                </a:lnTo>
                <a:lnTo>
                  <a:pt x="171450" y="0"/>
                </a:lnTo>
                <a:lnTo>
                  <a:pt x="171450" y="742950"/>
                </a:lnTo>
                <a:lnTo>
                  <a:pt x="228600" y="742950"/>
                </a:lnTo>
                <a:lnTo>
                  <a:pt x="114300" y="990600"/>
                </a:lnTo>
                <a:lnTo>
                  <a:pt x="0" y="74295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1676400" y="3886200"/>
            <a:ext cx="304800" cy="609600"/>
          </a:xfrm>
          <a:custGeom>
            <a:avLst/>
            <a:gdLst/>
            <a:ahLst/>
            <a:cxnLst/>
            <a:rect l="l" t="t" r="r" b="b"/>
            <a:pathLst>
              <a:path w="304800" h="609600">
                <a:moveTo>
                  <a:pt x="304800" y="487680"/>
                </a:moveTo>
                <a:lnTo>
                  <a:pt x="0" y="487680"/>
                </a:lnTo>
                <a:lnTo>
                  <a:pt x="152400" y="609600"/>
                </a:lnTo>
                <a:lnTo>
                  <a:pt x="304800" y="487680"/>
                </a:lnTo>
                <a:close/>
              </a:path>
              <a:path w="304800" h="609600">
                <a:moveTo>
                  <a:pt x="228600" y="121919"/>
                </a:moveTo>
                <a:lnTo>
                  <a:pt x="76200" y="121919"/>
                </a:lnTo>
                <a:lnTo>
                  <a:pt x="76200" y="487680"/>
                </a:lnTo>
                <a:lnTo>
                  <a:pt x="228600" y="487680"/>
                </a:lnTo>
                <a:lnTo>
                  <a:pt x="228600" y="121919"/>
                </a:lnTo>
                <a:close/>
              </a:path>
              <a:path w="304800" h="609600">
                <a:moveTo>
                  <a:pt x="152400" y="0"/>
                </a:moveTo>
                <a:lnTo>
                  <a:pt x="0" y="121919"/>
                </a:lnTo>
                <a:lnTo>
                  <a:pt x="304800" y="121919"/>
                </a:lnTo>
                <a:lnTo>
                  <a:pt x="1524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1676400" y="3886200"/>
            <a:ext cx="304800" cy="609600"/>
          </a:xfrm>
          <a:custGeom>
            <a:avLst/>
            <a:gdLst/>
            <a:ahLst/>
            <a:cxnLst/>
            <a:rect l="l" t="t" r="r" b="b"/>
            <a:pathLst>
              <a:path w="304800" h="609600">
                <a:moveTo>
                  <a:pt x="0" y="121919"/>
                </a:moveTo>
                <a:lnTo>
                  <a:pt x="152400" y="0"/>
                </a:lnTo>
                <a:lnTo>
                  <a:pt x="304800" y="121919"/>
                </a:lnTo>
                <a:lnTo>
                  <a:pt x="228600" y="121919"/>
                </a:lnTo>
                <a:lnTo>
                  <a:pt x="228600" y="487680"/>
                </a:lnTo>
                <a:lnTo>
                  <a:pt x="304800" y="487680"/>
                </a:lnTo>
                <a:lnTo>
                  <a:pt x="152400" y="609600"/>
                </a:lnTo>
                <a:lnTo>
                  <a:pt x="0" y="487680"/>
                </a:lnTo>
                <a:lnTo>
                  <a:pt x="76200" y="487680"/>
                </a:lnTo>
                <a:lnTo>
                  <a:pt x="76200" y="121919"/>
                </a:lnTo>
                <a:lnTo>
                  <a:pt x="0" y="12191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1676400" y="3200400"/>
            <a:ext cx="304800" cy="533400"/>
          </a:xfrm>
          <a:custGeom>
            <a:avLst/>
            <a:gdLst/>
            <a:ahLst/>
            <a:cxnLst/>
            <a:rect l="l" t="t" r="r" b="b"/>
            <a:pathLst>
              <a:path w="304800" h="533400">
                <a:moveTo>
                  <a:pt x="304800" y="426719"/>
                </a:moveTo>
                <a:lnTo>
                  <a:pt x="0" y="426719"/>
                </a:lnTo>
                <a:lnTo>
                  <a:pt x="152400" y="533400"/>
                </a:lnTo>
                <a:lnTo>
                  <a:pt x="304800" y="426719"/>
                </a:lnTo>
                <a:close/>
              </a:path>
              <a:path w="304800" h="533400">
                <a:moveTo>
                  <a:pt x="228600" y="106679"/>
                </a:moveTo>
                <a:lnTo>
                  <a:pt x="76200" y="106679"/>
                </a:lnTo>
                <a:lnTo>
                  <a:pt x="76200" y="426719"/>
                </a:lnTo>
                <a:lnTo>
                  <a:pt x="228600" y="426719"/>
                </a:lnTo>
                <a:lnTo>
                  <a:pt x="228600" y="106679"/>
                </a:lnTo>
                <a:close/>
              </a:path>
              <a:path w="304800" h="533400">
                <a:moveTo>
                  <a:pt x="152400" y="0"/>
                </a:moveTo>
                <a:lnTo>
                  <a:pt x="0" y="106679"/>
                </a:lnTo>
                <a:lnTo>
                  <a:pt x="304800" y="106679"/>
                </a:lnTo>
                <a:lnTo>
                  <a:pt x="1524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1676400" y="3200400"/>
            <a:ext cx="304800" cy="533400"/>
          </a:xfrm>
          <a:custGeom>
            <a:avLst/>
            <a:gdLst/>
            <a:ahLst/>
            <a:cxnLst/>
            <a:rect l="l" t="t" r="r" b="b"/>
            <a:pathLst>
              <a:path w="304800" h="533400">
                <a:moveTo>
                  <a:pt x="0" y="106679"/>
                </a:moveTo>
                <a:lnTo>
                  <a:pt x="152400" y="0"/>
                </a:lnTo>
                <a:lnTo>
                  <a:pt x="304800" y="106679"/>
                </a:lnTo>
                <a:lnTo>
                  <a:pt x="228600" y="106679"/>
                </a:lnTo>
                <a:lnTo>
                  <a:pt x="228600" y="426719"/>
                </a:lnTo>
                <a:lnTo>
                  <a:pt x="304800" y="426719"/>
                </a:lnTo>
                <a:lnTo>
                  <a:pt x="152400" y="533400"/>
                </a:lnTo>
                <a:lnTo>
                  <a:pt x="0" y="426719"/>
                </a:lnTo>
                <a:lnTo>
                  <a:pt x="76200" y="426719"/>
                </a:lnTo>
                <a:lnTo>
                  <a:pt x="76200" y="106679"/>
                </a:lnTo>
                <a:lnTo>
                  <a:pt x="0" y="10667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1028700" y="1371600"/>
            <a:ext cx="228600" cy="457200"/>
          </a:xfrm>
          <a:custGeom>
            <a:avLst/>
            <a:gdLst/>
            <a:ahLst/>
            <a:cxnLst/>
            <a:rect l="l" t="t" r="r" b="b"/>
            <a:pathLst>
              <a:path w="228600" h="457200">
                <a:moveTo>
                  <a:pt x="152400" y="190500"/>
                </a:moveTo>
                <a:lnTo>
                  <a:pt x="76200" y="190500"/>
                </a:lnTo>
                <a:lnTo>
                  <a:pt x="76200" y="457200"/>
                </a:lnTo>
                <a:lnTo>
                  <a:pt x="152400" y="457200"/>
                </a:lnTo>
                <a:lnTo>
                  <a:pt x="152400" y="190500"/>
                </a:lnTo>
                <a:close/>
              </a:path>
              <a:path w="228600" h="457200">
                <a:moveTo>
                  <a:pt x="114300" y="0"/>
                </a:moveTo>
                <a:lnTo>
                  <a:pt x="0" y="228600"/>
                </a:lnTo>
                <a:lnTo>
                  <a:pt x="76200" y="228600"/>
                </a:lnTo>
                <a:lnTo>
                  <a:pt x="76200" y="190500"/>
                </a:lnTo>
                <a:lnTo>
                  <a:pt x="209550" y="190500"/>
                </a:lnTo>
                <a:lnTo>
                  <a:pt x="114300" y="0"/>
                </a:lnTo>
                <a:close/>
              </a:path>
              <a:path w="228600" h="457200">
                <a:moveTo>
                  <a:pt x="209550" y="190500"/>
                </a:moveTo>
                <a:lnTo>
                  <a:pt x="152400" y="190500"/>
                </a:lnTo>
                <a:lnTo>
                  <a:pt x="152400" y="228600"/>
                </a:lnTo>
                <a:lnTo>
                  <a:pt x="228600" y="228600"/>
                </a:lnTo>
                <a:lnTo>
                  <a:pt x="209550" y="190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6934200" y="457200"/>
            <a:ext cx="1600200" cy="990600"/>
          </a:xfrm>
          <a:custGeom>
            <a:avLst/>
            <a:gdLst/>
            <a:ahLst/>
            <a:cxnLst/>
            <a:rect l="l" t="t" r="r" b="b"/>
            <a:pathLst>
              <a:path w="1600200" h="990600">
                <a:moveTo>
                  <a:pt x="1342771" y="0"/>
                </a:moveTo>
                <a:lnTo>
                  <a:pt x="257428" y="0"/>
                </a:lnTo>
                <a:lnTo>
                  <a:pt x="236324" y="1641"/>
                </a:lnTo>
                <a:lnTo>
                  <a:pt x="195585" y="14394"/>
                </a:lnTo>
                <a:lnTo>
                  <a:pt x="157251" y="38921"/>
                </a:lnTo>
                <a:lnTo>
                  <a:pt x="121853" y="74204"/>
                </a:lnTo>
                <a:lnTo>
                  <a:pt x="89921" y="119223"/>
                </a:lnTo>
                <a:lnTo>
                  <a:pt x="61988" y="172959"/>
                </a:lnTo>
                <a:lnTo>
                  <a:pt x="38583" y="234392"/>
                </a:lnTo>
                <a:lnTo>
                  <a:pt x="20238" y="302502"/>
                </a:lnTo>
                <a:lnTo>
                  <a:pt x="7485" y="376269"/>
                </a:lnTo>
                <a:lnTo>
                  <a:pt x="3370" y="414957"/>
                </a:lnTo>
                <a:lnTo>
                  <a:pt x="853" y="454676"/>
                </a:lnTo>
                <a:lnTo>
                  <a:pt x="0" y="495300"/>
                </a:lnTo>
                <a:lnTo>
                  <a:pt x="853" y="535923"/>
                </a:lnTo>
                <a:lnTo>
                  <a:pt x="3370" y="575642"/>
                </a:lnTo>
                <a:lnTo>
                  <a:pt x="7485" y="614330"/>
                </a:lnTo>
                <a:lnTo>
                  <a:pt x="20238" y="688097"/>
                </a:lnTo>
                <a:lnTo>
                  <a:pt x="38583" y="756207"/>
                </a:lnTo>
                <a:lnTo>
                  <a:pt x="61988" y="817640"/>
                </a:lnTo>
                <a:lnTo>
                  <a:pt x="89921" y="871376"/>
                </a:lnTo>
                <a:lnTo>
                  <a:pt x="121853" y="916395"/>
                </a:lnTo>
                <a:lnTo>
                  <a:pt x="157251" y="951678"/>
                </a:lnTo>
                <a:lnTo>
                  <a:pt x="195585" y="976205"/>
                </a:lnTo>
                <a:lnTo>
                  <a:pt x="236324" y="988958"/>
                </a:lnTo>
                <a:lnTo>
                  <a:pt x="257428" y="990600"/>
                </a:lnTo>
                <a:lnTo>
                  <a:pt x="1342771" y="990600"/>
                </a:lnTo>
                <a:lnTo>
                  <a:pt x="1384512" y="984117"/>
                </a:lnTo>
                <a:lnTo>
                  <a:pt x="1424115" y="965350"/>
                </a:lnTo>
                <a:lnTo>
                  <a:pt x="1461047" y="935317"/>
                </a:lnTo>
                <a:lnTo>
                  <a:pt x="1494778" y="895039"/>
                </a:lnTo>
                <a:lnTo>
                  <a:pt x="1524777" y="845534"/>
                </a:lnTo>
                <a:lnTo>
                  <a:pt x="1550513" y="787822"/>
                </a:lnTo>
                <a:lnTo>
                  <a:pt x="1571454" y="722923"/>
                </a:lnTo>
                <a:lnTo>
                  <a:pt x="1587070" y="651857"/>
                </a:lnTo>
                <a:lnTo>
                  <a:pt x="1596829" y="575642"/>
                </a:lnTo>
                <a:lnTo>
                  <a:pt x="1599346" y="535923"/>
                </a:lnTo>
                <a:lnTo>
                  <a:pt x="1600200" y="495300"/>
                </a:lnTo>
                <a:lnTo>
                  <a:pt x="1599346" y="454676"/>
                </a:lnTo>
                <a:lnTo>
                  <a:pt x="1596829" y="414957"/>
                </a:lnTo>
                <a:lnTo>
                  <a:pt x="1592714" y="376269"/>
                </a:lnTo>
                <a:lnTo>
                  <a:pt x="1579961" y="302502"/>
                </a:lnTo>
                <a:lnTo>
                  <a:pt x="1561616" y="234392"/>
                </a:lnTo>
                <a:lnTo>
                  <a:pt x="1538211" y="172959"/>
                </a:lnTo>
                <a:lnTo>
                  <a:pt x="1510278" y="119223"/>
                </a:lnTo>
                <a:lnTo>
                  <a:pt x="1478346" y="74204"/>
                </a:lnTo>
                <a:lnTo>
                  <a:pt x="1442948" y="38921"/>
                </a:lnTo>
                <a:lnTo>
                  <a:pt x="1404614" y="14394"/>
                </a:lnTo>
                <a:lnTo>
                  <a:pt x="1363875" y="1641"/>
                </a:lnTo>
                <a:lnTo>
                  <a:pt x="1342771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6934200" y="457200"/>
            <a:ext cx="1600200" cy="990600"/>
          </a:xfrm>
          <a:custGeom>
            <a:avLst/>
            <a:gdLst/>
            <a:ahLst/>
            <a:cxnLst/>
            <a:rect l="l" t="t" r="r" b="b"/>
            <a:pathLst>
              <a:path w="1600200" h="990600">
                <a:moveTo>
                  <a:pt x="257428" y="0"/>
                </a:moveTo>
                <a:lnTo>
                  <a:pt x="1342771" y="0"/>
                </a:lnTo>
                <a:lnTo>
                  <a:pt x="1363875" y="1641"/>
                </a:lnTo>
                <a:lnTo>
                  <a:pt x="1404614" y="14394"/>
                </a:lnTo>
                <a:lnTo>
                  <a:pt x="1442948" y="38921"/>
                </a:lnTo>
                <a:lnTo>
                  <a:pt x="1478346" y="74204"/>
                </a:lnTo>
                <a:lnTo>
                  <a:pt x="1510278" y="119223"/>
                </a:lnTo>
                <a:lnTo>
                  <a:pt x="1538211" y="172959"/>
                </a:lnTo>
                <a:lnTo>
                  <a:pt x="1561616" y="234392"/>
                </a:lnTo>
                <a:lnTo>
                  <a:pt x="1579961" y="302502"/>
                </a:lnTo>
                <a:lnTo>
                  <a:pt x="1592714" y="376269"/>
                </a:lnTo>
                <a:lnTo>
                  <a:pt x="1596829" y="414957"/>
                </a:lnTo>
                <a:lnTo>
                  <a:pt x="1599346" y="454676"/>
                </a:lnTo>
                <a:lnTo>
                  <a:pt x="1600200" y="495300"/>
                </a:lnTo>
                <a:lnTo>
                  <a:pt x="1599346" y="535923"/>
                </a:lnTo>
                <a:lnTo>
                  <a:pt x="1596829" y="575642"/>
                </a:lnTo>
                <a:lnTo>
                  <a:pt x="1592714" y="614330"/>
                </a:lnTo>
                <a:lnTo>
                  <a:pt x="1579961" y="688097"/>
                </a:lnTo>
                <a:lnTo>
                  <a:pt x="1561616" y="756207"/>
                </a:lnTo>
                <a:lnTo>
                  <a:pt x="1538211" y="817640"/>
                </a:lnTo>
                <a:lnTo>
                  <a:pt x="1510278" y="871376"/>
                </a:lnTo>
                <a:lnTo>
                  <a:pt x="1478346" y="916395"/>
                </a:lnTo>
                <a:lnTo>
                  <a:pt x="1442948" y="951678"/>
                </a:lnTo>
                <a:lnTo>
                  <a:pt x="1404614" y="976205"/>
                </a:lnTo>
                <a:lnTo>
                  <a:pt x="1363875" y="988958"/>
                </a:lnTo>
                <a:lnTo>
                  <a:pt x="1342771" y="990600"/>
                </a:lnTo>
                <a:lnTo>
                  <a:pt x="257428" y="990600"/>
                </a:lnTo>
                <a:lnTo>
                  <a:pt x="215687" y="984117"/>
                </a:lnTo>
                <a:lnTo>
                  <a:pt x="176084" y="965350"/>
                </a:lnTo>
                <a:lnTo>
                  <a:pt x="139152" y="935317"/>
                </a:lnTo>
                <a:lnTo>
                  <a:pt x="105421" y="895039"/>
                </a:lnTo>
                <a:lnTo>
                  <a:pt x="75422" y="845534"/>
                </a:lnTo>
                <a:lnTo>
                  <a:pt x="49686" y="787822"/>
                </a:lnTo>
                <a:lnTo>
                  <a:pt x="28745" y="722923"/>
                </a:lnTo>
                <a:lnTo>
                  <a:pt x="13129" y="651857"/>
                </a:lnTo>
                <a:lnTo>
                  <a:pt x="3370" y="575642"/>
                </a:lnTo>
                <a:lnTo>
                  <a:pt x="853" y="535923"/>
                </a:lnTo>
                <a:lnTo>
                  <a:pt x="0" y="495300"/>
                </a:lnTo>
                <a:lnTo>
                  <a:pt x="853" y="454676"/>
                </a:lnTo>
                <a:lnTo>
                  <a:pt x="3370" y="414957"/>
                </a:lnTo>
                <a:lnTo>
                  <a:pt x="7485" y="376269"/>
                </a:lnTo>
                <a:lnTo>
                  <a:pt x="20238" y="302502"/>
                </a:lnTo>
                <a:lnTo>
                  <a:pt x="38583" y="234392"/>
                </a:lnTo>
                <a:lnTo>
                  <a:pt x="61988" y="172959"/>
                </a:lnTo>
                <a:lnTo>
                  <a:pt x="89921" y="119223"/>
                </a:lnTo>
                <a:lnTo>
                  <a:pt x="121853" y="74204"/>
                </a:lnTo>
                <a:lnTo>
                  <a:pt x="157251" y="38921"/>
                </a:lnTo>
                <a:lnTo>
                  <a:pt x="195585" y="14394"/>
                </a:lnTo>
                <a:lnTo>
                  <a:pt x="236324" y="1641"/>
                </a:lnTo>
                <a:lnTo>
                  <a:pt x="257428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2971800" y="762000"/>
            <a:ext cx="3962400" cy="457200"/>
          </a:xfrm>
          <a:custGeom>
            <a:avLst/>
            <a:gdLst/>
            <a:ahLst/>
            <a:cxnLst/>
            <a:rect l="l" t="t" r="r" b="b"/>
            <a:pathLst>
              <a:path w="3962400" h="457200">
                <a:moveTo>
                  <a:pt x="3505200" y="0"/>
                </a:moveTo>
                <a:lnTo>
                  <a:pt x="3505200" y="457200"/>
                </a:lnTo>
                <a:lnTo>
                  <a:pt x="3810000" y="304800"/>
                </a:lnTo>
                <a:lnTo>
                  <a:pt x="3581400" y="304800"/>
                </a:lnTo>
                <a:lnTo>
                  <a:pt x="3581400" y="279400"/>
                </a:lnTo>
                <a:lnTo>
                  <a:pt x="3860800" y="279400"/>
                </a:lnTo>
                <a:lnTo>
                  <a:pt x="3911600" y="254000"/>
                </a:lnTo>
                <a:lnTo>
                  <a:pt x="3581400" y="254000"/>
                </a:lnTo>
                <a:lnTo>
                  <a:pt x="3581400" y="203200"/>
                </a:lnTo>
                <a:lnTo>
                  <a:pt x="3911600" y="203200"/>
                </a:lnTo>
                <a:lnTo>
                  <a:pt x="3860800" y="177800"/>
                </a:lnTo>
                <a:lnTo>
                  <a:pt x="3581400" y="177800"/>
                </a:lnTo>
                <a:lnTo>
                  <a:pt x="3581400" y="152400"/>
                </a:lnTo>
                <a:lnTo>
                  <a:pt x="3810000" y="152400"/>
                </a:lnTo>
                <a:lnTo>
                  <a:pt x="3505200" y="0"/>
                </a:lnTo>
                <a:close/>
              </a:path>
              <a:path w="3962400" h="457200">
                <a:moveTo>
                  <a:pt x="3505200" y="279400"/>
                </a:moveTo>
                <a:lnTo>
                  <a:pt x="0" y="279400"/>
                </a:lnTo>
                <a:lnTo>
                  <a:pt x="0" y="304800"/>
                </a:lnTo>
                <a:lnTo>
                  <a:pt x="3505200" y="304800"/>
                </a:lnTo>
                <a:lnTo>
                  <a:pt x="3505200" y="279400"/>
                </a:lnTo>
                <a:close/>
              </a:path>
              <a:path w="3962400" h="457200">
                <a:moveTo>
                  <a:pt x="3860800" y="279400"/>
                </a:moveTo>
                <a:lnTo>
                  <a:pt x="3581400" y="279400"/>
                </a:lnTo>
                <a:lnTo>
                  <a:pt x="3581400" y="304800"/>
                </a:lnTo>
                <a:lnTo>
                  <a:pt x="3810000" y="304800"/>
                </a:lnTo>
                <a:lnTo>
                  <a:pt x="3860800" y="279400"/>
                </a:lnTo>
                <a:close/>
              </a:path>
              <a:path w="3962400" h="457200">
                <a:moveTo>
                  <a:pt x="3505200" y="203200"/>
                </a:moveTo>
                <a:lnTo>
                  <a:pt x="0" y="203200"/>
                </a:lnTo>
                <a:lnTo>
                  <a:pt x="0" y="254000"/>
                </a:lnTo>
                <a:lnTo>
                  <a:pt x="3505200" y="254000"/>
                </a:lnTo>
                <a:lnTo>
                  <a:pt x="3505200" y="203200"/>
                </a:lnTo>
                <a:close/>
              </a:path>
              <a:path w="3962400" h="457200">
                <a:moveTo>
                  <a:pt x="3911600" y="203200"/>
                </a:moveTo>
                <a:lnTo>
                  <a:pt x="3581400" y="203200"/>
                </a:lnTo>
                <a:lnTo>
                  <a:pt x="3581400" y="254000"/>
                </a:lnTo>
                <a:lnTo>
                  <a:pt x="3911600" y="254000"/>
                </a:lnTo>
                <a:lnTo>
                  <a:pt x="3962400" y="228600"/>
                </a:lnTo>
                <a:lnTo>
                  <a:pt x="3911600" y="203200"/>
                </a:lnTo>
                <a:close/>
              </a:path>
              <a:path w="3962400" h="457200">
                <a:moveTo>
                  <a:pt x="3505200" y="152400"/>
                </a:moveTo>
                <a:lnTo>
                  <a:pt x="0" y="152400"/>
                </a:lnTo>
                <a:lnTo>
                  <a:pt x="0" y="177800"/>
                </a:lnTo>
                <a:lnTo>
                  <a:pt x="3505200" y="177800"/>
                </a:lnTo>
                <a:lnTo>
                  <a:pt x="3505200" y="152400"/>
                </a:lnTo>
                <a:close/>
              </a:path>
              <a:path w="3962400" h="457200">
                <a:moveTo>
                  <a:pt x="3810000" y="152400"/>
                </a:moveTo>
                <a:lnTo>
                  <a:pt x="3581400" y="152400"/>
                </a:lnTo>
                <a:lnTo>
                  <a:pt x="3581400" y="177800"/>
                </a:lnTo>
                <a:lnTo>
                  <a:pt x="3860800" y="177800"/>
                </a:lnTo>
                <a:lnTo>
                  <a:pt x="3810000" y="152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3787266" y="1067561"/>
            <a:ext cx="0" cy="1295400"/>
          </a:xfrm>
          <a:custGeom>
            <a:avLst/>
            <a:gdLst/>
            <a:ahLst/>
            <a:cxnLst/>
            <a:rect l="l" t="t" r="r" b="b"/>
            <a:pathLst>
              <a:path w="0" h="1295400">
                <a:moveTo>
                  <a:pt x="0" y="0"/>
                </a:moveTo>
                <a:lnTo>
                  <a:pt x="0" y="1295400"/>
                </a:lnTo>
              </a:path>
            </a:pathLst>
          </a:custGeom>
          <a:ln w="223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3734561" y="1067561"/>
            <a:ext cx="0" cy="1295400"/>
          </a:xfrm>
          <a:custGeom>
            <a:avLst/>
            <a:gdLst/>
            <a:ahLst/>
            <a:cxnLst/>
            <a:rect l="l" t="t" r="r" b="b"/>
            <a:pathLst>
              <a:path w="0" h="1295400">
                <a:moveTo>
                  <a:pt x="0" y="0"/>
                </a:moveTo>
                <a:lnTo>
                  <a:pt x="0" y="1295400"/>
                </a:lnTo>
              </a:path>
            </a:pathLst>
          </a:custGeom>
          <a:ln w="4343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3681857" y="1067561"/>
            <a:ext cx="0" cy="1295400"/>
          </a:xfrm>
          <a:custGeom>
            <a:avLst/>
            <a:gdLst/>
            <a:ahLst/>
            <a:cxnLst/>
            <a:rect l="l" t="t" r="r" b="b"/>
            <a:pathLst>
              <a:path w="0" h="1295400">
                <a:moveTo>
                  <a:pt x="0" y="0"/>
                </a:moveTo>
                <a:lnTo>
                  <a:pt x="0" y="1295400"/>
                </a:lnTo>
              </a:path>
            </a:pathLst>
          </a:custGeom>
          <a:ln w="223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3734561" y="2097023"/>
            <a:ext cx="685800" cy="379475"/>
          </a:xfrm>
          <a:custGeom>
            <a:avLst/>
            <a:gdLst/>
            <a:ahLst/>
            <a:cxnLst/>
            <a:rect l="l" t="t" r="r" b="b"/>
            <a:pathLst>
              <a:path w="685800" h="379475">
                <a:moveTo>
                  <a:pt x="306324" y="0"/>
                </a:moveTo>
                <a:lnTo>
                  <a:pt x="306324" y="379475"/>
                </a:lnTo>
                <a:lnTo>
                  <a:pt x="559307" y="252984"/>
                </a:lnTo>
                <a:lnTo>
                  <a:pt x="369570" y="252984"/>
                </a:lnTo>
                <a:lnTo>
                  <a:pt x="369570" y="231901"/>
                </a:lnTo>
                <a:lnTo>
                  <a:pt x="601472" y="231901"/>
                </a:lnTo>
                <a:lnTo>
                  <a:pt x="643635" y="210820"/>
                </a:lnTo>
                <a:lnTo>
                  <a:pt x="369570" y="210820"/>
                </a:lnTo>
                <a:lnTo>
                  <a:pt x="369570" y="168655"/>
                </a:lnTo>
                <a:lnTo>
                  <a:pt x="643635" y="168655"/>
                </a:lnTo>
                <a:lnTo>
                  <a:pt x="601472" y="147574"/>
                </a:lnTo>
                <a:lnTo>
                  <a:pt x="369570" y="147574"/>
                </a:lnTo>
                <a:lnTo>
                  <a:pt x="369570" y="126491"/>
                </a:lnTo>
                <a:lnTo>
                  <a:pt x="559307" y="126491"/>
                </a:lnTo>
                <a:lnTo>
                  <a:pt x="306324" y="0"/>
                </a:lnTo>
                <a:close/>
              </a:path>
              <a:path w="685800" h="379475">
                <a:moveTo>
                  <a:pt x="306324" y="231901"/>
                </a:moveTo>
                <a:lnTo>
                  <a:pt x="0" y="231901"/>
                </a:lnTo>
                <a:lnTo>
                  <a:pt x="0" y="252984"/>
                </a:lnTo>
                <a:lnTo>
                  <a:pt x="306324" y="252984"/>
                </a:lnTo>
                <a:lnTo>
                  <a:pt x="306324" y="231901"/>
                </a:lnTo>
                <a:close/>
              </a:path>
              <a:path w="685800" h="379475">
                <a:moveTo>
                  <a:pt x="601472" y="231901"/>
                </a:moveTo>
                <a:lnTo>
                  <a:pt x="369570" y="231901"/>
                </a:lnTo>
                <a:lnTo>
                  <a:pt x="369570" y="252984"/>
                </a:lnTo>
                <a:lnTo>
                  <a:pt x="559307" y="252984"/>
                </a:lnTo>
                <a:lnTo>
                  <a:pt x="601472" y="231901"/>
                </a:lnTo>
                <a:close/>
              </a:path>
              <a:path w="685800" h="379475">
                <a:moveTo>
                  <a:pt x="306324" y="168655"/>
                </a:moveTo>
                <a:lnTo>
                  <a:pt x="0" y="168655"/>
                </a:lnTo>
                <a:lnTo>
                  <a:pt x="0" y="210820"/>
                </a:lnTo>
                <a:lnTo>
                  <a:pt x="306324" y="210820"/>
                </a:lnTo>
                <a:lnTo>
                  <a:pt x="306324" y="168655"/>
                </a:lnTo>
                <a:close/>
              </a:path>
              <a:path w="685800" h="379475">
                <a:moveTo>
                  <a:pt x="643635" y="168655"/>
                </a:moveTo>
                <a:lnTo>
                  <a:pt x="369570" y="168655"/>
                </a:lnTo>
                <a:lnTo>
                  <a:pt x="369570" y="210820"/>
                </a:lnTo>
                <a:lnTo>
                  <a:pt x="643635" y="210820"/>
                </a:lnTo>
                <a:lnTo>
                  <a:pt x="685800" y="189737"/>
                </a:lnTo>
                <a:lnTo>
                  <a:pt x="643635" y="168655"/>
                </a:lnTo>
                <a:close/>
              </a:path>
              <a:path w="685800" h="379475">
                <a:moveTo>
                  <a:pt x="306324" y="126491"/>
                </a:moveTo>
                <a:lnTo>
                  <a:pt x="0" y="126491"/>
                </a:lnTo>
                <a:lnTo>
                  <a:pt x="0" y="147574"/>
                </a:lnTo>
                <a:lnTo>
                  <a:pt x="306324" y="147574"/>
                </a:lnTo>
                <a:lnTo>
                  <a:pt x="306324" y="126491"/>
                </a:lnTo>
                <a:close/>
              </a:path>
              <a:path w="685800" h="379475">
                <a:moveTo>
                  <a:pt x="559307" y="126491"/>
                </a:moveTo>
                <a:lnTo>
                  <a:pt x="369570" y="126491"/>
                </a:lnTo>
                <a:lnTo>
                  <a:pt x="369570" y="147574"/>
                </a:lnTo>
                <a:lnTo>
                  <a:pt x="601472" y="147574"/>
                </a:lnTo>
                <a:lnTo>
                  <a:pt x="559307" y="1264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4316729" y="3949572"/>
            <a:ext cx="4058920" cy="22218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2864485" marR="12700">
              <a:lnSpc>
                <a:spcPct val="100000"/>
              </a:lnSpc>
            </a:pPr>
            <a:r>
              <a:rPr dirty="0" smtClean="0" sz="1800" b="1">
                <a:latin typeface="Arial"/>
                <a:cs typeface="Arial"/>
              </a:rPr>
              <a:t>I</a:t>
            </a:r>
            <a:r>
              <a:rPr dirty="0" smtClean="0" sz="1800" spc="5" b="1">
                <a:latin typeface="Arial"/>
                <a:cs typeface="Arial"/>
              </a:rPr>
              <a:t>n</a:t>
            </a:r>
            <a:r>
              <a:rPr dirty="0" smtClean="0" sz="1800" spc="0" b="1">
                <a:latin typeface="Arial"/>
                <a:cs typeface="Arial"/>
              </a:rPr>
              <a:t>st</a:t>
            </a:r>
            <a:r>
              <a:rPr dirty="0" smtClean="0" sz="1800" spc="-10" b="1">
                <a:latin typeface="Arial"/>
                <a:cs typeface="Arial"/>
              </a:rPr>
              <a:t>r</a:t>
            </a:r>
            <a:r>
              <a:rPr dirty="0" smtClean="0" sz="1800" spc="0" b="1">
                <a:latin typeface="Arial"/>
                <a:cs typeface="Arial"/>
              </a:rPr>
              <a:t>ucti</a:t>
            </a:r>
            <a:r>
              <a:rPr dirty="0" smtClean="0" sz="1800" spc="5" b="1">
                <a:latin typeface="Arial"/>
                <a:cs typeface="Arial"/>
              </a:rPr>
              <a:t>o</a:t>
            </a:r>
            <a:r>
              <a:rPr dirty="0" smtClean="0" sz="1800" spc="0" b="1">
                <a:latin typeface="Arial"/>
                <a:cs typeface="Arial"/>
              </a:rPr>
              <a:t>n</a:t>
            </a:r>
            <a:r>
              <a:rPr dirty="0" smtClean="0" sz="1800" spc="0" b="1">
                <a:latin typeface="Arial"/>
                <a:cs typeface="Arial"/>
              </a:rPr>
              <a:t> D</a:t>
            </a:r>
            <a:r>
              <a:rPr dirty="0" smtClean="0" sz="1800" spc="-10" b="1">
                <a:latin typeface="Arial"/>
                <a:cs typeface="Arial"/>
              </a:rPr>
              <a:t>e</a:t>
            </a:r>
            <a:r>
              <a:rPr dirty="0" smtClean="0" sz="1800" spc="0" b="1">
                <a:latin typeface="Arial"/>
                <a:cs typeface="Arial"/>
              </a:rPr>
              <a:t>coder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64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400" spc="-45" b="1">
                <a:latin typeface="Arial"/>
                <a:cs typeface="Arial"/>
              </a:rPr>
              <a:t>A</a:t>
            </a:r>
            <a:r>
              <a:rPr dirty="0" smtClean="0" sz="1400" spc="-10" b="1">
                <a:latin typeface="Arial"/>
                <a:cs typeface="Arial"/>
              </a:rPr>
              <a:t>R</a:t>
            </a:r>
            <a:r>
              <a:rPr dirty="0" smtClean="0" sz="1400" spc="0" b="1">
                <a:latin typeface="Arial"/>
                <a:cs typeface="Arial"/>
              </a:rPr>
              <a:t>I</a:t>
            </a:r>
            <a:r>
              <a:rPr dirty="0" smtClean="0" sz="1400" spc="-10" b="1">
                <a:latin typeface="Arial"/>
                <a:cs typeface="Arial"/>
              </a:rPr>
              <a:t>T</a:t>
            </a:r>
            <a:r>
              <a:rPr dirty="0" smtClean="0" sz="1400" spc="-10" b="1">
                <a:latin typeface="Arial"/>
                <a:cs typeface="Arial"/>
              </a:rPr>
              <a:t>H</a:t>
            </a:r>
            <a:r>
              <a:rPr dirty="0" smtClean="0" sz="1400" spc="15" b="1">
                <a:latin typeface="Arial"/>
                <a:cs typeface="Arial"/>
              </a:rPr>
              <a:t>M</a:t>
            </a:r>
            <a:r>
              <a:rPr dirty="0" smtClean="0" sz="1400" spc="0" b="1">
                <a:latin typeface="Arial"/>
                <a:cs typeface="Arial"/>
              </a:rPr>
              <a:t>E</a:t>
            </a:r>
            <a:r>
              <a:rPr dirty="0" smtClean="0" sz="1400" spc="-10" b="1">
                <a:latin typeface="Arial"/>
                <a:cs typeface="Arial"/>
              </a:rPr>
              <a:t>T</a:t>
            </a:r>
            <a:r>
              <a:rPr dirty="0" smtClean="0" sz="1400" spc="0" b="1">
                <a:latin typeface="Arial"/>
                <a:cs typeface="Arial"/>
              </a:rPr>
              <a:t>IC</a:t>
            </a:r>
            <a:endParaRPr sz="1400">
              <a:latin typeface="Arial"/>
              <a:cs typeface="Arial"/>
            </a:endParaRPr>
          </a:p>
          <a:p>
            <a:pPr marL="47625">
              <a:lnSpc>
                <a:spcPts val="1635"/>
              </a:lnSpc>
            </a:pPr>
            <a:r>
              <a:rPr dirty="0" smtClean="0" sz="1400" spc="-10" b="1">
                <a:latin typeface="Arial"/>
                <a:cs typeface="Arial"/>
              </a:rPr>
              <a:t>L</a:t>
            </a:r>
            <a:r>
              <a:rPr dirty="0" smtClean="0" sz="1400" spc="0" b="1">
                <a:latin typeface="Arial"/>
                <a:cs typeface="Arial"/>
              </a:rPr>
              <a:t>O</a:t>
            </a:r>
            <a:r>
              <a:rPr dirty="0" smtClean="0" sz="1400" spc="-5" b="1">
                <a:latin typeface="Arial"/>
                <a:cs typeface="Arial"/>
              </a:rPr>
              <a:t>G</a:t>
            </a:r>
            <a:r>
              <a:rPr dirty="0" smtClean="0" sz="1400" spc="0" b="1">
                <a:latin typeface="Arial"/>
                <a:cs typeface="Arial"/>
              </a:rPr>
              <a:t>IC</a:t>
            </a:r>
            <a:r>
              <a:rPr dirty="0" smtClean="0" sz="1400" spc="-25" b="1">
                <a:latin typeface="Arial"/>
                <a:cs typeface="Arial"/>
              </a:rPr>
              <a:t> </a:t>
            </a:r>
            <a:r>
              <a:rPr dirty="0" smtClean="0" sz="1400" spc="-10" b="1">
                <a:latin typeface="Arial"/>
                <a:cs typeface="Arial"/>
              </a:rPr>
              <a:t>U</a:t>
            </a:r>
            <a:r>
              <a:rPr dirty="0" smtClean="0" sz="1400" spc="-10" b="1">
                <a:latin typeface="Arial"/>
                <a:cs typeface="Arial"/>
              </a:rPr>
              <a:t>N</a:t>
            </a:r>
            <a:r>
              <a:rPr dirty="0" smtClean="0" sz="1400" spc="0" b="1">
                <a:latin typeface="Arial"/>
                <a:cs typeface="Arial"/>
              </a:rPr>
              <a:t>IT</a:t>
            </a:r>
            <a:endParaRPr sz="1400">
              <a:latin typeface="Arial"/>
              <a:cs typeface="Arial"/>
            </a:endParaRPr>
          </a:p>
          <a:p>
            <a:pPr algn="r" marR="184150">
              <a:lnSpc>
                <a:spcPts val="1370"/>
              </a:lnSpc>
            </a:pPr>
            <a:r>
              <a:rPr dirty="0" smtClean="0" sz="1400" spc="-10" b="1">
                <a:latin typeface="Arial"/>
                <a:cs typeface="Arial"/>
              </a:rPr>
              <a:t>C</a:t>
            </a:r>
            <a:r>
              <a:rPr dirty="0" smtClean="0" sz="1400" spc="0" b="1">
                <a:latin typeface="Arial"/>
                <a:cs typeface="Arial"/>
              </a:rPr>
              <a:t>O</a:t>
            </a:r>
            <a:r>
              <a:rPr dirty="0" smtClean="0" sz="1400" spc="-10" b="1">
                <a:latin typeface="Arial"/>
                <a:cs typeface="Arial"/>
              </a:rPr>
              <a:t>N</a:t>
            </a:r>
            <a:r>
              <a:rPr dirty="0" smtClean="0" sz="1400" spc="-10" b="1">
                <a:latin typeface="Arial"/>
                <a:cs typeface="Arial"/>
              </a:rPr>
              <a:t>T</a:t>
            </a:r>
            <a:r>
              <a:rPr dirty="0" smtClean="0" sz="1400" spc="-10" b="1">
                <a:latin typeface="Arial"/>
                <a:cs typeface="Arial"/>
              </a:rPr>
              <a:t>R</a:t>
            </a:r>
            <a:r>
              <a:rPr dirty="0" smtClean="0" sz="1400" spc="0" b="1">
                <a:latin typeface="Arial"/>
                <a:cs typeface="Arial"/>
              </a:rPr>
              <a:t>OL</a:t>
            </a:r>
            <a:endParaRPr sz="1400">
              <a:latin typeface="Arial"/>
              <a:cs typeface="Arial"/>
            </a:endParaRPr>
          </a:p>
          <a:p>
            <a:pPr algn="r" marR="237490">
              <a:lnSpc>
                <a:spcPct val="100000"/>
              </a:lnSpc>
            </a:pPr>
            <a:r>
              <a:rPr dirty="0" smtClean="0" sz="1400" b="1">
                <a:latin typeface="Arial"/>
                <a:cs typeface="Arial"/>
              </a:rPr>
              <a:t>SYS</a:t>
            </a:r>
            <a:r>
              <a:rPr dirty="0" smtClean="0" sz="1400" spc="-10" b="1">
                <a:latin typeface="Arial"/>
                <a:cs typeface="Arial"/>
              </a:rPr>
              <a:t>T</a:t>
            </a:r>
            <a:r>
              <a:rPr dirty="0" smtClean="0" sz="1400" spc="0" b="1">
                <a:latin typeface="Arial"/>
                <a:cs typeface="Arial"/>
              </a:rPr>
              <a:t>EM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30"/>
              </a:spcBef>
            </a:pPr>
            <a:endParaRPr sz="950"/>
          </a:p>
          <a:p>
            <a:pPr>
              <a:lnSpc>
                <a:spcPts val="1000"/>
              </a:lnSpc>
            </a:pPr>
            <a:endParaRPr sz="1000"/>
          </a:p>
          <a:p>
            <a:pPr marL="58419">
              <a:lnSpc>
                <a:spcPct val="100000"/>
              </a:lnSpc>
            </a:pPr>
            <a:r>
              <a:rPr dirty="0" smtClean="0" sz="1400" b="1">
                <a:latin typeface="Arial"/>
                <a:cs typeface="Arial"/>
              </a:rPr>
              <a:t>OPE</a:t>
            </a:r>
            <a:r>
              <a:rPr dirty="0" smtClean="0" sz="1400" spc="-10" b="1">
                <a:latin typeface="Arial"/>
                <a:cs typeface="Arial"/>
              </a:rPr>
              <a:t>R</a:t>
            </a:r>
            <a:r>
              <a:rPr dirty="0" smtClean="0" sz="1400" spc="-45" b="1">
                <a:latin typeface="Arial"/>
                <a:cs typeface="Arial"/>
              </a:rPr>
              <a:t>A</a:t>
            </a:r>
            <a:r>
              <a:rPr dirty="0" smtClean="0" sz="1400" spc="-10" b="1">
                <a:latin typeface="Arial"/>
                <a:cs typeface="Arial"/>
              </a:rPr>
              <a:t>N</a:t>
            </a:r>
            <a:r>
              <a:rPr dirty="0" smtClean="0" sz="1400" spc="-10" b="1">
                <a:latin typeface="Arial"/>
                <a:cs typeface="Arial"/>
              </a:rPr>
              <a:t>D</a:t>
            </a:r>
            <a:r>
              <a:rPr dirty="0" smtClean="0" sz="1400" spc="0" b="1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575175" y="2631059"/>
            <a:ext cx="1981835" cy="2851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b="1">
                <a:latin typeface="Arial"/>
                <a:cs typeface="Arial"/>
              </a:rPr>
              <a:t>I</a:t>
            </a:r>
            <a:r>
              <a:rPr dirty="0" smtClean="0" sz="1800" spc="5" b="1">
                <a:latin typeface="Arial"/>
                <a:cs typeface="Arial"/>
              </a:rPr>
              <a:t>n</a:t>
            </a:r>
            <a:r>
              <a:rPr dirty="0" smtClean="0" sz="1800" spc="0" b="1">
                <a:latin typeface="Arial"/>
                <a:cs typeface="Arial"/>
              </a:rPr>
              <a:t>st</a:t>
            </a:r>
            <a:r>
              <a:rPr dirty="0" smtClean="0" sz="1800" spc="-10" b="1">
                <a:latin typeface="Arial"/>
                <a:cs typeface="Arial"/>
              </a:rPr>
              <a:t>r</a:t>
            </a:r>
            <a:r>
              <a:rPr dirty="0" smtClean="0" sz="1800" spc="0" b="1">
                <a:latin typeface="Arial"/>
                <a:cs typeface="Arial"/>
              </a:rPr>
              <a:t>ucti</a:t>
            </a:r>
            <a:r>
              <a:rPr dirty="0" smtClean="0" sz="1800" spc="5" b="1">
                <a:latin typeface="Arial"/>
                <a:cs typeface="Arial"/>
              </a:rPr>
              <a:t>o</a:t>
            </a:r>
            <a:r>
              <a:rPr dirty="0" smtClean="0" sz="1800" spc="0" b="1">
                <a:latin typeface="Arial"/>
                <a:cs typeface="Arial"/>
              </a:rPr>
              <a:t>n Queue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247001" y="672338"/>
            <a:ext cx="976630" cy="5594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38100">
              <a:lnSpc>
                <a:spcPct val="100000"/>
              </a:lnSpc>
            </a:pPr>
            <a:r>
              <a:rPr dirty="0" smtClean="0" sz="1800" b="1">
                <a:latin typeface="Arial"/>
                <a:cs typeface="Arial"/>
              </a:rPr>
              <a:t>Me</a:t>
            </a:r>
            <a:r>
              <a:rPr dirty="0" smtClean="0" sz="1800" spc="-10" b="1">
                <a:latin typeface="Arial"/>
                <a:cs typeface="Arial"/>
              </a:rPr>
              <a:t>m</a:t>
            </a:r>
            <a:r>
              <a:rPr dirty="0" smtClean="0" sz="1800" spc="0" b="1">
                <a:latin typeface="Arial"/>
                <a:cs typeface="Arial"/>
              </a:rPr>
              <a:t>ory</a:t>
            </a:r>
            <a:r>
              <a:rPr dirty="0" smtClean="0" sz="1800" spc="0" b="1">
                <a:latin typeface="Arial"/>
                <a:cs typeface="Arial"/>
              </a:rPr>
              <a:t> I</a:t>
            </a:r>
            <a:r>
              <a:rPr dirty="0" smtClean="0" sz="1800" spc="5" b="1">
                <a:latin typeface="Arial"/>
                <a:cs typeface="Arial"/>
              </a:rPr>
              <a:t>n</a:t>
            </a:r>
            <a:r>
              <a:rPr dirty="0" smtClean="0" sz="1800" spc="0" b="1">
                <a:latin typeface="Arial"/>
                <a:cs typeface="Arial"/>
              </a:rPr>
              <a:t>te</a:t>
            </a:r>
            <a:r>
              <a:rPr dirty="0" smtClean="0" sz="1800" spc="-10" b="1">
                <a:latin typeface="Arial"/>
                <a:cs typeface="Arial"/>
              </a:rPr>
              <a:t>r</a:t>
            </a:r>
            <a:r>
              <a:rPr dirty="0" smtClean="0" sz="1800" spc="0" b="1">
                <a:latin typeface="Arial"/>
                <a:cs typeface="Arial"/>
              </a:rPr>
              <a:t>fa</a:t>
            </a:r>
            <a:r>
              <a:rPr dirty="0" smtClean="0" sz="1800" spc="-10" b="1">
                <a:latin typeface="Arial"/>
                <a:cs typeface="Arial"/>
              </a:rPr>
              <a:t>c</a:t>
            </a:r>
            <a:r>
              <a:rPr dirty="0" smtClean="0" sz="1800" spc="0" b="1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716011" y="2286761"/>
            <a:ext cx="114300" cy="1600200"/>
          </a:xfrm>
          <a:custGeom>
            <a:avLst/>
            <a:gdLst/>
            <a:ahLst/>
            <a:cxnLst/>
            <a:rect l="l" t="t" r="r" b="b"/>
            <a:pathLst>
              <a:path w="114300" h="1600200">
                <a:moveTo>
                  <a:pt x="38100" y="1485900"/>
                </a:moveTo>
                <a:lnTo>
                  <a:pt x="0" y="1485900"/>
                </a:lnTo>
                <a:lnTo>
                  <a:pt x="57150" y="1600200"/>
                </a:lnTo>
                <a:lnTo>
                  <a:pt x="104775" y="1504950"/>
                </a:lnTo>
                <a:lnTo>
                  <a:pt x="38100" y="1504950"/>
                </a:lnTo>
                <a:lnTo>
                  <a:pt x="38100" y="1485900"/>
                </a:lnTo>
                <a:close/>
              </a:path>
              <a:path w="114300" h="1600200">
                <a:moveTo>
                  <a:pt x="76200" y="0"/>
                </a:moveTo>
                <a:lnTo>
                  <a:pt x="38100" y="0"/>
                </a:lnTo>
                <a:lnTo>
                  <a:pt x="38100" y="1504950"/>
                </a:lnTo>
                <a:lnTo>
                  <a:pt x="76200" y="1504950"/>
                </a:lnTo>
                <a:lnTo>
                  <a:pt x="76200" y="0"/>
                </a:lnTo>
                <a:close/>
              </a:path>
              <a:path w="114300" h="1600200">
                <a:moveTo>
                  <a:pt x="114300" y="1485900"/>
                </a:moveTo>
                <a:lnTo>
                  <a:pt x="76200" y="1485900"/>
                </a:lnTo>
                <a:lnTo>
                  <a:pt x="76200" y="1504950"/>
                </a:lnTo>
                <a:lnTo>
                  <a:pt x="104775" y="1504950"/>
                </a:lnTo>
                <a:lnTo>
                  <a:pt x="114300" y="14859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6020561" y="3201161"/>
            <a:ext cx="1752599" cy="0"/>
          </a:xfrm>
          <a:custGeom>
            <a:avLst/>
            <a:gdLst/>
            <a:ahLst/>
            <a:cxnLst/>
            <a:rect l="l" t="t" r="r" b="b"/>
            <a:pathLst>
              <a:path w="1752600" h="0">
                <a:moveTo>
                  <a:pt x="0" y="0"/>
                </a:moveTo>
                <a:lnTo>
                  <a:pt x="175259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5963411" y="3201161"/>
            <a:ext cx="114300" cy="533400"/>
          </a:xfrm>
          <a:custGeom>
            <a:avLst/>
            <a:gdLst/>
            <a:ahLst/>
            <a:cxnLst/>
            <a:rect l="l" t="t" r="r" b="b"/>
            <a:pathLst>
              <a:path w="114300" h="533400">
                <a:moveTo>
                  <a:pt x="38100" y="419100"/>
                </a:moveTo>
                <a:lnTo>
                  <a:pt x="0" y="419100"/>
                </a:lnTo>
                <a:lnTo>
                  <a:pt x="57150" y="533400"/>
                </a:lnTo>
                <a:lnTo>
                  <a:pt x="104775" y="438150"/>
                </a:lnTo>
                <a:lnTo>
                  <a:pt x="38100" y="438150"/>
                </a:lnTo>
                <a:lnTo>
                  <a:pt x="38100" y="419100"/>
                </a:lnTo>
                <a:close/>
              </a:path>
              <a:path w="114300" h="533400">
                <a:moveTo>
                  <a:pt x="76200" y="0"/>
                </a:moveTo>
                <a:lnTo>
                  <a:pt x="38100" y="0"/>
                </a:lnTo>
                <a:lnTo>
                  <a:pt x="38100" y="438150"/>
                </a:lnTo>
                <a:lnTo>
                  <a:pt x="76200" y="438150"/>
                </a:lnTo>
                <a:lnTo>
                  <a:pt x="76200" y="0"/>
                </a:lnTo>
                <a:close/>
              </a:path>
              <a:path w="114300" h="533400">
                <a:moveTo>
                  <a:pt x="114300" y="419100"/>
                </a:moveTo>
                <a:lnTo>
                  <a:pt x="76200" y="419100"/>
                </a:lnTo>
                <a:lnTo>
                  <a:pt x="76200" y="438150"/>
                </a:lnTo>
                <a:lnTo>
                  <a:pt x="104775" y="438150"/>
                </a:lnTo>
                <a:lnTo>
                  <a:pt x="114300" y="419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4439411" y="5410961"/>
            <a:ext cx="76200" cy="533400"/>
          </a:xfrm>
          <a:custGeom>
            <a:avLst/>
            <a:gdLst/>
            <a:ahLst/>
            <a:cxnLst/>
            <a:rect l="l" t="t" r="r" b="b"/>
            <a:pathLst>
              <a:path w="76200" h="533400">
                <a:moveTo>
                  <a:pt x="76200" y="0"/>
                </a:moveTo>
                <a:lnTo>
                  <a:pt x="38100" y="0"/>
                </a:lnTo>
                <a:lnTo>
                  <a:pt x="38100" y="38100"/>
                </a:lnTo>
                <a:lnTo>
                  <a:pt x="76200" y="38100"/>
                </a:lnTo>
                <a:lnTo>
                  <a:pt x="76200" y="0"/>
                </a:lnTo>
                <a:close/>
              </a:path>
              <a:path w="76200" h="533400">
                <a:moveTo>
                  <a:pt x="76200" y="76200"/>
                </a:moveTo>
                <a:lnTo>
                  <a:pt x="38100" y="76200"/>
                </a:lnTo>
                <a:lnTo>
                  <a:pt x="38100" y="114300"/>
                </a:lnTo>
                <a:lnTo>
                  <a:pt x="76200" y="114300"/>
                </a:lnTo>
                <a:lnTo>
                  <a:pt x="76200" y="76200"/>
                </a:lnTo>
                <a:close/>
              </a:path>
              <a:path w="76200" h="533400">
                <a:moveTo>
                  <a:pt x="76200" y="152400"/>
                </a:moveTo>
                <a:lnTo>
                  <a:pt x="38100" y="152400"/>
                </a:lnTo>
                <a:lnTo>
                  <a:pt x="38100" y="190500"/>
                </a:lnTo>
                <a:lnTo>
                  <a:pt x="76200" y="190500"/>
                </a:lnTo>
                <a:lnTo>
                  <a:pt x="76200" y="152400"/>
                </a:lnTo>
                <a:close/>
              </a:path>
              <a:path w="76200" h="533400">
                <a:moveTo>
                  <a:pt x="76200" y="228600"/>
                </a:moveTo>
                <a:lnTo>
                  <a:pt x="38100" y="228600"/>
                </a:lnTo>
                <a:lnTo>
                  <a:pt x="38100" y="266700"/>
                </a:lnTo>
                <a:lnTo>
                  <a:pt x="76200" y="266700"/>
                </a:lnTo>
                <a:lnTo>
                  <a:pt x="76200" y="228600"/>
                </a:lnTo>
                <a:close/>
              </a:path>
              <a:path w="76200" h="533400">
                <a:moveTo>
                  <a:pt x="76200" y="304800"/>
                </a:moveTo>
                <a:lnTo>
                  <a:pt x="38100" y="304800"/>
                </a:lnTo>
                <a:lnTo>
                  <a:pt x="38100" y="342900"/>
                </a:lnTo>
                <a:lnTo>
                  <a:pt x="76200" y="342900"/>
                </a:lnTo>
                <a:lnTo>
                  <a:pt x="76200" y="304800"/>
                </a:lnTo>
                <a:close/>
              </a:path>
              <a:path w="76200" h="533400">
                <a:moveTo>
                  <a:pt x="114300" y="419100"/>
                </a:moveTo>
                <a:lnTo>
                  <a:pt x="0" y="419100"/>
                </a:lnTo>
                <a:lnTo>
                  <a:pt x="57150" y="533400"/>
                </a:lnTo>
                <a:lnTo>
                  <a:pt x="114300" y="419100"/>
                </a:lnTo>
                <a:close/>
              </a:path>
              <a:path w="76200" h="533400">
                <a:moveTo>
                  <a:pt x="76200" y="381000"/>
                </a:moveTo>
                <a:lnTo>
                  <a:pt x="38100" y="381000"/>
                </a:lnTo>
                <a:lnTo>
                  <a:pt x="38100" y="419100"/>
                </a:lnTo>
                <a:lnTo>
                  <a:pt x="76200" y="419100"/>
                </a:lnTo>
                <a:lnTo>
                  <a:pt x="76200" y="381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2515361" y="1411224"/>
            <a:ext cx="1219200" cy="379475"/>
          </a:xfrm>
          <a:custGeom>
            <a:avLst/>
            <a:gdLst/>
            <a:ahLst/>
            <a:cxnLst/>
            <a:rect l="l" t="t" r="r" b="b"/>
            <a:pathLst>
              <a:path w="1219200" h="379475">
                <a:moveTo>
                  <a:pt x="379475" y="0"/>
                </a:moveTo>
                <a:lnTo>
                  <a:pt x="0" y="189737"/>
                </a:lnTo>
                <a:lnTo>
                  <a:pt x="379475" y="379475"/>
                </a:lnTo>
                <a:lnTo>
                  <a:pt x="379475" y="252984"/>
                </a:lnTo>
                <a:lnTo>
                  <a:pt x="316230" y="252984"/>
                </a:lnTo>
                <a:lnTo>
                  <a:pt x="316230" y="231901"/>
                </a:lnTo>
                <a:lnTo>
                  <a:pt x="379475" y="231901"/>
                </a:lnTo>
                <a:lnTo>
                  <a:pt x="379475" y="210820"/>
                </a:lnTo>
                <a:lnTo>
                  <a:pt x="316230" y="210820"/>
                </a:lnTo>
                <a:lnTo>
                  <a:pt x="316230" y="168655"/>
                </a:lnTo>
                <a:lnTo>
                  <a:pt x="379475" y="168655"/>
                </a:lnTo>
                <a:lnTo>
                  <a:pt x="379475" y="147574"/>
                </a:lnTo>
                <a:lnTo>
                  <a:pt x="316230" y="147574"/>
                </a:lnTo>
                <a:lnTo>
                  <a:pt x="316230" y="126491"/>
                </a:lnTo>
                <a:lnTo>
                  <a:pt x="379475" y="126491"/>
                </a:lnTo>
                <a:lnTo>
                  <a:pt x="379475" y="0"/>
                </a:lnTo>
                <a:close/>
              </a:path>
              <a:path w="1219200" h="379475">
                <a:moveTo>
                  <a:pt x="379475" y="231901"/>
                </a:moveTo>
                <a:lnTo>
                  <a:pt x="316230" y="231901"/>
                </a:lnTo>
                <a:lnTo>
                  <a:pt x="316230" y="252984"/>
                </a:lnTo>
                <a:lnTo>
                  <a:pt x="379475" y="252984"/>
                </a:lnTo>
                <a:lnTo>
                  <a:pt x="379475" y="231901"/>
                </a:lnTo>
                <a:close/>
              </a:path>
              <a:path w="1219200" h="379475">
                <a:moveTo>
                  <a:pt x="1219200" y="231901"/>
                </a:moveTo>
                <a:lnTo>
                  <a:pt x="379475" y="231901"/>
                </a:lnTo>
                <a:lnTo>
                  <a:pt x="379475" y="252984"/>
                </a:lnTo>
                <a:lnTo>
                  <a:pt x="1219200" y="252984"/>
                </a:lnTo>
                <a:lnTo>
                  <a:pt x="1219200" y="231901"/>
                </a:lnTo>
                <a:close/>
              </a:path>
              <a:path w="1219200" h="379475">
                <a:moveTo>
                  <a:pt x="379475" y="168655"/>
                </a:moveTo>
                <a:lnTo>
                  <a:pt x="316230" y="168655"/>
                </a:lnTo>
                <a:lnTo>
                  <a:pt x="316230" y="210820"/>
                </a:lnTo>
                <a:lnTo>
                  <a:pt x="379475" y="210820"/>
                </a:lnTo>
                <a:lnTo>
                  <a:pt x="379475" y="168655"/>
                </a:lnTo>
                <a:close/>
              </a:path>
              <a:path w="1219200" h="379475">
                <a:moveTo>
                  <a:pt x="1219200" y="168655"/>
                </a:moveTo>
                <a:lnTo>
                  <a:pt x="379475" y="168655"/>
                </a:lnTo>
                <a:lnTo>
                  <a:pt x="379475" y="210820"/>
                </a:lnTo>
                <a:lnTo>
                  <a:pt x="1219200" y="210820"/>
                </a:lnTo>
                <a:lnTo>
                  <a:pt x="1219200" y="168655"/>
                </a:lnTo>
                <a:close/>
              </a:path>
              <a:path w="1219200" h="379475">
                <a:moveTo>
                  <a:pt x="379475" y="126491"/>
                </a:moveTo>
                <a:lnTo>
                  <a:pt x="316230" y="126491"/>
                </a:lnTo>
                <a:lnTo>
                  <a:pt x="316230" y="147574"/>
                </a:lnTo>
                <a:lnTo>
                  <a:pt x="379475" y="147574"/>
                </a:lnTo>
                <a:lnTo>
                  <a:pt x="379475" y="126491"/>
                </a:lnTo>
                <a:close/>
              </a:path>
              <a:path w="1219200" h="379475">
                <a:moveTo>
                  <a:pt x="1219200" y="126491"/>
                </a:moveTo>
                <a:lnTo>
                  <a:pt x="379475" y="126491"/>
                </a:lnTo>
                <a:lnTo>
                  <a:pt x="379475" y="147574"/>
                </a:lnTo>
                <a:lnTo>
                  <a:pt x="1219200" y="147574"/>
                </a:lnTo>
                <a:lnTo>
                  <a:pt x="1219200" y="1264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76200" y="3429000"/>
            <a:ext cx="8915400" cy="0"/>
          </a:xfrm>
          <a:custGeom>
            <a:avLst/>
            <a:gdLst/>
            <a:ahLst/>
            <a:cxnLst/>
            <a:rect l="l" t="t" r="r" b="b"/>
            <a:pathLst>
              <a:path w="8915400" h="0">
                <a:moveTo>
                  <a:pt x="0" y="0"/>
                </a:moveTo>
                <a:lnTo>
                  <a:pt x="8915400" y="0"/>
                </a:lnTo>
              </a:path>
            </a:pathLst>
          </a:custGeom>
          <a:ln w="57912">
            <a:solidFill>
              <a:srgbClr val="000000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 txBox="1"/>
          <p:nvPr/>
        </p:nvSpPr>
        <p:spPr>
          <a:xfrm>
            <a:off x="7471409" y="1636521"/>
            <a:ext cx="637540" cy="4362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800" spc="-20" b="1">
                <a:solidFill>
                  <a:srgbClr val="FF0000"/>
                </a:solidFill>
                <a:latin typeface="Arial"/>
                <a:cs typeface="Arial"/>
              </a:rPr>
              <a:t>BIU</a:t>
            </a:r>
            <a:endParaRPr sz="28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010400" y="3886200"/>
            <a:ext cx="1524000" cy="685800"/>
          </a:xfrm>
          <a:custGeom>
            <a:avLst/>
            <a:gdLst/>
            <a:ahLst/>
            <a:cxnLst/>
            <a:rect l="l" t="t" r="r" b="b"/>
            <a:pathLst>
              <a:path w="1524000" h="685800">
                <a:moveTo>
                  <a:pt x="0" y="685800"/>
                </a:moveTo>
                <a:lnTo>
                  <a:pt x="1524000" y="685800"/>
                </a:lnTo>
                <a:lnTo>
                  <a:pt x="15240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7010400" y="3886200"/>
            <a:ext cx="1524000" cy="685800"/>
          </a:xfrm>
          <a:custGeom>
            <a:avLst/>
            <a:gdLst/>
            <a:ahLst/>
            <a:cxnLst/>
            <a:rect l="l" t="t" r="r" b="b"/>
            <a:pathLst>
              <a:path w="1524000" h="685800">
                <a:moveTo>
                  <a:pt x="0" y="685800"/>
                </a:moveTo>
                <a:lnTo>
                  <a:pt x="1524000" y="685800"/>
                </a:lnTo>
                <a:lnTo>
                  <a:pt x="15240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7792211" y="4496561"/>
            <a:ext cx="114300" cy="609600"/>
          </a:xfrm>
          <a:custGeom>
            <a:avLst/>
            <a:gdLst/>
            <a:ahLst/>
            <a:cxnLst/>
            <a:rect l="l" t="t" r="r" b="b"/>
            <a:pathLst>
              <a:path w="114300" h="609600">
                <a:moveTo>
                  <a:pt x="38100" y="495300"/>
                </a:moveTo>
                <a:lnTo>
                  <a:pt x="0" y="495300"/>
                </a:lnTo>
                <a:lnTo>
                  <a:pt x="57150" y="609600"/>
                </a:lnTo>
                <a:lnTo>
                  <a:pt x="104775" y="514350"/>
                </a:lnTo>
                <a:lnTo>
                  <a:pt x="38100" y="514350"/>
                </a:lnTo>
                <a:lnTo>
                  <a:pt x="38100" y="495300"/>
                </a:lnTo>
                <a:close/>
              </a:path>
              <a:path w="114300" h="609600">
                <a:moveTo>
                  <a:pt x="76200" y="0"/>
                </a:moveTo>
                <a:lnTo>
                  <a:pt x="38100" y="0"/>
                </a:lnTo>
                <a:lnTo>
                  <a:pt x="38100" y="514350"/>
                </a:lnTo>
                <a:lnTo>
                  <a:pt x="76200" y="514350"/>
                </a:lnTo>
                <a:lnTo>
                  <a:pt x="76200" y="0"/>
                </a:lnTo>
                <a:close/>
              </a:path>
              <a:path w="114300" h="609600">
                <a:moveTo>
                  <a:pt x="114300" y="495300"/>
                </a:moveTo>
                <a:lnTo>
                  <a:pt x="76200" y="495300"/>
                </a:lnTo>
                <a:lnTo>
                  <a:pt x="76200" y="514350"/>
                </a:lnTo>
                <a:lnTo>
                  <a:pt x="104775" y="514350"/>
                </a:lnTo>
                <a:lnTo>
                  <a:pt x="114300" y="495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4565141" y="6175451"/>
            <a:ext cx="62420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latin typeface="Arial"/>
                <a:cs typeface="Arial"/>
              </a:rPr>
              <a:t>F</a:t>
            </a:r>
            <a:r>
              <a:rPr dirty="0" smtClean="0" sz="1400" spc="-10" b="1">
                <a:latin typeface="Arial"/>
                <a:cs typeface="Arial"/>
              </a:rPr>
              <a:t>L</a:t>
            </a:r>
            <a:r>
              <a:rPr dirty="0" smtClean="0" sz="1400" spc="-40" b="1">
                <a:latin typeface="Arial"/>
                <a:cs typeface="Arial"/>
              </a:rPr>
              <a:t>A</a:t>
            </a:r>
            <a:r>
              <a:rPr dirty="0" smtClean="0" sz="1400" spc="0" b="1">
                <a:latin typeface="Arial"/>
                <a:cs typeface="Arial"/>
              </a:rPr>
              <a:t>GS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547609" y="6147612"/>
            <a:ext cx="517525" cy="4362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800" spc="-25" b="1">
                <a:solidFill>
                  <a:srgbClr val="FF0000"/>
                </a:solidFill>
                <a:latin typeface="Arial"/>
                <a:cs typeface="Arial"/>
              </a:rPr>
              <a:t>EU</a:t>
            </a:r>
            <a:endParaRPr sz="2800">
              <a:latin typeface="Arial"/>
              <a:cs typeface="Arial"/>
            </a:endParaRPr>
          </a:p>
        </p:txBody>
      </p:sp>
      <p:sp>
        <p:nvSpPr>
          <p:cNvPr id="53" name="object 5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15</a:t>
            </a:fld>
            <a:endParaRPr sz="1400">
              <a:latin typeface="Arial"/>
              <a:cs typeface="Arial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47712" y="4506912"/>
          <a:ext cx="2176462" cy="22227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800"/>
                <a:gridCol w="1066800"/>
              </a:tblGrid>
              <a:tr h="274319">
                <a:tc>
                  <a:txBody>
                    <a:bodyPr/>
                    <a:lstStyle/>
                    <a:p>
                      <a:pPr algn="ctr" marR="12065">
                        <a:lnSpc>
                          <a:spcPct val="100000"/>
                        </a:lnSpc>
                      </a:pPr>
                      <a:r>
                        <a:rPr dirty="0" smtClean="0" sz="1200" spc="-40" b="1">
                          <a:latin typeface="Arial"/>
                          <a:cs typeface="Arial"/>
                        </a:rPr>
                        <a:t>AH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mtClean="0" sz="1200" spc="-40" b="1">
                          <a:latin typeface="Arial"/>
                          <a:cs typeface="Arial"/>
                        </a:rPr>
                        <a:t>AL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4193">
                <a:tc>
                  <a:txBody>
                    <a:bodyPr/>
                    <a:lstStyle/>
                    <a:p>
                      <a:pPr algn="ctr" marR="8890">
                        <a:lnSpc>
                          <a:spcPct val="100000"/>
                        </a:lnSpc>
                      </a:pPr>
                      <a:r>
                        <a:rPr dirty="0" smtClean="0" sz="1200" spc="-5" b="1">
                          <a:latin typeface="Arial"/>
                          <a:cs typeface="Arial"/>
                        </a:rPr>
                        <a:t>BH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</a:pPr>
                      <a:r>
                        <a:rPr dirty="0" smtClean="0" sz="1200" spc="-5" b="1">
                          <a:latin typeface="Arial"/>
                          <a:cs typeface="Arial"/>
                        </a:rPr>
                        <a:t>BL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 marR="8890">
                        <a:lnSpc>
                          <a:spcPct val="100000"/>
                        </a:lnSpc>
                      </a:pPr>
                      <a:r>
                        <a:rPr dirty="0" smtClean="0" sz="1200" spc="-5" b="1">
                          <a:latin typeface="Arial"/>
                          <a:cs typeface="Arial"/>
                        </a:rPr>
                        <a:t>CH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</a:pPr>
                      <a:r>
                        <a:rPr dirty="0" smtClean="0" sz="1200" spc="-5" b="1">
                          <a:latin typeface="Arial"/>
                          <a:cs typeface="Arial"/>
                        </a:rPr>
                        <a:t>CL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4269">
                <a:tc>
                  <a:txBody>
                    <a:bodyPr/>
                    <a:lstStyle/>
                    <a:p>
                      <a:pPr algn="ctr" marR="8890">
                        <a:lnSpc>
                          <a:spcPct val="100000"/>
                        </a:lnSpc>
                      </a:pPr>
                      <a:r>
                        <a:rPr dirty="0" smtClean="0" sz="1200" spc="-5" b="1">
                          <a:latin typeface="Arial"/>
                          <a:cs typeface="Arial"/>
                        </a:rPr>
                        <a:t>DH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</a:pPr>
                      <a:r>
                        <a:rPr dirty="0" smtClean="0" sz="1200" spc="-5" b="1">
                          <a:latin typeface="Arial"/>
                          <a:cs typeface="Arial"/>
                        </a:rPr>
                        <a:t>DL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4281">
                <a:tc gridSpan="2">
                  <a:txBody>
                    <a:bodyPr/>
                    <a:lstStyle/>
                    <a:p>
                      <a:pPr marL="262255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200" spc="-85" b="1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200" spc="-40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200" spc="-5" b="1"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1200" spc="0" b="1">
                          <a:latin typeface="Arial"/>
                          <a:cs typeface="Arial"/>
                        </a:rPr>
                        <a:t>K</a:t>
                      </a:r>
                      <a:r>
                        <a:rPr dirty="0" smtClean="0" sz="1200" spc="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200" spc="0" b="1">
                          <a:latin typeface="Arial"/>
                          <a:cs typeface="Arial"/>
                        </a:rPr>
                        <a:t>POI</a:t>
                      </a:r>
                      <a:r>
                        <a:rPr dirty="0" smtClean="0" sz="1200" spc="-5" b="1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200" spc="0" b="1">
                          <a:latin typeface="Arial"/>
                          <a:cs typeface="Arial"/>
                        </a:rPr>
                        <a:t>TER</a:t>
                      </a:r>
                      <a:r>
                        <a:rPr dirty="0" smtClean="0" sz="12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200" spc="0" b="1">
                          <a:latin typeface="Arial"/>
                          <a:cs typeface="Arial"/>
                        </a:rPr>
                        <a:t>(SP)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74269">
                <a:tc gridSpan="2">
                  <a:txBody>
                    <a:bodyPr/>
                    <a:lstStyle/>
                    <a:p>
                      <a:pPr marL="303530">
                        <a:lnSpc>
                          <a:spcPct val="100000"/>
                        </a:lnSpc>
                      </a:pPr>
                      <a:r>
                        <a:rPr dirty="0" smtClean="0" sz="1200" spc="-5" b="1">
                          <a:latin typeface="Arial"/>
                          <a:cs typeface="Arial"/>
                        </a:rPr>
                        <a:t>B</a:t>
                      </a:r>
                      <a:r>
                        <a:rPr dirty="0" smtClean="0" sz="1200" spc="-40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200" spc="0" b="1">
                          <a:latin typeface="Arial"/>
                          <a:cs typeface="Arial"/>
                        </a:rPr>
                        <a:t>SE</a:t>
                      </a:r>
                      <a:r>
                        <a:rPr dirty="0" smtClean="0" sz="1200" spc="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200" spc="0" b="1">
                          <a:latin typeface="Arial"/>
                          <a:cs typeface="Arial"/>
                        </a:rPr>
                        <a:t>POI</a:t>
                      </a:r>
                      <a:r>
                        <a:rPr dirty="0" smtClean="0" sz="1200" spc="-5" b="1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200" spc="0" b="1">
                          <a:latin typeface="Arial"/>
                          <a:cs typeface="Arial"/>
                        </a:rPr>
                        <a:t>TER</a:t>
                      </a:r>
                      <a:r>
                        <a:rPr dirty="0" smtClean="0" sz="12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200" spc="0" b="1">
                          <a:latin typeface="Arial"/>
                          <a:cs typeface="Arial"/>
                        </a:rPr>
                        <a:t>(</a:t>
                      </a:r>
                      <a:r>
                        <a:rPr dirty="0" smtClean="0" sz="1200" spc="-10" b="1">
                          <a:latin typeface="Arial"/>
                          <a:cs typeface="Arial"/>
                        </a:rPr>
                        <a:t>B</a:t>
                      </a:r>
                      <a:r>
                        <a:rPr dirty="0" smtClean="0" sz="1200" spc="0" b="1">
                          <a:latin typeface="Arial"/>
                          <a:cs typeface="Arial"/>
                        </a:rPr>
                        <a:t>P)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74281">
                <a:tc gridSpan="2">
                  <a:txBody>
                    <a:bodyPr/>
                    <a:lstStyle/>
                    <a:p>
                      <a:pPr marL="327660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Arial"/>
                          <a:cs typeface="Arial"/>
                        </a:rPr>
                        <a:t>SOUR</a:t>
                      </a:r>
                      <a:r>
                        <a:rPr dirty="0" smtClean="0" sz="1200" spc="-5" b="1"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1200" spc="0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2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200" spc="0" b="1">
                          <a:latin typeface="Arial"/>
                          <a:cs typeface="Arial"/>
                        </a:rPr>
                        <a:t>INDEX (SI)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74269">
                <a:tc gridSpan="2"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Arial"/>
                          <a:cs typeface="Arial"/>
                        </a:rPr>
                        <a:t>DESTIN</a:t>
                      </a:r>
                      <a:r>
                        <a:rPr dirty="0" smtClean="0" sz="1200" spc="-125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200" spc="0" b="1">
                          <a:latin typeface="Arial"/>
                          <a:cs typeface="Arial"/>
                        </a:rPr>
                        <a:t>TION</a:t>
                      </a:r>
                      <a:r>
                        <a:rPr dirty="0" smtClean="0" sz="1200" spc="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200" spc="0" b="1">
                          <a:latin typeface="Arial"/>
                          <a:cs typeface="Arial"/>
                        </a:rPr>
                        <a:t>INDEX</a:t>
                      </a:r>
                      <a:r>
                        <a:rPr dirty="0" smtClean="0" sz="12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200" spc="0" b="1">
                          <a:latin typeface="Arial"/>
                          <a:cs typeface="Arial"/>
                        </a:rPr>
                        <a:t>(</a:t>
                      </a:r>
                      <a:r>
                        <a:rPr dirty="0" smtClean="0" sz="1200" spc="-10" b="1">
                          <a:latin typeface="Arial"/>
                          <a:cs typeface="Arial"/>
                        </a:rPr>
                        <a:t>D</a:t>
                      </a:r>
                      <a:r>
                        <a:rPr dirty="0" smtClean="0" sz="1200" spc="0" b="1">
                          <a:latin typeface="Arial"/>
                          <a:cs typeface="Arial"/>
                        </a:rPr>
                        <a:t>I)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29" name="object 29"/>
          <p:cNvGraphicFramePr>
            <a:graphicFrameLocks noGrp="1"/>
          </p:cNvGraphicFramePr>
          <p:nvPr/>
        </p:nvGraphicFramePr>
        <p:xfrm>
          <a:off x="595312" y="528827"/>
          <a:ext cx="2405062" cy="26922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0700"/>
                <a:gridCol w="38100"/>
                <a:gridCol w="38100"/>
                <a:gridCol w="495300"/>
              </a:tblGrid>
              <a:tr h="838200">
                <a:tc gridSpan="4">
                  <a:txBody>
                    <a:bodyPr/>
                    <a:lstStyle/>
                    <a:p>
                      <a:pPr algn="ctr" marR="635">
                        <a:lnSpc>
                          <a:spcPct val="100000"/>
                        </a:lnSpc>
                      </a:pPr>
                      <a:r>
                        <a:rPr dirty="0" smtClean="0" sz="2800">
                          <a:latin typeface="Bookman Old Style"/>
                          <a:cs typeface="Bookman Old Style"/>
                        </a:rPr>
                        <a:t>∑</a:t>
                      </a:r>
                      <a:endParaRPr sz="2800">
                        <a:latin typeface="Bookman Old Style"/>
                        <a:cs typeface="Bookman Old Style"/>
                      </a:endParaRPr>
                    </a:p>
                  </a:txBody>
                  <a:tcPr marL="0" marR="0" marB="0" marT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63550">
                <a:tc>
                  <a:txBody>
                    <a:bodyPr/>
                    <a:lstStyle/>
                    <a:p>
                      <a:pPr/>
                      <a:endParaRPr sz="2800">
                        <a:latin typeface="Bookman Old Style"/>
                        <a:cs typeface="Bookman Old Style"/>
                      </a:endParaRPr>
                    </a:p>
                  </a:txBody>
                  <a:tcPr marL="0" marR="0" marB="0" marT="0">
                    <a:lnT w="9144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2800">
                        <a:latin typeface="Bookman Old Style"/>
                        <a:cs typeface="Bookman Old Style"/>
                      </a:endParaRPr>
                    </a:p>
                  </a:txBody>
                  <a:tcPr marL="0" marR="0" marB="0" marT="0">
                    <a:lnT w="9144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2800">
                        <a:latin typeface="Bookman Old Style"/>
                        <a:cs typeface="Bookman Old Style"/>
                      </a:endParaRPr>
                    </a:p>
                  </a:txBody>
                  <a:tcPr marL="0" marR="0" marB="0" marT="0">
                    <a:lnT w="9144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2800">
                        <a:latin typeface="Bookman Old Style"/>
                        <a:cs typeface="Bookman Old Style"/>
                      </a:endParaRPr>
                    </a:p>
                  </a:txBody>
                  <a:tcPr marL="0" marR="0" marB="0" marT="0">
                    <a:lnT w="9144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4320">
                <a:tc gridSpan="4">
                  <a:txBody>
                    <a:bodyPr/>
                    <a:lstStyle/>
                    <a:p>
                      <a:pPr marL="338455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Arial"/>
                          <a:cs typeface="Arial"/>
                        </a:rPr>
                        <a:t>EXT</a:t>
                      </a:r>
                      <a:r>
                        <a:rPr dirty="0" smtClean="0" sz="1200" spc="-5" b="1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200" spc="0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2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200" spc="0" b="1">
                          <a:latin typeface="Arial"/>
                          <a:cs typeface="Arial"/>
                        </a:rPr>
                        <a:t>SEGMENT (ES)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74319">
                <a:tc gridSpan="4">
                  <a:txBody>
                    <a:bodyPr/>
                    <a:lstStyle/>
                    <a:p>
                      <a:pPr marL="370205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Arial"/>
                          <a:cs typeface="Arial"/>
                        </a:rPr>
                        <a:t>CODE </a:t>
                      </a:r>
                      <a:r>
                        <a:rPr dirty="0" smtClean="0" sz="1200" spc="5" b="1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200" spc="0" b="1">
                          <a:latin typeface="Arial"/>
                          <a:cs typeface="Arial"/>
                        </a:rPr>
                        <a:t>EGMENT (</a:t>
                      </a:r>
                      <a:r>
                        <a:rPr dirty="0" smtClean="0" sz="1200" spc="-5" b="1"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1200" spc="0" b="1">
                          <a:latin typeface="Arial"/>
                          <a:cs typeface="Arial"/>
                        </a:rPr>
                        <a:t>S)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74320">
                <a:tc gridSpan="4">
                  <a:txBody>
                    <a:bodyPr/>
                    <a:lstStyle/>
                    <a:p>
                      <a:pPr marL="338455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200" spc="-90" b="1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200" spc="-40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200" spc="0" b="1">
                          <a:latin typeface="Arial"/>
                          <a:cs typeface="Arial"/>
                        </a:rPr>
                        <a:t>CK</a:t>
                      </a:r>
                      <a:r>
                        <a:rPr dirty="0" smtClean="0" sz="1200" spc="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200" spc="0" b="1">
                          <a:latin typeface="Arial"/>
                          <a:cs typeface="Arial"/>
                        </a:rPr>
                        <a:t>SEGMENT (SS)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74319">
                <a:tc gridSpan="4">
                  <a:txBody>
                    <a:bodyPr/>
                    <a:lstStyle/>
                    <a:p>
                      <a:pPr marL="393065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Arial"/>
                          <a:cs typeface="Arial"/>
                        </a:rPr>
                        <a:t>D</a:t>
                      </a:r>
                      <a:r>
                        <a:rPr dirty="0" smtClean="0" sz="1200" spc="-125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200" spc="-75" b="1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200" spc="0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2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200" spc="0" b="1">
                          <a:latin typeface="Arial"/>
                          <a:cs typeface="Arial"/>
                        </a:rPr>
                        <a:t>SEGMENT (</a:t>
                      </a:r>
                      <a:r>
                        <a:rPr dirty="0" smtClean="0" sz="1200" spc="-5" b="1">
                          <a:latin typeface="Arial"/>
                          <a:cs typeface="Arial"/>
                        </a:rPr>
                        <a:t>D</a:t>
                      </a:r>
                      <a:r>
                        <a:rPr dirty="0" smtClean="0" sz="1200" spc="0" b="1">
                          <a:latin typeface="Arial"/>
                          <a:cs typeface="Arial"/>
                        </a:rPr>
                        <a:t>S)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74320">
                <a:tc gridSpan="4"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Arial"/>
                          <a:cs typeface="Arial"/>
                        </a:rPr>
                        <a:t>IN</a:t>
                      </a:r>
                      <a:r>
                        <a:rPr dirty="0" smtClean="0" sz="1200" spc="5" b="1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200" spc="0" b="1">
                          <a:latin typeface="Arial"/>
                          <a:cs typeface="Arial"/>
                        </a:rPr>
                        <a:t>TRUCTION </a:t>
                      </a:r>
                      <a:r>
                        <a:rPr dirty="0" smtClean="0" sz="1200" spc="5" b="1">
                          <a:latin typeface="Arial"/>
                          <a:cs typeface="Arial"/>
                        </a:rPr>
                        <a:t>P</a:t>
                      </a:r>
                      <a:r>
                        <a:rPr dirty="0" smtClean="0" sz="1200" spc="0" b="1">
                          <a:latin typeface="Arial"/>
                          <a:cs typeface="Arial"/>
                        </a:rPr>
                        <a:t>OINTER (I</a:t>
                      </a:r>
                      <a:r>
                        <a:rPr dirty="0" smtClean="0" sz="1200" spc="5" b="1">
                          <a:latin typeface="Arial"/>
                          <a:cs typeface="Arial"/>
                        </a:rPr>
                        <a:t>P</a:t>
                      </a:r>
                      <a:r>
                        <a:rPr dirty="0" smtClean="0" sz="1200" spc="0" b="1">
                          <a:latin typeface="Arial"/>
                          <a:cs typeface="Arial"/>
                        </a:rPr>
                        <a:t>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38" name="object 38"/>
          <p:cNvGraphicFramePr>
            <a:graphicFrameLocks noGrp="1"/>
          </p:cNvGraphicFramePr>
          <p:nvPr/>
        </p:nvGraphicFramePr>
        <p:xfrm>
          <a:off x="4405312" y="2119312"/>
          <a:ext cx="3396424" cy="4095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8300"/>
                <a:gridCol w="368300"/>
                <a:gridCol w="368300"/>
                <a:gridCol w="368300"/>
                <a:gridCol w="368300"/>
                <a:gridCol w="368300"/>
                <a:gridCol w="1143761"/>
              </a:tblGrid>
              <a:tr h="153162">
                <a:tc rowSpan="2">
                  <a:txBody>
                    <a:bodyPr/>
                    <a:lstStyle/>
                    <a:p>
                      <a:pPr algn="ctr" marR="0">
                        <a:lnSpc>
                          <a:spcPct val="100000"/>
                        </a:lnSpc>
                      </a:pPr>
                      <a:r>
                        <a:rPr dirty="0" smtClean="0" sz="1600" b="1">
                          <a:latin typeface="Arial"/>
                          <a:cs typeface="Arial"/>
                        </a:rPr>
                        <a:t>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marL="0">
                        <a:lnSpc>
                          <a:spcPct val="100000"/>
                        </a:lnSpc>
                      </a:pPr>
                      <a:r>
                        <a:rPr dirty="0" smtClean="0" sz="1600" b="1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marR="0">
                        <a:lnSpc>
                          <a:spcPct val="100000"/>
                        </a:lnSpc>
                      </a:pPr>
                      <a:r>
                        <a:rPr dirty="0" smtClean="0" sz="1600" b="1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marL="0">
                        <a:lnSpc>
                          <a:spcPct val="100000"/>
                        </a:lnSpc>
                      </a:pPr>
                      <a:r>
                        <a:rPr dirty="0" smtClean="0" sz="1600" b="1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marL="0">
                        <a:lnSpc>
                          <a:spcPct val="100000"/>
                        </a:lnSpc>
                      </a:pPr>
                      <a:r>
                        <a:rPr dirty="0" smtClean="0" sz="1600" b="1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</a:pPr>
                      <a:r>
                        <a:rPr dirty="0" smtClean="0" sz="1600" b="1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7837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304800"/>
            <a:ext cx="8229600" cy="5867400"/>
          </a:xfrm>
          <a:custGeom>
            <a:avLst/>
            <a:gdLst/>
            <a:ahLst/>
            <a:cxnLst/>
            <a:rect l="l" t="t" r="r" b="b"/>
            <a:pathLst>
              <a:path w="8229600" h="5867400">
                <a:moveTo>
                  <a:pt x="0" y="5867400"/>
                </a:moveTo>
                <a:lnTo>
                  <a:pt x="8229600" y="5867400"/>
                </a:lnTo>
                <a:lnTo>
                  <a:pt x="82296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57200" y="304800"/>
            <a:ext cx="8229600" cy="586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16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74320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3000"/>
                </a:moveTo>
                <a:lnTo>
                  <a:pt x="8229600" y="1143000"/>
                </a:lnTo>
                <a:lnTo>
                  <a:pt x="82296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99336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476884">
              <a:lnSpc>
                <a:spcPct val="100000"/>
              </a:lnSpc>
            </a:pPr>
            <a:r>
              <a:rPr dirty="0" smtClean="0" sz="4000" spc="-20">
                <a:latin typeface="Arial"/>
                <a:cs typeface="Arial"/>
              </a:rPr>
              <a:t>Internal</a:t>
            </a:r>
            <a:r>
              <a:rPr dirty="0" smtClean="0" sz="4000" spc="15">
                <a:latin typeface="Arial"/>
                <a:cs typeface="Arial"/>
              </a:rPr>
              <a:t> </a:t>
            </a:r>
            <a:r>
              <a:rPr dirty="0" smtClean="0" sz="4000" spc="-20">
                <a:latin typeface="Arial"/>
                <a:cs typeface="Arial"/>
              </a:rPr>
              <a:t>Registers</a:t>
            </a:r>
            <a:r>
              <a:rPr dirty="0" smtClean="0" sz="4000" spc="20">
                <a:latin typeface="Arial"/>
                <a:cs typeface="Arial"/>
              </a:rPr>
              <a:t> </a:t>
            </a:r>
            <a:r>
              <a:rPr dirty="0" smtClean="0" sz="4000" spc="-20">
                <a:latin typeface="Arial"/>
                <a:cs typeface="Arial"/>
              </a:rPr>
              <a:t>of</a:t>
            </a:r>
            <a:r>
              <a:rPr dirty="0" smtClean="0" sz="4000" spc="15">
                <a:latin typeface="Arial"/>
                <a:cs typeface="Arial"/>
              </a:rPr>
              <a:t> </a:t>
            </a:r>
            <a:r>
              <a:rPr dirty="0" smtClean="0" sz="4000" spc="-30">
                <a:latin typeface="Arial"/>
                <a:cs typeface="Arial"/>
              </a:rPr>
              <a:t>8086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1600200"/>
            <a:ext cx="8305800" cy="4953000"/>
          </a:xfrm>
          <a:custGeom>
            <a:avLst/>
            <a:gdLst/>
            <a:ahLst/>
            <a:cxnLst/>
            <a:rect l="l" t="t" r="r" b="b"/>
            <a:pathLst>
              <a:path w="8305800" h="4953000">
                <a:moveTo>
                  <a:pt x="0" y="4953000"/>
                </a:moveTo>
                <a:lnTo>
                  <a:pt x="8305800" y="4953000"/>
                </a:lnTo>
                <a:lnTo>
                  <a:pt x="8305800" y="0"/>
                </a:lnTo>
                <a:lnTo>
                  <a:pt x="0" y="0"/>
                </a:lnTo>
                <a:lnTo>
                  <a:pt x="0" y="495300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57200" y="1600200"/>
            <a:ext cx="8305800" cy="495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16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802005">
              <a:lnSpc>
                <a:spcPct val="100000"/>
              </a:lnSpc>
            </a:pPr>
            <a:r>
              <a:rPr dirty="0" smtClean="0" sz="4000" spc="-25">
                <a:latin typeface="Arial"/>
                <a:cs typeface="Arial"/>
              </a:rPr>
              <a:t>Data</a:t>
            </a:r>
            <a:r>
              <a:rPr dirty="0" smtClean="0" sz="4000" spc="5">
                <a:latin typeface="Arial"/>
                <a:cs typeface="Arial"/>
              </a:rPr>
              <a:t> </a:t>
            </a:r>
            <a:r>
              <a:rPr dirty="0" smtClean="0" sz="4000" spc="-20">
                <a:latin typeface="Arial"/>
                <a:cs typeface="Arial"/>
              </a:rPr>
              <a:t>Registers</a:t>
            </a:r>
            <a:r>
              <a:rPr dirty="0" smtClean="0" sz="4000" spc="20">
                <a:latin typeface="Arial"/>
                <a:cs typeface="Arial"/>
              </a:rPr>
              <a:t> </a:t>
            </a:r>
            <a:r>
              <a:rPr dirty="0" smtClean="0" sz="4000" spc="-20">
                <a:latin typeface="Arial"/>
                <a:cs typeface="Arial"/>
              </a:rPr>
              <a:t>in</a:t>
            </a:r>
            <a:r>
              <a:rPr dirty="0" smtClean="0" sz="4000" spc="15">
                <a:latin typeface="Arial"/>
                <a:cs typeface="Arial"/>
              </a:rPr>
              <a:t> </a:t>
            </a:r>
            <a:r>
              <a:rPr dirty="0" smtClean="0" sz="4000" spc="-30">
                <a:latin typeface="Arial"/>
                <a:cs typeface="Arial"/>
              </a:rPr>
              <a:t>8086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8229600" cy="4526280"/>
          </a:xfrm>
          <a:custGeom>
            <a:avLst/>
            <a:gdLst/>
            <a:ahLst/>
            <a:cxnLst/>
            <a:rect l="l" t="t" r="r" b="b"/>
            <a:pathLst>
              <a:path w="8229600" h="4526280">
                <a:moveTo>
                  <a:pt x="0" y="4526280"/>
                </a:moveTo>
                <a:lnTo>
                  <a:pt x="8229600" y="4526280"/>
                </a:lnTo>
                <a:lnTo>
                  <a:pt x="8229600" y="0"/>
                </a:lnTo>
                <a:lnTo>
                  <a:pt x="0" y="0"/>
                </a:lnTo>
                <a:lnTo>
                  <a:pt x="0" y="452628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35940" y="1638553"/>
            <a:ext cx="8073390" cy="22047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355600" marR="127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 smtClean="0" sz="2400" spc="0">
                <a:latin typeface="Arial"/>
                <a:cs typeface="Arial"/>
              </a:rPr>
              <a:t>The </a:t>
            </a:r>
            <a:r>
              <a:rPr dirty="0" smtClean="0" sz="2400" spc="-19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gene</a:t>
            </a:r>
            <a:r>
              <a:rPr dirty="0" smtClean="0" sz="2400" spc="5">
                <a:latin typeface="Arial"/>
                <a:cs typeface="Arial"/>
              </a:rPr>
              <a:t>r</a:t>
            </a:r>
            <a:r>
              <a:rPr dirty="0" smtClean="0" sz="2400" spc="0">
                <a:latin typeface="Arial"/>
                <a:cs typeface="Arial"/>
              </a:rPr>
              <a:t>al </a:t>
            </a:r>
            <a:r>
              <a:rPr dirty="0" smtClean="0" sz="2400" spc="-185">
                <a:latin typeface="Arial"/>
                <a:cs typeface="Arial"/>
              </a:rPr>
              <a:t> </a:t>
            </a:r>
            <a:r>
              <a:rPr dirty="0" smtClean="0" sz="2400" spc="5">
                <a:latin typeface="Arial"/>
                <a:cs typeface="Arial"/>
              </a:rPr>
              <a:t>p</a:t>
            </a:r>
            <a:r>
              <a:rPr dirty="0" smtClean="0" sz="2400" spc="0">
                <a:latin typeface="Arial"/>
                <a:cs typeface="Arial"/>
              </a:rPr>
              <a:t>urpo</a:t>
            </a:r>
            <a:r>
              <a:rPr dirty="0" smtClean="0" sz="2400" spc="5">
                <a:latin typeface="Arial"/>
                <a:cs typeface="Arial"/>
              </a:rPr>
              <a:t>s</a:t>
            </a:r>
            <a:r>
              <a:rPr dirty="0" smtClean="0" sz="2400" spc="0">
                <a:latin typeface="Arial"/>
                <a:cs typeface="Arial"/>
              </a:rPr>
              <a:t>e </a:t>
            </a:r>
            <a:r>
              <a:rPr dirty="0" smtClean="0" sz="2400" spc="-16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registers, </a:t>
            </a:r>
            <a:r>
              <a:rPr dirty="0" smtClean="0" sz="2400" spc="-19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are </a:t>
            </a:r>
            <a:r>
              <a:rPr dirty="0" smtClean="0" sz="2400" spc="-18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used </a:t>
            </a:r>
            <a:r>
              <a:rPr dirty="0" smtClean="0" sz="2400" spc="-19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for </a:t>
            </a:r>
            <a:r>
              <a:rPr dirty="0" smtClean="0" sz="2400" spc="-17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arithmetic</a:t>
            </a:r>
            <a:r>
              <a:rPr dirty="0" smtClean="0" sz="2400" spc="0">
                <a:latin typeface="Arial"/>
                <a:cs typeface="Arial"/>
              </a:rPr>
              <a:t> and</a:t>
            </a:r>
            <a:r>
              <a:rPr dirty="0" smtClean="0" sz="2400" spc="114">
                <a:latin typeface="Arial"/>
                <a:cs typeface="Arial"/>
              </a:rPr>
              <a:t> </a:t>
            </a:r>
            <a:r>
              <a:rPr dirty="0" smtClean="0" sz="2400" spc="5">
                <a:latin typeface="Arial"/>
                <a:cs typeface="Arial"/>
              </a:rPr>
              <a:t>d</a:t>
            </a:r>
            <a:r>
              <a:rPr dirty="0" smtClean="0" sz="2400" spc="0">
                <a:latin typeface="Arial"/>
                <a:cs typeface="Arial"/>
              </a:rPr>
              <a:t>ata</a:t>
            </a:r>
            <a:r>
              <a:rPr dirty="0" smtClean="0" sz="2400" spc="12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movemen</a:t>
            </a:r>
            <a:r>
              <a:rPr dirty="0" smtClean="0" sz="2400" spc="5">
                <a:latin typeface="Arial"/>
                <a:cs typeface="Arial"/>
              </a:rPr>
              <a:t>t</a:t>
            </a:r>
            <a:r>
              <a:rPr dirty="0" smtClean="0" sz="2400" spc="0">
                <a:latin typeface="Arial"/>
                <a:cs typeface="Arial"/>
              </a:rPr>
              <a:t>.</a:t>
            </a:r>
            <a:r>
              <a:rPr dirty="0" smtClean="0" sz="2400" spc="12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E</a:t>
            </a:r>
            <a:r>
              <a:rPr dirty="0" smtClean="0" sz="2400" spc="-10">
                <a:latin typeface="Arial"/>
                <a:cs typeface="Arial"/>
              </a:rPr>
              <a:t>a</a:t>
            </a:r>
            <a:r>
              <a:rPr dirty="0" smtClean="0" sz="2400" spc="0">
                <a:latin typeface="Arial"/>
                <a:cs typeface="Arial"/>
              </a:rPr>
              <a:t>ch</a:t>
            </a:r>
            <a:r>
              <a:rPr dirty="0" smtClean="0" sz="2400" spc="12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re</a:t>
            </a:r>
            <a:r>
              <a:rPr dirty="0" smtClean="0" sz="2400" spc="5">
                <a:latin typeface="Arial"/>
                <a:cs typeface="Arial"/>
              </a:rPr>
              <a:t>g</a:t>
            </a:r>
            <a:r>
              <a:rPr dirty="0" smtClean="0" sz="2400" spc="0">
                <a:latin typeface="Arial"/>
                <a:cs typeface="Arial"/>
              </a:rPr>
              <a:t>ister</a:t>
            </a:r>
            <a:r>
              <a:rPr dirty="0" smtClean="0" sz="2400" spc="13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can</a:t>
            </a:r>
            <a:r>
              <a:rPr dirty="0" smtClean="0" sz="2400" spc="12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b</a:t>
            </a:r>
            <a:r>
              <a:rPr dirty="0" smtClean="0" sz="2400" spc="0">
                <a:latin typeface="Arial"/>
                <a:cs typeface="Arial"/>
              </a:rPr>
              <a:t>e</a:t>
            </a:r>
            <a:r>
              <a:rPr dirty="0" smtClean="0" sz="2400" spc="12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ad</a:t>
            </a:r>
            <a:r>
              <a:rPr dirty="0" smtClean="0" sz="2400" spc="-10">
                <a:latin typeface="Arial"/>
                <a:cs typeface="Arial"/>
              </a:rPr>
              <a:t>d</a:t>
            </a:r>
            <a:r>
              <a:rPr dirty="0" smtClean="0" sz="2400" spc="0">
                <a:latin typeface="Arial"/>
                <a:cs typeface="Arial"/>
              </a:rPr>
              <a:t>ress</a:t>
            </a:r>
            <a:r>
              <a:rPr dirty="0" smtClean="0" sz="2400" spc="5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d</a:t>
            </a:r>
            <a:r>
              <a:rPr dirty="0" smtClean="0" sz="2400" spc="125">
                <a:latin typeface="Arial"/>
                <a:cs typeface="Arial"/>
              </a:rPr>
              <a:t> </a:t>
            </a:r>
            <a:r>
              <a:rPr dirty="0" smtClean="0" sz="2400" spc="5">
                <a:latin typeface="Arial"/>
                <a:cs typeface="Arial"/>
              </a:rPr>
              <a:t>as</a:t>
            </a:r>
            <a:r>
              <a:rPr dirty="0" smtClean="0" sz="2400" spc="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either</a:t>
            </a:r>
            <a:r>
              <a:rPr dirty="0" smtClean="0" sz="2400" spc="11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16</a:t>
            </a:r>
            <a:r>
              <a:rPr dirty="0" smtClean="0" sz="2400" spc="0">
                <a:latin typeface="Arial"/>
                <a:cs typeface="Arial"/>
              </a:rPr>
              <a:t>-</a:t>
            </a:r>
            <a:r>
              <a:rPr dirty="0" smtClean="0" sz="2400" spc="5">
                <a:latin typeface="Arial"/>
                <a:cs typeface="Arial"/>
              </a:rPr>
              <a:t>b</a:t>
            </a:r>
            <a:r>
              <a:rPr dirty="0" smtClean="0" sz="2400" spc="0">
                <a:latin typeface="Arial"/>
                <a:cs typeface="Arial"/>
              </a:rPr>
              <a:t>it</a:t>
            </a:r>
            <a:r>
              <a:rPr dirty="0" smtClean="0" sz="2400" spc="11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r</a:t>
            </a:r>
            <a:r>
              <a:rPr dirty="0" smtClean="0" sz="2400" spc="10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8</a:t>
            </a:r>
            <a:r>
              <a:rPr dirty="0" smtClean="0" sz="2400" spc="10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b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t</a:t>
            </a:r>
            <a:r>
              <a:rPr dirty="0" smtClean="0" sz="2400" spc="114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v</a:t>
            </a:r>
            <a:r>
              <a:rPr dirty="0" smtClean="0" sz="2400" spc="-15">
                <a:latin typeface="Arial"/>
                <a:cs typeface="Arial"/>
              </a:rPr>
              <a:t>a</a:t>
            </a:r>
            <a:r>
              <a:rPr dirty="0" smtClean="0" sz="2400" spc="0">
                <a:latin typeface="Arial"/>
                <a:cs typeface="Arial"/>
              </a:rPr>
              <a:t>lue.</a:t>
            </a:r>
            <a:r>
              <a:rPr dirty="0" smtClean="0" sz="2400" spc="114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E</a:t>
            </a:r>
            <a:r>
              <a:rPr dirty="0" smtClean="0" sz="2400" spc="-20">
                <a:latin typeface="Arial"/>
                <a:cs typeface="Arial"/>
              </a:rPr>
              <a:t>x</a:t>
            </a:r>
            <a:r>
              <a:rPr dirty="0" smtClean="0" sz="2400" spc="0">
                <a:latin typeface="Arial"/>
                <a:cs typeface="Arial"/>
              </a:rPr>
              <a:t>am</a:t>
            </a:r>
            <a:r>
              <a:rPr dirty="0" smtClean="0" sz="2400" spc="5">
                <a:latin typeface="Arial"/>
                <a:cs typeface="Arial"/>
              </a:rPr>
              <a:t>p</a:t>
            </a:r>
            <a:r>
              <a:rPr dirty="0" smtClean="0" sz="2400" spc="0">
                <a:latin typeface="Arial"/>
                <a:cs typeface="Arial"/>
              </a:rPr>
              <a:t>l</a:t>
            </a:r>
            <a:r>
              <a:rPr dirty="0" smtClean="0" sz="2400" spc="-10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,</a:t>
            </a:r>
            <a:r>
              <a:rPr dirty="0" smtClean="0" sz="2400" spc="12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A</a:t>
            </a:r>
            <a:r>
              <a:rPr dirty="0" smtClean="0" sz="2400" spc="0">
                <a:latin typeface="Arial"/>
                <a:cs typeface="Arial"/>
              </a:rPr>
              <a:t>X</a:t>
            </a:r>
            <a:r>
              <a:rPr dirty="0" smtClean="0" sz="2400" spc="9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register</a:t>
            </a:r>
            <a:r>
              <a:rPr dirty="0" smtClean="0" sz="2400" spc="11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s</a:t>
            </a:r>
            <a:r>
              <a:rPr dirty="0" smtClean="0" sz="2400" spc="1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</a:t>
            </a:r>
            <a:r>
              <a:rPr dirty="0" smtClean="0" sz="2400" spc="9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16</a:t>
            </a:r>
            <a:r>
              <a:rPr dirty="0" smtClean="0" sz="2400" spc="0">
                <a:latin typeface="Arial"/>
                <a:cs typeface="Arial"/>
              </a:rPr>
              <a:t>-</a:t>
            </a:r>
            <a:r>
              <a:rPr dirty="0" smtClean="0" sz="2400" spc="0">
                <a:latin typeface="Arial"/>
                <a:cs typeface="Arial"/>
              </a:rPr>
              <a:t> bit register,</a:t>
            </a:r>
            <a:r>
              <a:rPr dirty="0" smtClean="0" sz="2400" spc="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its </a:t>
            </a:r>
            <a:r>
              <a:rPr dirty="0" smtClean="0" sz="2400" spc="-5">
                <a:latin typeface="Arial"/>
                <a:cs typeface="Arial"/>
              </a:rPr>
              <a:t>uppe</a:t>
            </a:r>
            <a:r>
              <a:rPr dirty="0" smtClean="0" sz="2400" spc="0">
                <a:latin typeface="Arial"/>
                <a:cs typeface="Arial"/>
              </a:rPr>
              <a:t>r</a:t>
            </a:r>
            <a:r>
              <a:rPr dirty="0" smtClean="0" sz="2400" spc="10">
                <a:latin typeface="Arial"/>
                <a:cs typeface="Arial"/>
              </a:rPr>
              <a:t> </a:t>
            </a:r>
            <a:r>
              <a:rPr dirty="0" smtClean="0" sz="2400" spc="5">
                <a:latin typeface="Arial"/>
                <a:cs typeface="Arial"/>
              </a:rPr>
              <a:t>8</a:t>
            </a:r>
            <a:r>
              <a:rPr dirty="0" smtClean="0" sz="2400" spc="0">
                <a:latin typeface="Arial"/>
                <a:cs typeface="Arial"/>
              </a:rPr>
              <a:t>-b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t</a:t>
            </a:r>
            <a:r>
              <a:rPr dirty="0" smtClean="0" sz="2400" spc="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s cal</a:t>
            </a:r>
            <a:r>
              <a:rPr dirty="0" smtClean="0" sz="2400" spc="5">
                <a:latin typeface="Arial"/>
                <a:cs typeface="Arial"/>
              </a:rPr>
              <a:t>l</a:t>
            </a:r>
            <a:r>
              <a:rPr dirty="0" smtClean="0" sz="2400" spc="5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d</a:t>
            </a:r>
            <a:r>
              <a:rPr dirty="0" smtClean="0" sz="2400" spc="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AH</a:t>
            </a:r>
            <a:r>
              <a:rPr dirty="0" smtClean="0" sz="2400" spc="0">
                <a:latin typeface="Arial"/>
                <a:cs typeface="Arial"/>
              </a:rPr>
              <a:t>,</a:t>
            </a:r>
            <a:r>
              <a:rPr dirty="0" smtClean="0" sz="2400" spc="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and its</a:t>
            </a:r>
            <a:r>
              <a:rPr dirty="0" smtClean="0" sz="2400" spc="1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l</a:t>
            </a:r>
            <a:r>
              <a:rPr dirty="0" smtClean="0" sz="2400" spc="-10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w</a:t>
            </a:r>
            <a:r>
              <a:rPr dirty="0" smtClean="0" sz="2400" spc="-10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r</a:t>
            </a:r>
            <a:r>
              <a:rPr dirty="0" smtClean="0" sz="2400" spc="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8</a:t>
            </a:r>
            <a:r>
              <a:rPr dirty="0" smtClean="0" sz="2400" spc="15">
                <a:latin typeface="Arial"/>
                <a:cs typeface="Arial"/>
              </a:rPr>
              <a:t>-</a:t>
            </a:r>
            <a:r>
              <a:rPr dirty="0" smtClean="0" sz="2400" spc="0">
                <a:latin typeface="Arial"/>
                <a:cs typeface="Arial"/>
              </a:rPr>
              <a:t>b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t</a:t>
            </a:r>
            <a:r>
              <a:rPr dirty="0" smtClean="0" sz="2400" spc="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s c</a:t>
            </a:r>
            <a:r>
              <a:rPr dirty="0" smtClean="0" sz="2400" spc="5">
                <a:latin typeface="Arial"/>
                <a:cs typeface="Arial"/>
              </a:rPr>
              <a:t>a</a:t>
            </a:r>
            <a:r>
              <a:rPr dirty="0" smtClean="0" sz="2400" spc="0">
                <a:latin typeface="Arial"/>
                <a:cs typeface="Arial"/>
              </a:rPr>
              <a:t>lled </a:t>
            </a:r>
            <a:r>
              <a:rPr dirty="0" smtClean="0" sz="2400" spc="5">
                <a:latin typeface="Arial"/>
                <a:cs typeface="Arial"/>
              </a:rPr>
              <a:t>A</a:t>
            </a:r>
            <a:r>
              <a:rPr dirty="0" smtClean="0" sz="2400" spc="-5">
                <a:latin typeface="Arial"/>
                <a:cs typeface="Arial"/>
              </a:rPr>
              <a:t>L</a:t>
            </a:r>
            <a:r>
              <a:rPr dirty="0" smtClean="0" sz="2400" spc="0">
                <a:latin typeface="Arial"/>
                <a:cs typeface="Arial"/>
              </a:rPr>
              <a:t>.</a:t>
            </a:r>
            <a:r>
              <a:rPr dirty="0" smtClean="0" sz="2400" spc="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Bi</a:t>
            </a:r>
            <a:r>
              <a:rPr dirty="0" smtClean="0" sz="2400" spc="0">
                <a:latin typeface="Arial"/>
                <a:cs typeface="Arial"/>
              </a:rPr>
              <a:t>t</a:t>
            </a:r>
            <a:r>
              <a:rPr dirty="0" smtClean="0" sz="2400" spc="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0 </a:t>
            </a:r>
            <a:r>
              <a:rPr dirty="0" smtClean="0" sz="2400" spc="-5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n </a:t>
            </a:r>
            <a:r>
              <a:rPr dirty="0" smtClean="0" sz="2400" spc="-5">
                <a:latin typeface="Arial"/>
                <a:cs typeface="Arial"/>
              </a:rPr>
              <a:t>A</a:t>
            </a:r>
            <a:r>
              <a:rPr dirty="0" smtClean="0" sz="2400" spc="0">
                <a:latin typeface="Arial"/>
                <a:cs typeface="Arial"/>
              </a:rPr>
              <a:t>L correspon</a:t>
            </a:r>
            <a:r>
              <a:rPr dirty="0" smtClean="0" sz="2400" spc="-10">
                <a:latin typeface="Arial"/>
                <a:cs typeface="Arial"/>
              </a:rPr>
              <a:t>d</a:t>
            </a:r>
            <a:r>
              <a:rPr dirty="0" smtClean="0" sz="2400" spc="0">
                <a:latin typeface="Arial"/>
                <a:cs typeface="Arial"/>
              </a:rPr>
              <a:t>s</a:t>
            </a:r>
            <a:r>
              <a:rPr dirty="0" smtClean="0" sz="2400" spc="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to </a:t>
            </a:r>
            <a:r>
              <a:rPr dirty="0" smtClean="0" sz="2400" spc="5">
                <a:latin typeface="Arial"/>
                <a:cs typeface="Arial"/>
              </a:rPr>
              <a:t>b</a:t>
            </a:r>
            <a:r>
              <a:rPr dirty="0" smtClean="0" sz="2400" spc="0">
                <a:latin typeface="Arial"/>
                <a:cs typeface="Arial"/>
              </a:rPr>
              <a:t>it</a:t>
            </a:r>
            <a:r>
              <a:rPr dirty="0" smtClean="0" sz="2400" spc="-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0 </a:t>
            </a:r>
            <a:r>
              <a:rPr dirty="0" smtClean="0" sz="2400" spc="-5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n</a:t>
            </a:r>
            <a:r>
              <a:rPr dirty="0" smtClean="0" sz="2400" spc="5">
                <a:latin typeface="Arial"/>
                <a:cs typeface="Arial"/>
              </a:rPr>
              <a:t> A</a:t>
            </a:r>
            <a:r>
              <a:rPr dirty="0" smtClean="0" sz="2400" spc="0">
                <a:latin typeface="Arial"/>
                <a:cs typeface="Arial"/>
              </a:rPr>
              <a:t>X and bit</a:t>
            </a:r>
            <a:r>
              <a:rPr dirty="0" smtClean="0" sz="2400" spc="0">
                <a:latin typeface="Arial"/>
                <a:cs typeface="Arial"/>
              </a:rPr>
              <a:t> 0 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n </a:t>
            </a:r>
            <a:r>
              <a:rPr dirty="0" smtClean="0" sz="2400" spc="-10">
                <a:latin typeface="Arial"/>
                <a:cs typeface="Arial"/>
              </a:rPr>
              <a:t>A</a:t>
            </a:r>
            <a:r>
              <a:rPr dirty="0" smtClean="0" sz="2400" spc="0">
                <a:latin typeface="Arial"/>
                <a:cs typeface="Arial"/>
              </a:rPr>
              <a:t>H</a:t>
            </a:r>
            <a:r>
              <a:rPr dirty="0" smtClean="0" sz="2400" spc="-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corresp</a:t>
            </a:r>
            <a:r>
              <a:rPr dirty="0" smtClean="0" sz="2400" spc="-10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n</a:t>
            </a:r>
            <a:r>
              <a:rPr dirty="0" smtClean="0" sz="2400" spc="-10">
                <a:latin typeface="Arial"/>
                <a:cs typeface="Arial"/>
              </a:rPr>
              <a:t>d</a:t>
            </a:r>
            <a:r>
              <a:rPr dirty="0" smtClean="0" sz="2400" spc="0">
                <a:latin typeface="Arial"/>
                <a:cs typeface="Arial"/>
              </a:rPr>
              <a:t>s</a:t>
            </a:r>
            <a:r>
              <a:rPr dirty="0" smtClean="0" sz="2400" spc="3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to</a:t>
            </a:r>
            <a:r>
              <a:rPr dirty="0" smtClean="0" sz="2400" spc="-1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b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t</a:t>
            </a:r>
            <a:r>
              <a:rPr dirty="0" smtClean="0" sz="2400" spc="-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8 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n </a:t>
            </a:r>
            <a:r>
              <a:rPr dirty="0" smtClean="0" sz="2400" spc="-5">
                <a:latin typeface="Arial"/>
                <a:cs typeface="Arial"/>
              </a:rPr>
              <a:t>A</a:t>
            </a:r>
            <a:r>
              <a:rPr dirty="0" smtClean="0" sz="2400" spc="-10">
                <a:latin typeface="Arial"/>
                <a:cs typeface="Arial"/>
              </a:rPr>
              <a:t>X</a:t>
            </a:r>
            <a:r>
              <a:rPr dirty="0" smtClean="0" sz="2400" spc="0">
                <a:latin typeface="Arial"/>
                <a:cs typeface="Arial"/>
              </a:rPr>
              <a:t>.</a:t>
            </a:r>
            <a:r>
              <a:rPr dirty="0" smtClean="0" sz="2400" spc="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S</a:t>
            </a:r>
            <a:r>
              <a:rPr dirty="0" smtClean="0" sz="2400" spc="-10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e fig</a:t>
            </a:r>
            <a:r>
              <a:rPr dirty="0" smtClean="0" sz="2400" spc="-10">
                <a:latin typeface="Arial"/>
                <a:cs typeface="Arial"/>
              </a:rPr>
              <a:t>u</a:t>
            </a:r>
            <a:r>
              <a:rPr dirty="0" smtClean="0" sz="2400" spc="0">
                <a:latin typeface="Arial"/>
                <a:cs typeface="Arial"/>
              </a:rPr>
              <a:t>re</a:t>
            </a:r>
            <a:r>
              <a:rPr dirty="0" smtClean="0" sz="2400" spc="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belo</a:t>
            </a:r>
            <a:r>
              <a:rPr dirty="0" smtClean="0" sz="2400" spc="-20">
                <a:latin typeface="Arial"/>
                <a:cs typeface="Arial"/>
              </a:rPr>
              <a:t>w</a:t>
            </a:r>
            <a:r>
              <a:rPr dirty="0" smtClean="0" sz="2400" spc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76400" y="4191000"/>
            <a:ext cx="5257800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16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4400">
                <a:latin typeface="Arial"/>
                <a:cs typeface="Arial"/>
              </a:rPr>
              <a:t>General Purpose Registers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4038600" cy="4953000"/>
          </a:xfrm>
          <a:custGeom>
            <a:avLst/>
            <a:gdLst/>
            <a:ahLst/>
            <a:cxnLst/>
            <a:rect l="l" t="t" r="r" b="b"/>
            <a:pathLst>
              <a:path w="4038600" h="4953000">
                <a:moveTo>
                  <a:pt x="0" y="4953000"/>
                </a:moveTo>
                <a:lnTo>
                  <a:pt x="4038600" y="4953000"/>
                </a:lnTo>
                <a:lnTo>
                  <a:pt x="4038600" y="0"/>
                </a:lnTo>
                <a:lnTo>
                  <a:pt x="0" y="0"/>
                </a:lnTo>
                <a:lnTo>
                  <a:pt x="0" y="495300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35940" y="1638188"/>
            <a:ext cx="3886200" cy="43268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355600" marR="18415" indent="-342900">
              <a:lnSpc>
                <a:spcPct val="100099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 smtClean="0" sz="2400" spc="-5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U     </a:t>
            </a:r>
            <a:r>
              <a:rPr dirty="0" smtClean="0" sz="2400" spc="-315">
                <a:latin typeface="Arial"/>
                <a:cs typeface="Arial"/>
              </a:rPr>
              <a:t> </a:t>
            </a:r>
            <a:r>
              <a:rPr dirty="0" smtClean="0" sz="2400" spc="5">
                <a:latin typeface="Arial"/>
                <a:cs typeface="Arial"/>
              </a:rPr>
              <a:t>h</a:t>
            </a:r>
            <a:r>
              <a:rPr dirty="0" smtClean="0" sz="2400" spc="0">
                <a:latin typeface="Arial"/>
                <a:cs typeface="Arial"/>
              </a:rPr>
              <a:t>as     </a:t>
            </a:r>
            <a:r>
              <a:rPr dirty="0" smtClean="0" sz="2400" spc="-30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8     </a:t>
            </a:r>
            <a:r>
              <a:rPr dirty="0" smtClean="0" sz="2400" spc="-3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gener</a:t>
            </a:r>
            <a:r>
              <a:rPr dirty="0" smtClean="0" sz="2400" spc="5">
                <a:latin typeface="Arial"/>
                <a:cs typeface="Arial"/>
              </a:rPr>
              <a:t>a</a:t>
            </a:r>
            <a:r>
              <a:rPr dirty="0" smtClean="0" sz="2400" spc="0">
                <a:latin typeface="Arial"/>
                <a:cs typeface="Arial"/>
              </a:rPr>
              <a:t>l</a:t>
            </a:r>
            <a:r>
              <a:rPr dirty="0" smtClean="0" sz="2400" spc="0">
                <a:latin typeface="Arial"/>
                <a:cs typeface="Arial"/>
              </a:rPr>
              <a:t> purpose</a:t>
            </a:r>
            <a:r>
              <a:rPr dirty="0" smtClean="0" sz="2400" spc="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register</a:t>
            </a:r>
            <a:r>
              <a:rPr dirty="0" smtClean="0" sz="2400" spc="5">
                <a:latin typeface="Arial"/>
                <a:cs typeface="Arial"/>
              </a:rPr>
              <a:t>s</a:t>
            </a:r>
            <a:r>
              <a:rPr dirty="0" smtClean="0" sz="2400" spc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25"/>
              </a:spcBef>
              <a:buFont typeface="Wingdings"/>
              <a:buChar char=""/>
            </a:pPr>
            <a:endParaRPr sz="550"/>
          </a:p>
          <a:p>
            <a:pPr algn="just" marL="355600" marR="18415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 smtClean="0" sz="2400" spc="0">
                <a:latin typeface="Arial"/>
                <a:cs typeface="Arial"/>
              </a:rPr>
              <a:t>Two</a:t>
            </a:r>
            <a:r>
              <a:rPr dirty="0" smtClean="0" sz="2400" spc="6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re</a:t>
            </a:r>
            <a:r>
              <a:rPr dirty="0" smtClean="0" sz="2400" spc="5">
                <a:latin typeface="Arial"/>
                <a:cs typeface="Arial"/>
              </a:rPr>
              <a:t>g</a:t>
            </a:r>
            <a:r>
              <a:rPr dirty="0" smtClean="0" sz="2400" spc="0">
                <a:latin typeface="Arial"/>
                <a:cs typeface="Arial"/>
              </a:rPr>
              <a:t>isters</a:t>
            </a:r>
            <a:r>
              <a:rPr dirty="0" smtClean="0" sz="2400" spc="8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can</a:t>
            </a:r>
            <a:r>
              <a:rPr dirty="0" smtClean="0" sz="2400" spc="7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</a:t>
            </a:r>
            <a:r>
              <a:rPr dirty="0" smtClean="0" sz="2400" spc="-10">
                <a:latin typeface="Arial"/>
                <a:cs typeface="Arial"/>
              </a:rPr>
              <a:t>l</a:t>
            </a:r>
            <a:r>
              <a:rPr dirty="0" smtClean="0" sz="2400" spc="5">
                <a:latin typeface="Arial"/>
                <a:cs typeface="Arial"/>
              </a:rPr>
              <a:t>s</a:t>
            </a:r>
            <a:r>
              <a:rPr dirty="0" smtClean="0" sz="2400" spc="0">
                <a:latin typeface="Arial"/>
                <a:cs typeface="Arial"/>
              </a:rPr>
              <a:t>o</a:t>
            </a:r>
            <a:r>
              <a:rPr dirty="0" smtClean="0" sz="2400" spc="7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be</a:t>
            </a:r>
            <a:r>
              <a:rPr dirty="0" smtClean="0" sz="2400" spc="-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co</a:t>
            </a:r>
            <a:r>
              <a:rPr dirty="0" smtClean="0" sz="2400" spc="5">
                <a:latin typeface="Arial"/>
                <a:cs typeface="Arial"/>
              </a:rPr>
              <a:t>m</a:t>
            </a:r>
            <a:r>
              <a:rPr dirty="0" smtClean="0" sz="2400" spc="0">
                <a:latin typeface="Arial"/>
                <a:cs typeface="Arial"/>
              </a:rPr>
              <a:t>b</a:t>
            </a:r>
            <a:r>
              <a:rPr dirty="0" smtClean="0" sz="2400" spc="5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n</a:t>
            </a:r>
            <a:r>
              <a:rPr dirty="0" smtClean="0" sz="2400" spc="5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d </a:t>
            </a:r>
            <a:r>
              <a:rPr dirty="0" smtClean="0" sz="2400" spc="13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to </a:t>
            </a:r>
            <a:r>
              <a:rPr dirty="0" smtClean="0" sz="2400" spc="12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form </a:t>
            </a:r>
            <a:r>
              <a:rPr dirty="0" smtClean="0" sz="2400" spc="150">
                <a:latin typeface="Arial"/>
                <a:cs typeface="Arial"/>
              </a:rPr>
              <a:t> </a:t>
            </a:r>
            <a:r>
              <a:rPr dirty="0" smtClean="0" sz="2400" spc="-15">
                <a:latin typeface="Arial"/>
                <a:cs typeface="Arial"/>
              </a:rPr>
              <a:t>1</a:t>
            </a:r>
            <a:r>
              <a:rPr dirty="0" smtClean="0" sz="2400" spc="-5">
                <a:latin typeface="Arial"/>
                <a:cs typeface="Arial"/>
              </a:rPr>
              <a:t>6</a:t>
            </a:r>
            <a:r>
              <a:rPr dirty="0" smtClean="0" sz="2400" spc="0">
                <a:latin typeface="Arial"/>
                <a:cs typeface="Arial"/>
              </a:rPr>
              <a:t>-b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t</a:t>
            </a:r>
            <a:r>
              <a:rPr dirty="0" smtClean="0" sz="2400" spc="0">
                <a:latin typeface="Arial"/>
                <a:cs typeface="Arial"/>
              </a:rPr>
              <a:t> register</a:t>
            </a:r>
            <a:r>
              <a:rPr dirty="0" smtClean="0" sz="2400" spc="-10">
                <a:latin typeface="Arial"/>
                <a:cs typeface="Arial"/>
              </a:rPr>
              <a:t>s</a:t>
            </a:r>
            <a:r>
              <a:rPr dirty="0" smtClean="0" sz="2400" spc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27"/>
              </a:spcBef>
              <a:buFont typeface="Wingdings"/>
              <a:buChar char=""/>
            </a:pPr>
            <a:endParaRPr sz="550"/>
          </a:p>
          <a:p>
            <a:pPr algn="just" marL="355600" marR="127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 smtClean="0" sz="2400" spc="0">
                <a:latin typeface="Arial"/>
                <a:cs typeface="Arial"/>
              </a:rPr>
              <a:t>Can </a:t>
            </a:r>
            <a:r>
              <a:rPr dirty="0" smtClean="0" sz="2400" spc="-114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be </a:t>
            </a:r>
            <a:r>
              <a:rPr dirty="0" smtClean="0" sz="2400" spc="-10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individual</a:t>
            </a:r>
            <a:r>
              <a:rPr dirty="0" smtClean="0" sz="2400" spc="-10">
                <a:latin typeface="Arial"/>
                <a:cs typeface="Arial"/>
              </a:rPr>
              <a:t>l</a:t>
            </a:r>
            <a:r>
              <a:rPr dirty="0" smtClean="0" sz="2400" spc="0">
                <a:latin typeface="Arial"/>
                <a:cs typeface="Arial"/>
              </a:rPr>
              <a:t>y </a:t>
            </a:r>
            <a:r>
              <a:rPr dirty="0" smtClean="0" sz="2400" spc="-10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used</a:t>
            </a:r>
            <a:r>
              <a:rPr dirty="0" smtClean="0" sz="2400" spc="0">
                <a:latin typeface="Arial"/>
                <a:cs typeface="Arial"/>
              </a:rPr>
              <a:t> for</a:t>
            </a:r>
            <a:r>
              <a:rPr dirty="0" smtClean="0" sz="2400" spc="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s</a:t>
            </a:r>
            <a:r>
              <a:rPr dirty="0" smtClean="0" sz="2400" spc="5">
                <a:latin typeface="Arial"/>
                <a:cs typeface="Arial"/>
              </a:rPr>
              <a:t>t</a:t>
            </a:r>
            <a:r>
              <a:rPr dirty="0" smtClean="0" sz="2400" spc="0">
                <a:latin typeface="Arial"/>
                <a:cs typeface="Arial"/>
              </a:rPr>
              <a:t>oring</a:t>
            </a:r>
            <a:r>
              <a:rPr dirty="0" smtClean="0" sz="2400" spc="-1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8</a:t>
            </a:r>
            <a:r>
              <a:rPr dirty="0" smtClean="0" sz="2400" spc="0">
                <a:latin typeface="Arial"/>
                <a:cs typeface="Arial"/>
              </a:rPr>
              <a:t>-b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t</a:t>
            </a:r>
            <a:r>
              <a:rPr dirty="0" smtClean="0" sz="2400" spc="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data.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25"/>
              </a:spcBef>
              <a:buFont typeface="Wingdings"/>
              <a:buChar char=""/>
            </a:pPr>
            <a:endParaRPr sz="550"/>
          </a:p>
          <a:p>
            <a:pPr algn="just" marL="355600" marR="127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 smtClean="0" sz="2400" spc="0">
                <a:latin typeface="Arial"/>
                <a:cs typeface="Arial"/>
              </a:rPr>
              <a:t>AX </a:t>
            </a:r>
            <a:r>
              <a:rPr dirty="0" smtClean="0" sz="2400" spc="-32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register </a:t>
            </a:r>
            <a:r>
              <a:rPr dirty="0" smtClean="0" sz="2400" spc="-3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is </a:t>
            </a:r>
            <a:r>
              <a:rPr dirty="0" smtClean="0" sz="2400" spc="-31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also </a:t>
            </a:r>
            <a:r>
              <a:rPr dirty="0" smtClean="0" sz="2400" spc="-31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called</a:t>
            </a:r>
            <a:r>
              <a:rPr dirty="0" smtClean="0" sz="2400" spc="0">
                <a:latin typeface="Arial"/>
                <a:cs typeface="Arial"/>
              </a:rPr>
              <a:t> Accu</a:t>
            </a:r>
            <a:r>
              <a:rPr dirty="0" smtClean="0" sz="2400" spc="5">
                <a:latin typeface="Arial"/>
                <a:cs typeface="Arial"/>
              </a:rPr>
              <a:t>m</a:t>
            </a:r>
            <a:r>
              <a:rPr dirty="0" smtClean="0" sz="2400" spc="0">
                <a:latin typeface="Arial"/>
                <a:cs typeface="Arial"/>
              </a:rPr>
              <a:t>ulato</a:t>
            </a:r>
            <a:r>
              <a:rPr dirty="0" smtClean="0" sz="2400" spc="5">
                <a:latin typeface="Arial"/>
                <a:cs typeface="Arial"/>
              </a:rPr>
              <a:t>r</a:t>
            </a:r>
            <a:r>
              <a:rPr dirty="0" smtClean="0" sz="2400" spc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28"/>
              </a:spcBef>
              <a:buFont typeface="Wingdings"/>
              <a:buChar char=""/>
            </a:pPr>
            <a:endParaRPr sz="550"/>
          </a:p>
          <a:p>
            <a:pPr algn="just" marL="355600" marR="1397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 smtClean="0" sz="2400" spc="0">
                <a:latin typeface="Arial"/>
                <a:cs typeface="Arial"/>
              </a:rPr>
              <a:t>The  </a:t>
            </a:r>
            <a:r>
              <a:rPr dirty="0" smtClean="0" sz="2400" spc="-204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valid  </a:t>
            </a:r>
            <a:r>
              <a:rPr dirty="0" smtClean="0" sz="2400" spc="-204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register  </a:t>
            </a:r>
            <a:r>
              <a:rPr dirty="0" smtClean="0" sz="2400" spc="-19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pairs</a:t>
            </a:r>
            <a:r>
              <a:rPr dirty="0" smtClean="0" sz="2400" spc="0">
                <a:latin typeface="Arial"/>
                <a:cs typeface="Arial"/>
              </a:rPr>
              <a:t> are</a:t>
            </a:r>
            <a:r>
              <a:rPr dirty="0" smtClean="0" sz="2400" spc="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– </a:t>
            </a:r>
            <a:r>
              <a:rPr dirty="0" smtClean="0" sz="2400" spc="0">
                <a:latin typeface="Arial"/>
                <a:cs typeface="Arial"/>
              </a:rPr>
              <a:t>A</a:t>
            </a:r>
            <a:r>
              <a:rPr dirty="0" smtClean="0" sz="2400" spc="-10">
                <a:latin typeface="Arial"/>
                <a:cs typeface="Arial"/>
              </a:rPr>
              <a:t>X</a:t>
            </a:r>
            <a:r>
              <a:rPr dirty="0" smtClean="0" sz="2400" spc="0">
                <a:latin typeface="Arial"/>
                <a:cs typeface="Arial"/>
              </a:rPr>
              <a:t>,</a:t>
            </a:r>
            <a:r>
              <a:rPr dirty="0" smtClean="0" sz="2400" spc="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B</a:t>
            </a:r>
            <a:r>
              <a:rPr dirty="0" smtClean="0" sz="2400" spc="-10">
                <a:latin typeface="Arial"/>
                <a:cs typeface="Arial"/>
              </a:rPr>
              <a:t>X</a:t>
            </a:r>
            <a:r>
              <a:rPr dirty="0" smtClean="0" sz="2400" spc="0">
                <a:latin typeface="Arial"/>
                <a:cs typeface="Arial"/>
              </a:rPr>
              <a:t>,</a:t>
            </a:r>
            <a:r>
              <a:rPr dirty="0" smtClean="0" sz="2400" spc="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C</a:t>
            </a:r>
            <a:r>
              <a:rPr dirty="0" smtClean="0" sz="2400" spc="-10">
                <a:latin typeface="Arial"/>
                <a:cs typeface="Arial"/>
              </a:rPr>
              <a:t>X</a:t>
            </a:r>
            <a:r>
              <a:rPr dirty="0" smtClean="0" sz="2400" spc="0">
                <a:latin typeface="Arial"/>
                <a:cs typeface="Arial"/>
              </a:rPr>
              <a:t>,</a:t>
            </a:r>
            <a:r>
              <a:rPr dirty="0" smtClean="0" sz="2400" spc="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DX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633912" y="1585912"/>
          <a:ext cx="4081462" cy="22146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9300"/>
                <a:gridCol w="2019300"/>
              </a:tblGrid>
              <a:tr h="546100">
                <a:tc>
                  <a:txBody>
                    <a:bodyPr/>
                    <a:lstStyle/>
                    <a:p>
                      <a:pPr algn="ctr" marR="6350">
                        <a:lnSpc>
                          <a:spcPct val="100000"/>
                        </a:lnSpc>
                      </a:pPr>
                      <a:r>
                        <a:rPr dirty="0" smtClean="0" sz="2400" spc="-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AH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</a:pPr>
                      <a:r>
                        <a:rPr dirty="0" smtClean="0" sz="2400" spc="-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AL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47751">
                <a:tc>
                  <a:txBody>
                    <a:bodyPr/>
                    <a:lstStyle/>
                    <a:p>
                      <a:pPr algn="ctr" marR="6350">
                        <a:lnSpc>
                          <a:spcPct val="100000"/>
                        </a:lnSpc>
                      </a:pPr>
                      <a:r>
                        <a:rPr dirty="0" smtClean="0" sz="2400" spc="-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BH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</a:pPr>
                      <a:r>
                        <a:rPr dirty="0" smtClean="0" sz="2400" spc="-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BL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44449">
                <a:tc>
                  <a:txBody>
                    <a:bodyPr/>
                    <a:lstStyle/>
                    <a:p>
                      <a:pPr algn="ctr" marR="6350">
                        <a:lnSpc>
                          <a:spcPct val="100000"/>
                        </a:lnSpc>
                      </a:pPr>
                      <a:r>
                        <a:rPr dirty="0" smtClean="0" sz="2400" spc="-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CH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</a:pPr>
                      <a:r>
                        <a:rPr dirty="0" smtClean="0" sz="2400" spc="-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CL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47751">
                <a:tc>
                  <a:txBody>
                    <a:bodyPr/>
                    <a:lstStyle/>
                    <a:p>
                      <a:pPr algn="ctr" marR="6350">
                        <a:lnSpc>
                          <a:spcPct val="100000"/>
                        </a:lnSpc>
                      </a:pPr>
                      <a:r>
                        <a:rPr dirty="0" smtClean="0" sz="2400" spc="-1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DH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</a:pPr>
                      <a:r>
                        <a:rPr dirty="0" smtClean="0" sz="2400" spc="-1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DL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633912" y="3924236"/>
          <a:ext cx="4081462" cy="25670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6200"/>
                <a:gridCol w="1346200"/>
                <a:gridCol w="1346200"/>
              </a:tblGrid>
              <a:tr h="643001">
                <a:tc>
                  <a:txBody>
                    <a:bodyPr/>
                    <a:lstStyle/>
                    <a:p>
                      <a:pPr marL="439420">
                        <a:lnSpc>
                          <a:spcPct val="100000"/>
                        </a:lnSpc>
                      </a:pPr>
                      <a:r>
                        <a:rPr dirty="0" smtClean="0" sz="2400" spc="-5" b="1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AH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mtClean="0" sz="2400" spc="-5" b="1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AL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795">
                        <a:lnSpc>
                          <a:spcPct val="100000"/>
                        </a:lnSpc>
                      </a:pPr>
                      <a:r>
                        <a:rPr dirty="0" smtClean="0" sz="2400" spc="-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AX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439420">
                        <a:lnSpc>
                          <a:spcPct val="100000"/>
                        </a:lnSpc>
                      </a:pPr>
                      <a:r>
                        <a:rPr dirty="0" smtClean="0" sz="2400" spc="-10" b="1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BH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mtClean="0" sz="2400" spc="-10" b="1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BL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795">
                        <a:lnSpc>
                          <a:spcPct val="100000"/>
                        </a:lnSpc>
                      </a:pPr>
                      <a:r>
                        <a:rPr dirty="0" smtClean="0" sz="2400" spc="-1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BX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439420">
                        <a:lnSpc>
                          <a:spcPct val="100000"/>
                        </a:lnSpc>
                      </a:pPr>
                      <a:r>
                        <a:rPr dirty="0" smtClean="0" sz="2400" spc="-10" b="1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CH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mtClean="0" sz="2400" spc="-10" b="1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CL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795">
                        <a:lnSpc>
                          <a:spcPct val="100000"/>
                        </a:lnSpc>
                      </a:pPr>
                      <a:r>
                        <a:rPr dirty="0" smtClean="0" sz="2400" spc="-1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CX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439420">
                        <a:lnSpc>
                          <a:spcPct val="100000"/>
                        </a:lnSpc>
                      </a:pPr>
                      <a:r>
                        <a:rPr dirty="0" smtClean="0" sz="2400" spc="-5" b="1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DH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mtClean="0" sz="2400" spc="-5" b="1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DL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795">
                        <a:lnSpc>
                          <a:spcPct val="100000"/>
                        </a:lnSpc>
                      </a:pPr>
                      <a:r>
                        <a:rPr dirty="0" smtClean="0" sz="2400" spc="-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DX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algn="r" marR="76835">
                        <a:lnSpc>
                          <a:spcPts val="1385"/>
                        </a:lnSpc>
                        <a:spcBef>
                          <a:spcPts val="110"/>
                        </a:spcBef>
                      </a:pPr>
                      <a:r>
                        <a:rPr dirty="0" smtClean="0" sz="1400" spc="-5">
                          <a:latin typeface="Arial"/>
                          <a:cs typeface="Arial"/>
                        </a:rPr>
                        <a:t>19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015365">
              <a:lnSpc>
                <a:spcPct val="100000"/>
              </a:lnSpc>
            </a:pPr>
            <a:r>
              <a:rPr dirty="0" smtClean="0" sz="4000" spc="-30">
                <a:solidFill>
                  <a:srgbClr val="FFFF00"/>
                </a:solidFill>
                <a:latin typeface="Arial"/>
                <a:cs typeface="Arial"/>
              </a:rPr>
              <a:t>808</a:t>
            </a:r>
            <a:r>
              <a:rPr dirty="0" smtClean="0" sz="4000" spc="-25">
                <a:solidFill>
                  <a:srgbClr val="FFFF00"/>
                </a:solidFill>
                <a:latin typeface="Arial"/>
                <a:cs typeface="Arial"/>
              </a:rPr>
              <a:t>6</a:t>
            </a:r>
            <a:r>
              <a:rPr dirty="0" smtClean="0" sz="4000" spc="1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mtClean="0" sz="4000" spc="-20">
                <a:solidFill>
                  <a:srgbClr val="FFFF00"/>
                </a:solidFill>
                <a:latin typeface="Arial"/>
                <a:cs typeface="Arial"/>
              </a:rPr>
              <a:t>Microproces</a:t>
            </a:r>
            <a:r>
              <a:rPr dirty="0" smtClean="0" sz="4000" spc="-1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dirty="0" smtClean="0" sz="4000" spc="-20">
                <a:solidFill>
                  <a:srgbClr val="FFFF00"/>
                </a:solidFill>
                <a:latin typeface="Arial"/>
                <a:cs typeface="Arial"/>
              </a:rPr>
              <a:t>or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8305800" cy="4495800"/>
          </a:xfrm>
          <a:custGeom>
            <a:avLst/>
            <a:gdLst/>
            <a:ahLst/>
            <a:cxnLst/>
            <a:rect l="l" t="t" r="r" b="b"/>
            <a:pathLst>
              <a:path w="8305800" h="4495800">
                <a:moveTo>
                  <a:pt x="0" y="4495800"/>
                </a:moveTo>
                <a:lnTo>
                  <a:pt x="8305800" y="4495800"/>
                </a:lnTo>
                <a:lnTo>
                  <a:pt x="8305800" y="0"/>
                </a:lnTo>
                <a:lnTo>
                  <a:pt x="0" y="0"/>
                </a:lnTo>
                <a:lnTo>
                  <a:pt x="0" y="449580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35940" y="1636521"/>
            <a:ext cx="3768725" cy="8629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  <a:tab pos="1219835" algn="l"/>
              </a:tabLst>
            </a:pPr>
            <a:r>
              <a:rPr dirty="0" smtClean="0" sz="2800" spc="-20">
                <a:latin typeface="Arial"/>
                <a:cs typeface="Arial"/>
              </a:rPr>
              <a:t>A</a:t>
            </a:r>
            <a:r>
              <a:rPr dirty="0" smtClean="0" sz="2800" spc="-20">
                <a:latin typeface="Arial"/>
                <a:cs typeface="Arial"/>
              </a:rPr>
              <a:t>	</a:t>
            </a:r>
            <a:r>
              <a:rPr dirty="0" smtClean="0" sz="2800" spc="-15" u="heavy">
                <a:latin typeface="Arial"/>
                <a:cs typeface="Arial"/>
              </a:rPr>
              <a:t>Mic</a:t>
            </a:r>
            <a:r>
              <a:rPr dirty="0" smtClean="0" sz="2800" spc="5" u="heavy">
                <a:latin typeface="Arial"/>
                <a:cs typeface="Arial"/>
              </a:rPr>
              <a:t>r</a:t>
            </a:r>
            <a:r>
              <a:rPr dirty="0" smtClean="0" sz="2800" spc="-20" u="heavy">
                <a:latin typeface="Arial"/>
                <a:cs typeface="Arial"/>
              </a:rPr>
              <a:t>op</a:t>
            </a:r>
            <a:r>
              <a:rPr dirty="0" smtClean="0" sz="2800" spc="-5" u="heavy">
                <a:latin typeface="Arial"/>
                <a:cs typeface="Arial"/>
              </a:rPr>
              <a:t>r</a:t>
            </a:r>
            <a:r>
              <a:rPr dirty="0" smtClean="0" sz="2800" spc="-20" u="heavy">
                <a:latin typeface="Arial"/>
                <a:cs typeface="Arial"/>
              </a:rPr>
              <a:t>o</a:t>
            </a:r>
            <a:r>
              <a:rPr dirty="0" smtClean="0" sz="2800" spc="-10" u="heavy">
                <a:latin typeface="Arial"/>
                <a:cs typeface="Arial"/>
              </a:rPr>
              <a:t>c</a:t>
            </a:r>
            <a:r>
              <a:rPr dirty="0" smtClean="0" sz="2800" spc="-20" u="heavy">
                <a:latin typeface="Arial"/>
                <a:cs typeface="Arial"/>
              </a:rPr>
              <a:t>e</a:t>
            </a:r>
            <a:r>
              <a:rPr dirty="0" smtClean="0" sz="2800" spc="-10" u="heavy">
                <a:latin typeface="Arial"/>
                <a:cs typeface="Arial"/>
              </a:rPr>
              <a:t>s</a:t>
            </a:r>
            <a:r>
              <a:rPr dirty="0" smtClean="0" sz="2800" spc="-15" u="heavy">
                <a:latin typeface="Arial"/>
                <a:cs typeface="Arial"/>
              </a:rPr>
              <a:t>s</a:t>
            </a:r>
            <a:r>
              <a:rPr dirty="0" smtClean="0" sz="2800" spc="-15" u="heavy">
                <a:latin typeface="Arial"/>
                <a:cs typeface="Arial"/>
              </a:rPr>
              <a:t>o</a:t>
            </a:r>
            <a:r>
              <a:rPr dirty="0" smtClean="0" sz="2800" spc="10" u="heavy">
                <a:latin typeface="Arial"/>
                <a:cs typeface="Arial"/>
              </a:rPr>
              <a:t>r</a:t>
            </a:r>
            <a:r>
              <a:rPr dirty="0" smtClean="0" sz="2800" spc="-10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tabLst>
                <a:tab pos="2937510" algn="l"/>
              </a:tabLst>
            </a:pPr>
            <a:r>
              <a:rPr dirty="0" smtClean="0" sz="2800" spc="-20">
                <a:latin typeface="Arial"/>
                <a:cs typeface="Arial"/>
              </a:rPr>
              <a:t>p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-20">
                <a:latin typeface="Arial"/>
                <a:cs typeface="Arial"/>
              </a:rPr>
              <a:t>o</a:t>
            </a:r>
            <a:r>
              <a:rPr dirty="0" smtClean="0" sz="2800" spc="-10">
                <a:latin typeface="Arial"/>
                <a:cs typeface="Arial"/>
              </a:rPr>
              <a:t>g</a:t>
            </a:r>
            <a:r>
              <a:rPr dirty="0" smtClean="0" sz="2800" spc="-10">
                <a:latin typeface="Arial"/>
                <a:cs typeface="Arial"/>
              </a:rPr>
              <a:t>r</a:t>
            </a:r>
            <a:r>
              <a:rPr dirty="0" smtClean="0" sz="2800" spc="5">
                <a:latin typeface="Arial"/>
                <a:cs typeface="Arial"/>
              </a:rPr>
              <a:t>a</a:t>
            </a:r>
            <a:r>
              <a:rPr dirty="0" smtClean="0" sz="2800" spc="-15">
                <a:latin typeface="Arial"/>
                <a:cs typeface="Arial"/>
              </a:rPr>
              <a:t>m</a:t>
            </a:r>
            <a:r>
              <a:rPr dirty="0" smtClean="0" sz="2800" spc="-25">
                <a:latin typeface="Arial"/>
                <a:cs typeface="Arial"/>
              </a:rPr>
              <a:t>m</a:t>
            </a:r>
            <a:r>
              <a:rPr dirty="0" smtClean="0" sz="2800" spc="-15">
                <a:latin typeface="Arial"/>
                <a:cs typeface="Arial"/>
              </a:rPr>
              <a:t>a</a:t>
            </a:r>
            <a:r>
              <a:rPr dirty="0" smtClean="0" sz="2800" spc="-20">
                <a:latin typeface="Arial"/>
                <a:cs typeface="Arial"/>
              </a:rPr>
              <a:t>b</a:t>
            </a:r>
            <a:r>
              <a:rPr dirty="0" smtClean="0" sz="2800" spc="0">
                <a:latin typeface="Arial"/>
                <a:cs typeface="Arial"/>
              </a:rPr>
              <a:t>l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-20">
                <a:latin typeface="Arial"/>
                <a:cs typeface="Arial"/>
              </a:rPr>
              <a:t>	</a:t>
            </a:r>
            <a:r>
              <a:rPr dirty="0" smtClean="0" sz="2800" spc="0">
                <a:latin typeface="Arial"/>
                <a:cs typeface="Arial"/>
              </a:rPr>
              <a:t>l</a:t>
            </a:r>
            <a:r>
              <a:rPr dirty="0" smtClean="0" sz="2800" spc="-10">
                <a:latin typeface="Arial"/>
                <a:cs typeface="Arial"/>
              </a:rPr>
              <a:t>o</a:t>
            </a:r>
            <a:r>
              <a:rPr dirty="0" smtClean="0" sz="2800" spc="-20">
                <a:latin typeface="Arial"/>
                <a:cs typeface="Arial"/>
              </a:rPr>
              <a:t>g</a:t>
            </a:r>
            <a:r>
              <a:rPr dirty="0" smtClean="0" sz="2800" spc="-5">
                <a:latin typeface="Arial"/>
                <a:cs typeface="Arial"/>
              </a:rPr>
              <a:t>i</a:t>
            </a:r>
            <a:r>
              <a:rPr dirty="0" smtClean="0" sz="2800" spc="-15">
                <a:latin typeface="Arial"/>
                <a:cs typeface="Arial"/>
              </a:rPr>
              <a:t>c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10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80686" y="1636521"/>
            <a:ext cx="4201795" cy="8629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439420">
              <a:lnSpc>
                <a:spcPct val="100000"/>
              </a:lnSpc>
              <a:tabLst>
                <a:tab pos="1323340" algn="l"/>
                <a:tab pos="2149475" algn="l"/>
              </a:tabLst>
            </a:pPr>
            <a:r>
              <a:rPr dirty="0" smtClean="0" sz="2800" spc="-10">
                <a:latin typeface="Arial"/>
                <a:cs typeface="Arial"/>
              </a:rPr>
              <a:t>is</a:t>
            </a:r>
            <a:r>
              <a:rPr dirty="0" smtClean="0" sz="2800" spc="-10">
                <a:latin typeface="Arial"/>
                <a:cs typeface="Arial"/>
              </a:rPr>
              <a:t>	</a:t>
            </a:r>
            <a:r>
              <a:rPr dirty="0" smtClean="0" sz="2800" spc="-20">
                <a:latin typeface="Arial"/>
                <a:cs typeface="Arial"/>
              </a:rPr>
              <a:t>a</a:t>
            </a:r>
            <a:r>
              <a:rPr dirty="0" smtClean="0" sz="2800" spc="-20">
                <a:latin typeface="Arial"/>
                <a:cs typeface="Arial"/>
              </a:rPr>
              <a:t>	</a:t>
            </a:r>
            <a:r>
              <a:rPr dirty="0" smtClean="0" sz="2800" spc="-15">
                <a:latin typeface="Arial"/>
                <a:cs typeface="Arial"/>
              </a:rPr>
              <a:t>mult</a:t>
            </a:r>
            <a:r>
              <a:rPr dirty="0" smtClean="0" sz="2800" spc="-5">
                <a:latin typeface="Arial"/>
                <a:cs typeface="Arial"/>
              </a:rPr>
              <a:t>i</a:t>
            </a:r>
            <a:r>
              <a:rPr dirty="0" smtClean="0" sz="2800" spc="-20">
                <a:latin typeface="Arial"/>
                <a:cs typeface="Arial"/>
              </a:rPr>
              <a:t>pu</a:t>
            </a:r>
            <a:r>
              <a:rPr dirty="0" smtClean="0" sz="2800" spc="-5">
                <a:latin typeface="Arial"/>
                <a:cs typeface="Arial"/>
              </a:rPr>
              <a:t>r</a:t>
            </a:r>
            <a:r>
              <a:rPr dirty="0" smtClean="0" sz="2800" spc="-10">
                <a:latin typeface="Arial"/>
                <a:cs typeface="Arial"/>
              </a:rPr>
              <a:t>p</a:t>
            </a:r>
            <a:r>
              <a:rPr dirty="0" smtClean="0" sz="2800" spc="-20">
                <a:latin typeface="Arial"/>
                <a:cs typeface="Arial"/>
              </a:rPr>
              <a:t>o</a:t>
            </a:r>
            <a:r>
              <a:rPr dirty="0" smtClean="0" sz="2800" spc="-10">
                <a:latin typeface="Arial"/>
                <a:cs typeface="Arial"/>
              </a:rPr>
              <a:t>s</a:t>
            </a:r>
            <a:r>
              <a:rPr dirty="0" smtClean="0" sz="2800" spc="-2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326515" algn="l"/>
                <a:tab pos="2519680" algn="l"/>
                <a:tab pos="3695065" algn="l"/>
              </a:tabLst>
            </a:pPr>
            <a:r>
              <a:rPr dirty="0" smtClean="0" sz="2800" spc="-20">
                <a:latin typeface="Arial"/>
                <a:cs typeface="Arial"/>
              </a:rPr>
              <a:t>d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15">
                <a:latin typeface="Arial"/>
                <a:cs typeface="Arial"/>
              </a:rPr>
              <a:t>v</a:t>
            </a:r>
            <a:r>
              <a:rPr dirty="0" smtClean="0" sz="2800" spc="-5">
                <a:latin typeface="Arial"/>
                <a:cs typeface="Arial"/>
              </a:rPr>
              <a:t>i</a:t>
            </a:r>
            <a:r>
              <a:rPr dirty="0" smtClean="0" sz="2800" spc="-15">
                <a:latin typeface="Arial"/>
                <a:cs typeface="Arial"/>
              </a:rPr>
              <a:t>ce</a:t>
            </a:r>
            <a:r>
              <a:rPr dirty="0" smtClean="0" sz="2800" spc="-15">
                <a:latin typeface="Arial"/>
                <a:cs typeface="Arial"/>
              </a:rPr>
              <a:t>	</a:t>
            </a:r>
            <a:r>
              <a:rPr dirty="0" smtClean="0" sz="2800" spc="-15">
                <a:latin typeface="Arial"/>
                <a:cs typeface="Arial"/>
              </a:rPr>
              <a:t>whi</a:t>
            </a:r>
            <a:r>
              <a:rPr dirty="0" smtClean="0" sz="2800" spc="-10">
                <a:latin typeface="Arial"/>
                <a:cs typeface="Arial"/>
              </a:rPr>
              <a:t>c</a:t>
            </a:r>
            <a:r>
              <a:rPr dirty="0" smtClean="0" sz="2800" spc="-20">
                <a:latin typeface="Arial"/>
                <a:cs typeface="Arial"/>
              </a:rPr>
              <a:t>h</a:t>
            </a:r>
            <a:r>
              <a:rPr dirty="0" smtClean="0" sz="2800" spc="-20">
                <a:latin typeface="Arial"/>
                <a:cs typeface="Arial"/>
              </a:rPr>
              <a:t>	</a:t>
            </a:r>
            <a:r>
              <a:rPr dirty="0" smtClean="0" sz="2800" spc="-10">
                <a:latin typeface="Arial"/>
                <a:cs typeface="Arial"/>
              </a:rPr>
              <a:t>r</a:t>
            </a:r>
            <a:r>
              <a:rPr dirty="0" smtClean="0" sz="2800" spc="-10">
                <a:latin typeface="Arial"/>
                <a:cs typeface="Arial"/>
              </a:rPr>
              <a:t>e</a:t>
            </a:r>
            <a:r>
              <a:rPr dirty="0" smtClean="0" sz="2800" spc="-20">
                <a:latin typeface="Arial"/>
                <a:cs typeface="Arial"/>
              </a:rPr>
              <a:t>a</a:t>
            </a:r>
            <a:r>
              <a:rPr dirty="0" smtClean="0" sz="2800" spc="-10">
                <a:latin typeface="Arial"/>
                <a:cs typeface="Arial"/>
              </a:rPr>
              <a:t>d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15">
                <a:latin typeface="Arial"/>
                <a:cs typeface="Arial"/>
              </a:rPr>
              <a:t>	</a:t>
            </a:r>
            <a:r>
              <a:rPr dirty="0" smtClean="0" sz="2800" spc="-15">
                <a:latin typeface="Arial"/>
                <a:cs typeface="Arial"/>
              </a:rPr>
              <a:t>the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2490342"/>
            <a:ext cx="8149590" cy="31673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355600" marR="12700">
              <a:lnSpc>
                <a:spcPct val="100000"/>
              </a:lnSpc>
            </a:pPr>
            <a:r>
              <a:rPr dirty="0" smtClean="0" sz="2800" spc="-20">
                <a:latin typeface="Arial"/>
                <a:cs typeface="Arial"/>
              </a:rPr>
              <a:t>b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-20">
                <a:latin typeface="Arial"/>
                <a:cs typeface="Arial"/>
              </a:rPr>
              <a:t>n</a:t>
            </a:r>
            <a:r>
              <a:rPr dirty="0" smtClean="0" sz="2800" spc="-10">
                <a:latin typeface="Arial"/>
                <a:cs typeface="Arial"/>
              </a:rPr>
              <a:t>a</a:t>
            </a:r>
            <a:r>
              <a:rPr dirty="0" smtClean="0" sz="2800" spc="-15">
                <a:latin typeface="Arial"/>
                <a:cs typeface="Arial"/>
              </a:rPr>
              <a:t>ry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-305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i</a:t>
            </a:r>
            <a:r>
              <a:rPr dirty="0" smtClean="0" sz="2800" spc="-15">
                <a:latin typeface="Arial"/>
                <a:cs typeface="Arial"/>
              </a:rPr>
              <a:t>n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5">
                <a:latin typeface="Arial"/>
                <a:cs typeface="Arial"/>
              </a:rPr>
              <a:t>t</a:t>
            </a:r>
            <a:r>
              <a:rPr dirty="0" smtClean="0" sz="2800" spc="-10">
                <a:latin typeface="Arial"/>
                <a:cs typeface="Arial"/>
              </a:rPr>
              <a:t>r</a:t>
            </a:r>
            <a:r>
              <a:rPr dirty="0" smtClean="0" sz="2800" spc="-15">
                <a:latin typeface="Arial"/>
                <a:cs typeface="Arial"/>
              </a:rPr>
              <a:t>u</a:t>
            </a:r>
            <a:r>
              <a:rPr dirty="0" smtClean="0" sz="2800" spc="-15">
                <a:latin typeface="Arial"/>
                <a:cs typeface="Arial"/>
              </a:rPr>
              <a:t>c</a:t>
            </a:r>
            <a:r>
              <a:rPr dirty="0" smtClean="0" sz="2800" spc="-5">
                <a:latin typeface="Arial"/>
                <a:cs typeface="Arial"/>
              </a:rPr>
              <a:t>t</a:t>
            </a:r>
            <a:r>
              <a:rPr dirty="0" smtClean="0" sz="2800" spc="-10">
                <a:latin typeface="Arial"/>
                <a:cs typeface="Arial"/>
              </a:rPr>
              <a:t>i</a:t>
            </a:r>
            <a:r>
              <a:rPr dirty="0" smtClean="0" sz="2800" spc="-15">
                <a:latin typeface="Arial"/>
                <a:cs typeface="Arial"/>
              </a:rPr>
              <a:t>o</a:t>
            </a:r>
            <a:r>
              <a:rPr dirty="0" smtClean="0" sz="2800" spc="-15">
                <a:latin typeface="Arial"/>
                <a:cs typeface="Arial"/>
              </a:rPr>
              <a:t>ns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-295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fr</a:t>
            </a:r>
            <a:r>
              <a:rPr dirty="0" smtClean="0" sz="2800" spc="-10">
                <a:latin typeface="Arial"/>
                <a:cs typeface="Arial"/>
              </a:rPr>
              <a:t>o</a:t>
            </a:r>
            <a:r>
              <a:rPr dirty="0" smtClean="0" sz="2800" spc="-25">
                <a:latin typeface="Arial"/>
                <a:cs typeface="Arial"/>
              </a:rPr>
              <a:t>m</a:t>
            </a:r>
            <a:r>
              <a:rPr dirty="0" smtClean="0" sz="2800" spc="-25">
                <a:latin typeface="Arial"/>
                <a:cs typeface="Arial"/>
              </a:rPr>
              <a:t> </a:t>
            </a:r>
            <a:r>
              <a:rPr dirty="0" smtClean="0" sz="2800" spc="-310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a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-33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5">
                <a:latin typeface="Arial"/>
                <a:cs typeface="Arial"/>
              </a:rPr>
              <a:t>t</a:t>
            </a:r>
            <a:r>
              <a:rPr dirty="0" smtClean="0" sz="2800" spc="-20">
                <a:latin typeface="Arial"/>
                <a:cs typeface="Arial"/>
              </a:rPr>
              <a:t>o</a:t>
            </a:r>
            <a:r>
              <a:rPr dirty="0" smtClean="0" sz="2800" spc="-5">
                <a:latin typeface="Arial"/>
                <a:cs typeface="Arial"/>
              </a:rPr>
              <a:t>r</a:t>
            </a:r>
            <a:r>
              <a:rPr dirty="0" smtClean="0" sz="2800" spc="-20">
                <a:latin typeface="Arial"/>
                <a:cs typeface="Arial"/>
              </a:rPr>
              <a:t>a</a:t>
            </a:r>
            <a:r>
              <a:rPr dirty="0" smtClean="0" sz="2800" spc="-15">
                <a:latin typeface="Arial"/>
                <a:cs typeface="Arial"/>
              </a:rPr>
              <a:t>g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-300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d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15">
                <a:latin typeface="Arial"/>
                <a:cs typeface="Arial"/>
              </a:rPr>
              <a:t>v</a:t>
            </a:r>
            <a:r>
              <a:rPr dirty="0" smtClean="0" sz="2800" spc="-5">
                <a:latin typeface="Arial"/>
                <a:cs typeface="Arial"/>
              </a:rPr>
              <a:t>i</a:t>
            </a:r>
            <a:r>
              <a:rPr dirty="0" smtClean="0" sz="2800" spc="-15">
                <a:latin typeface="Arial"/>
                <a:cs typeface="Arial"/>
              </a:rPr>
              <a:t>ce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-29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c</a:t>
            </a:r>
            <a:r>
              <a:rPr dirty="0" smtClean="0" sz="2800" spc="-15">
                <a:latin typeface="Arial"/>
                <a:cs typeface="Arial"/>
              </a:rPr>
              <a:t>a</a:t>
            </a:r>
            <a:r>
              <a:rPr dirty="0" smtClean="0" sz="2800" spc="-15">
                <a:latin typeface="Arial"/>
                <a:cs typeface="Arial"/>
              </a:rPr>
              <a:t>lled</a:t>
            </a:r>
            <a:r>
              <a:rPr dirty="0" smtClean="0" sz="2800" spc="-10">
                <a:latin typeface="Arial"/>
                <a:cs typeface="Arial"/>
              </a:rPr>
              <a:t> </a:t>
            </a:r>
            <a:r>
              <a:rPr dirty="0" smtClean="0" sz="2800" spc="-5">
                <a:latin typeface="Arial"/>
                <a:cs typeface="Arial"/>
              </a:rPr>
              <a:t>‘</a:t>
            </a:r>
            <a:r>
              <a:rPr dirty="0" smtClean="0" sz="2800" spc="-25">
                <a:latin typeface="Arial"/>
                <a:cs typeface="Arial"/>
              </a:rPr>
              <a:t>M</a:t>
            </a:r>
            <a:r>
              <a:rPr dirty="0" smtClean="0" sz="2800" spc="-10">
                <a:latin typeface="Arial"/>
                <a:cs typeface="Arial"/>
              </a:rPr>
              <a:t>e</a:t>
            </a:r>
            <a:r>
              <a:rPr dirty="0" smtClean="0" sz="2800" spc="-20">
                <a:latin typeface="Arial"/>
                <a:cs typeface="Arial"/>
              </a:rPr>
              <a:t>mo</a:t>
            </a:r>
            <a:r>
              <a:rPr dirty="0" smtClean="0" sz="2800" spc="-5">
                <a:latin typeface="Arial"/>
                <a:cs typeface="Arial"/>
              </a:rPr>
              <a:t>r</a:t>
            </a:r>
            <a:r>
              <a:rPr dirty="0" smtClean="0" sz="2800" spc="-5">
                <a:latin typeface="Arial"/>
                <a:cs typeface="Arial"/>
              </a:rPr>
              <a:t>y</a:t>
            </a:r>
            <a:r>
              <a:rPr dirty="0" smtClean="0" sz="2800" spc="-10">
                <a:latin typeface="Arial"/>
                <a:cs typeface="Arial"/>
              </a:rPr>
              <a:t>’</a:t>
            </a:r>
            <a:r>
              <a:rPr dirty="0" smtClean="0" sz="2800" spc="-10">
                <a:latin typeface="Arial"/>
                <a:cs typeface="Arial"/>
              </a:rPr>
              <a:t>.</a:t>
            </a:r>
            <a:r>
              <a:rPr dirty="0" smtClean="0" sz="2800" spc="-10">
                <a:latin typeface="Arial"/>
                <a:cs typeface="Arial"/>
              </a:rPr>
              <a:t> </a:t>
            </a:r>
            <a:r>
              <a:rPr dirty="0" smtClean="0" sz="2800" spc="40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I</a:t>
            </a:r>
            <a:r>
              <a:rPr dirty="0" smtClean="0" sz="2800" spc="-10">
                <a:latin typeface="Arial"/>
                <a:cs typeface="Arial"/>
              </a:rPr>
              <a:t>t</a:t>
            </a:r>
            <a:r>
              <a:rPr dirty="0" smtClean="0" sz="2800" spc="-10">
                <a:latin typeface="Arial"/>
                <a:cs typeface="Arial"/>
              </a:rPr>
              <a:t> </a:t>
            </a:r>
            <a:r>
              <a:rPr dirty="0" smtClean="0" sz="2800" spc="3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acc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15">
                <a:latin typeface="Arial"/>
                <a:cs typeface="Arial"/>
              </a:rPr>
              <a:t>pts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30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b</a:t>
            </a:r>
            <a:r>
              <a:rPr dirty="0" smtClean="0" sz="2800" spc="-5">
                <a:latin typeface="Arial"/>
                <a:cs typeface="Arial"/>
              </a:rPr>
              <a:t>i</a:t>
            </a:r>
            <a:r>
              <a:rPr dirty="0" smtClean="0" sz="2800" spc="-20">
                <a:latin typeface="Arial"/>
                <a:cs typeface="Arial"/>
              </a:rPr>
              <a:t>n</a:t>
            </a:r>
            <a:r>
              <a:rPr dirty="0" smtClean="0" sz="2800" spc="-15">
                <a:latin typeface="Arial"/>
                <a:cs typeface="Arial"/>
              </a:rPr>
              <a:t>a</a:t>
            </a:r>
            <a:r>
              <a:rPr dirty="0" smtClean="0" sz="2800" spc="-15">
                <a:latin typeface="Arial"/>
                <a:cs typeface="Arial"/>
              </a:rPr>
              <a:t>ry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4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d</a:t>
            </a:r>
            <a:r>
              <a:rPr dirty="0" smtClean="0" sz="2800" spc="-15">
                <a:latin typeface="Arial"/>
                <a:cs typeface="Arial"/>
              </a:rPr>
              <a:t>a</a:t>
            </a:r>
            <a:r>
              <a:rPr dirty="0" smtClean="0" sz="2800" spc="-15">
                <a:latin typeface="Arial"/>
                <a:cs typeface="Arial"/>
              </a:rPr>
              <a:t>ta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3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a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20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i</a:t>
            </a:r>
            <a:r>
              <a:rPr dirty="0" smtClean="0" sz="2800" spc="-10">
                <a:latin typeface="Arial"/>
                <a:cs typeface="Arial"/>
              </a:rPr>
              <a:t>n</a:t>
            </a:r>
            <a:r>
              <a:rPr dirty="0" smtClean="0" sz="2800" spc="-20">
                <a:latin typeface="Arial"/>
                <a:cs typeface="Arial"/>
              </a:rPr>
              <a:t>p</a:t>
            </a:r>
            <a:r>
              <a:rPr dirty="0" smtClean="0" sz="2800" spc="-10">
                <a:latin typeface="Arial"/>
                <a:cs typeface="Arial"/>
              </a:rPr>
              <a:t>u</a:t>
            </a:r>
            <a:r>
              <a:rPr dirty="0" smtClean="0" sz="2800" spc="-10">
                <a:latin typeface="Arial"/>
                <a:cs typeface="Arial"/>
              </a:rPr>
              <a:t>t</a:t>
            </a:r>
            <a:r>
              <a:rPr dirty="0" smtClean="0" sz="2800" spc="-10">
                <a:latin typeface="Arial"/>
                <a:cs typeface="Arial"/>
              </a:rPr>
              <a:t> </a:t>
            </a:r>
            <a:r>
              <a:rPr dirty="0" smtClean="0" sz="2800" spc="2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and</a:t>
            </a:r>
            <a:r>
              <a:rPr dirty="0" smtClean="0" sz="2800" spc="-10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proces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-12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da</a:t>
            </a:r>
            <a:r>
              <a:rPr dirty="0" smtClean="0" sz="2800" spc="-5">
                <a:latin typeface="Arial"/>
                <a:cs typeface="Arial"/>
              </a:rPr>
              <a:t>t</a:t>
            </a:r>
            <a:r>
              <a:rPr dirty="0" smtClean="0" sz="2800" spc="-20">
                <a:latin typeface="Arial"/>
                <a:cs typeface="Arial"/>
              </a:rPr>
              <a:t>a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-100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a</a:t>
            </a:r>
            <a:r>
              <a:rPr dirty="0" smtClean="0" sz="2800" spc="-10">
                <a:latin typeface="Arial"/>
                <a:cs typeface="Arial"/>
              </a:rPr>
              <a:t>c</a:t>
            </a:r>
            <a:r>
              <a:rPr dirty="0" smtClean="0" sz="2800" spc="-15">
                <a:latin typeface="Arial"/>
                <a:cs typeface="Arial"/>
              </a:rPr>
              <a:t>cordi</a:t>
            </a:r>
            <a:r>
              <a:rPr dirty="0" smtClean="0" sz="2800" spc="-15">
                <a:latin typeface="Arial"/>
                <a:cs typeface="Arial"/>
              </a:rPr>
              <a:t>n</a:t>
            </a:r>
            <a:r>
              <a:rPr dirty="0" smtClean="0" sz="2800" spc="-20">
                <a:latin typeface="Arial"/>
                <a:cs typeface="Arial"/>
              </a:rPr>
              <a:t>g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-9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to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-10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the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-9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instr</a:t>
            </a:r>
            <a:r>
              <a:rPr dirty="0" smtClean="0" sz="2800" spc="-15">
                <a:latin typeface="Arial"/>
                <a:cs typeface="Arial"/>
              </a:rPr>
              <a:t>u</a:t>
            </a:r>
            <a:r>
              <a:rPr dirty="0" smtClean="0" sz="2800" spc="-15">
                <a:latin typeface="Arial"/>
                <a:cs typeface="Arial"/>
              </a:rPr>
              <a:t>ct</a:t>
            </a:r>
            <a:r>
              <a:rPr dirty="0" smtClean="0" sz="2800" spc="-5">
                <a:latin typeface="Arial"/>
                <a:cs typeface="Arial"/>
              </a:rPr>
              <a:t>i</a:t>
            </a:r>
            <a:r>
              <a:rPr dirty="0" smtClean="0" sz="2800" spc="-15">
                <a:latin typeface="Arial"/>
                <a:cs typeface="Arial"/>
              </a:rPr>
              <a:t>ons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-8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and</a:t>
            </a:r>
            <a:r>
              <a:rPr dirty="0" smtClean="0" sz="2800" spc="-15">
                <a:latin typeface="Arial"/>
                <a:cs typeface="Arial"/>
              </a:rPr>
              <a:t> g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-10">
                <a:latin typeface="Arial"/>
                <a:cs typeface="Arial"/>
              </a:rPr>
              <a:t>v</a:t>
            </a:r>
            <a:r>
              <a:rPr dirty="0" smtClean="0" sz="2800" spc="-15">
                <a:latin typeface="Arial"/>
                <a:cs typeface="Arial"/>
              </a:rPr>
              <a:t>es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the</a:t>
            </a:r>
            <a:r>
              <a:rPr dirty="0" smtClean="0" sz="2800" spc="15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r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15">
                <a:latin typeface="Arial"/>
                <a:cs typeface="Arial"/>
              </a:rPr>
              <a:t>u</a:t>
            </a:r>
            <a:r>
              <a:rPr dirty="0" smtClean="0" sz="2800" spc="-10">
                <a:latin typeface="Arial"/>
                <a:cs typeface="Arial"/>
              </a:rPr>
              <a:t>lts</a:t>
            </a:r>
            <a:r>
              <a:rPr dirty="0" smtClean="0" sz="2800" spc="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a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o</a:t>
            </a:r>
            <a:r>
              <a:rPr dirty="0" smtClean="0" sz="2800" spc="-15">
                <a:latin typeface="Arial"/>
                <a:cs typeface="Arial"/>
              </a:rPr>
              <a:t>u</a:t>
            </a:r>
            <a:r>
              <a:rPr dirty="0" smtClean="0" sz="2800" spc="-15">
                <a:latin typeface="Arial"/>
                <a:cs typeface="Arial"/>
              </a:rPr>
              <a:t>tp</a:t>
            </a:r>
            <a:r>
              <a:rPr dirty="0" smtClean="0" sz="2800" spc="-10">
                <a:latin typeface="Arial"/>
                <a:cs typeface="Arial"/>
              </a:rPr>
              <a:t>u</a:t>
            </a:r>
            <a:r>
              <a:rPr dirty="0" smtClean="0" sz="2800" spc="-5">
                <a:latin typeface="Arial"/>
                <a:cs typeface="Arial"/>
              </a:rPr>
              <a:t>t</a:t>
            </a:r>
            <a:r>
              <a:rPr dirty="0" smtClean="0" sz="2800" spc="-1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3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  <a:tab pos="846455" algn="l"/>
                <a:tab pos="3458845" algn="l"/>
                <a:tab pos="4839970" algn="l"/>
                <a:tab pos="6380480" algn="l"/>
                <a:tab pos="6932295" algn="l"/>
                <a:tab pos="7385050" algn="l"/>
              </a:tabLst>
            </a:pPr>
            <a:r>
              <a:rPr dirty="0" smtClean="0" sz="2800" spc="-20">
                <a:latin typeface="Arial"/>
                <a:cs typeface="Arial"/>
              </a:rPr>
              <a:t>A</a:t>
            </a:r>
            <a:r>
              <a:rPr dirty="0" smtClean="0" sz="2800" spc="-20">
                <a:latin typeface="Arial"/>
                <a:cs typeface="Arial"/>
              </a:rPr>
              <a:t>	</a:t>
            </a:r>
            <a:r>
              <a:rPr dirty="0" smtClean="0" sz="2800" spc="-15">
                <a:latin typeface="Arial"/>
                <a:cs typeface="Arial"/>
              </a:rPr>
              <a:t>mic</a:t>
            </a:r>
            <a:r>
              <a:rPr dirty="0" smtClean="0" sz="2800" spc="-5">
                <a:latin typeface="Arial"/>
                <a:cs typeface="Arial"/>
              </a:rPr>
              <a:t>r</a:t>
            </a:r>
            <a:r>
              <a:rPr dirty="0" smtClean="0" sz="2800" spc="-20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c</a:t>
            </a:r>
            <a:r>
              <a:rPr dirty="0" smtClean="0" sz="2800" spc="-20">
                <a:latin typeface="Arial"/>
                <a:cs typeface="Arial"/>
              </a:rPr>
              <a:t>omp</a:t>
            </a:r>
            <a:r>
              <a:rPr dirty="0" smtClean="0" sz="2800" spc="-15">
                <a:latin typeface="Arial"/>
                <a:cs typeface="Arial"/>
              </a:rPr>
              <a:t>u</a:t>
            </a:r>
            <a:r>
              <a:rPr dirty="0" smtClean="0" sz="2800" spc="-15">
                <a:latin typeface="Arial"/>
                <a:cs typeface="Arial"/>
              </a:rPr>
              <a:t>ter</a:t>
            </a:r>
            <a:r>
              <a:rPr dirty="0" smtClean="0" sz="2800" spc="-15">
                <a:latin typeface="Arial"/>
                <a:cs typeface="Arial"/>
              </a:rPr>
              <a:t>	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10">
                <a:latin typeface="Arial"/>
                <a:cs typeface="Arial"/>
              </a:rPr>
              <a:t>y</a:t>
            </a:r>
            <a:r>
              <a:rPr dirty="0" smtClean="0" sz="2800" spc="-20">
                <a:latin typeface="Arial"/>
                <a:cs typeface="Arial"/>
              </a:rPr>
              <a:t>stem</a:t>
            </a:r>
            <a:r>
              <a:rPr dirty="0" smtClean="0" sz="2800" spc="-20">
                <a:latin typeface="Arial"/>
                <a:cs typeface="Arial"/>
              </a:rPr>
              <a:t>	</a:t>
            </a:r>
            <a:r>
              <a:rPr dirty="0" smtClean="0" sz="2800" spc="-15">
                <a:latin typeface="Arial"/>
                <a:cs typeface="Arial"/>
              </a:rPr>
              <a:t>c</a:t>
            </a:r>
            <a:r>
              <a:rPr dirty="0" smtClean="0" sz="2800" spc="-15">
                <a:latin typeface="Arial"/>
                <a:cs typeface="Arial"/>
              </a:rPr>
              <a:t>o</a:t>
            </a:r>
            <a:r>
              <a:rPr dirty="0" smtClean="0" sz="2800" spc="-20">
                <a:latin typeface="Arial"/>
                <a:cs typeface="Arial"/>
              </a:rPr>
              <a:t>n</a:t>
            </a:r>
            <a:r>
              <a:rPr dirty="0" smtClean="0" sz="2800" spc="-10">
                <a:latin typeface="Arial"/>
                <a:cs typeface="Arial"/>
              </a:rPr>
              <a:t>s</a:t>
            </a:r>
            <a:r>
              <a:rPr dirty="0" smtClean="0" sz="2800" spc="-10">
                <a:latin typeface="Arial"/>
                <a:cs typeface="Arial"/>
              </a:rPr>
              <a:t>is</a:t>
            </a:r>
            <a:r>
              <a:rPr dirty="0" smtClean="0" sz="2800" spc="-5">
                <a:latin typeface="Arial"/>
                <a:cs typeface="Arial"/>
              </a:rPr>
              <a:t>t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15">
                <a:latin typeface="Arial"/>
                <a:cs typeface="Arial"/>
              </a:rPr>
              <a:t>	</a:t>
            </a:r>
            <a:r>
              <a:rPr dirty="0" smtClean="0" sz="2800" spc="-15">
                <a:latin typeface="Arial"/>
                <a:cs typeface="Arial"/>
              </a:rPr>
              <a:t>o</a:t>
            </a:r>
            <a:r>
              <a:rPr dirty="0" smtClean="0" sz="2800" spc="-10">
                <a:latin typeface="Arial"/>
                <a:cs typeface="Arial"/>
              </a:rPr>
              <a:t>f</a:t>
            </a:r>
            <a:r>
              <a:rPr dirty="0" smtClean="0" sz="2800" spc="-10">
                <a:latin typeface="Arial"/>
                <a:cs typeface="Arial"/>
              </a:rPr>
              <a:t>	</a:t>
            </a:r>
            <a:r>
              <a:rPr dirty="0" smtClean="0" sz="2800" spc="-20">
                <a:latin typeface="Arial"/>
                <a:cs typeface="Arial"/>
              </a:rPr>
              <a:t>a</a:t>
            </a:r>
            <a:r>
              <a:rPr dirty="0" smtClean="0" sz="2800" spc="-20">
                <a:latin typeface="Arial"/>
                <a:cs typeface="Arial"/>
              </a:rPr>
              <a:t>	</a:t>
            </a:r>
            <a:r>
              <a:rPr dirty="0" smtClean="0" sz="2800" spc="-25">
                <a:latin typeface="Arial"/>
                <a:cs typeface="Arial"/>
              </a:rPr>
              <a:t>C</a:t>
            </a:r>
            <a:r>
              <a:rPr dirty="0" smtClean="0" sz="2800" spc="-35">
                <a:latin typeface="Arial"/>
                <a:cs typeface="Arial"/>
              </a:rPr>
              <a:t>P</a:t>
            </a:r>
            <a:r>
              <a:rPr dirty="0" smtClean="0" sz="2800" spc="-25">
                <a:latin typeface="Arial"/>
                <a:cs typeface="Arial"/>
              </a:rPr>
              <a:t>U</a:t>
            </a:r>
            <a:endParaRPr sz="2800">
              <a:latin typeface="Arial"/>
              <a:cs typeface="Arial"/>
            </a:endParaRPr>
          </a:p>
          <a:p>
            <a:pPr algn="just" marL="355600" marR="684530">
              <a:lnSpc>
                <a:spcPct val="100000"/>
              </a:lnSpc>
            </a:pPr>
            <a:r>
              <a:rPr dirty="0" smtClean="0" sz="2800" spc="-10">
                <a:latin typeface="Arial"/>
                <a:cs typeface="Arial"/>
              </a:rPr>
              <a:t>(</a:t>
            </a:r>
            <a:r>
              <a:rPr dirty="0" smtClean="0" sz="2800" spc="-20">
                <a:latin typeface="Arial"/>
                <a:cs typeface="Arial"/>
              </a:rPr>
              <a:t>m</a:t>
            </a:r>
            <a:r>
              <a:rPr dirty="0" smtClean="0" sz="2800" spc="-10">
                <a:latin typeface="Arial"/>
                <a:cs typeface="Arial"/>
              </a:rPr>
              <a:t>i</a:t>
            </a:r>
            <a:r>
              <a:rPr dirty="0" smtClean="0" sz="2800" spc="-5">
                <a:latin typeface="Arial"/>
                <a:cs typeface="Arial"/>
              </a:rPr>
              <a:t>c</a:t>
            </a:r>
            <a:r>
              <a:rPr dirty="0" smtClean="0" sz="2800" spc="-10">
                <a:latin typeface="Arial"/>
                <a:cs typeface="Arial"/>
              </a:rPr>
              <a:t>r</a:t>
            </a:r>
            <a:r>
              <a:rPr dirty="0" smtClean="0" sz="2800" spc="-10">
                <a:latin typeface="Arial"/>
                <a:cs typeface="Arial"/>
              </a:rPr>
              <a:t>o</a:t>
            </a:r>
            <a:r>
              <a:rPr dirty="0" smtClean="0" sz="2800" spc="-20">
                <a:latin typeface="Arial"/>
                <a:cs typeface="Arial"/>
              </a:rPr>
              <a:t>p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-20">
                <a:latin typeface="Arial"/>
                <a:cs typeface="Arial"/>
              </a:rPr>
              <a:t>o</a:t>
            </a:r>
            <a:r>
              <a:rPr dirty="0" smtClean="0" sz="2800" spc="-5">
                <a:latin typeface="Arial"/>
                <a:cs typeface="Arial"/>
              </a:rPr>
              <a:t>c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-5">
                <a:latin typeface="Arial"/>
                <a:cs typeface="Arial"/>
              </a:rPr>
              <a:t>s</a:t>
            </a:r>
            <a:r>
              <a:rPr dirty="0" smtClean="0" sz="2800" spc="-10">
                <a:latin typeface="Arial"/>
                <a:cs typeface="Arial"/>
              </a:rPr>
              <a:t>s</a:t>
            </a:r>
            <a:r>
              <a:rPr dirty="0" smtClean="0" sz="2800" spc="-20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-10">
                <a:latin typeface="Arial"/>
                <a:cs typeface="Arial"/>
              </a:rPr>
              <a:t>),</a:t>
            </a:r>
            <a:r>
              <a:rPr dirty="0" smtClean="0" sz="2800" spc="-10">
                <a:latin typeface="Arial"/>
                <a:cs typeface="Arial"/>
              </a:rPr>
              <a:t> </a:t>
            </a:r>
            <a:r>
              <a:rPr dirty="0" smtClean="0" sz="2800" spc="-25">
                <a:latin typeface="Arial"/>
                <a:cs typeface="Arial"/>
              </a:rPr>
              <a:t>mem</a:t>
            </a:r>
            <a:r>
              <a:rPr dirty="0" smtClean="0" sz="2800" spc="-15">
                <a:latin typeface="Arial"/>
                <a:cs typeface="Arial"/>
              </a:rPr>
              <a:t>o</a:t>
            </a:r>
            <a:r>
              <a:rPr dirty="0" smtClean="0" sz="2800" spc="-10">
                <a:latin typeface="Arial"/>
                <a:cs typeface="Arial"/>
              </a:rPr>
              <a:t>ri</a:t>
            </a:r>
            <a:r>
              <a:rPr dirty="0" smtClean="0" sz="2800" spc="-10">
                <a:latin typeface="Arial"/>
                <a:cs typeface="Arial"/>
              </a:rPr>
              <a:t>e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3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an</a:t>
            </a:r>
            <a:r>
              <a:rPr dirty="0" smtClean="0" sz="2800" spc="-20">
                <a:latin typeface="Arial"/>
                <a:cs typeface="Arial"/>
              </a:rPr>
              <a:t>d</a:t>
            </a:r>
            <a:r>
              <a:rPr dirty="0" smtClean="0" sz="2800" spc="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I/O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d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15">
                <a:latin typeface="Arial"/>
                <a:cs typeface="Arial"/>
              </a:rPr>
              <a:t>v</a:t>
            </a:r>
            <a:r>
              <a:rPr dirty="0" smtClean="0" sz="2800" spc="-5">
                <a:latin typeface="Arial"/>
                <a:cs typeface="Arial"/>
              </a:rPr>
              <a:t>i</a:t>
            </a:r>
            <a:r>
              <a:rPr dirty="0" smtClean="0" sz="2800" spc="-15">
                <a:latin typeface="Arial"/>
                <a:cs typeface="Arial"/>
              </a:rPr>
              <a:t>c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-1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802005">
              <a:lnSpc>
                <a:spcPct val="100000"/>
              </a:lnSpc>
            </a:pPr>
            <a:r>
              <a:rPr dirty="0" smtClean="0" sz="4000" spc="-25">
                <a:latin typeface="Arial"/>
                <a:cs typeface="Arial"/>
              </a:rPr>
              <a:t>Data</a:t>
            </a:r>
            <a:r>
              <a:rPr dirty="0" smtClean="0" sz="4000" spc="5">
                <a:latin typeface="Arial"/>
                <a:cs typeface="Arial"/>
              </a:rPr>
              <a:t> </a:t>
            </a:r>
            <a:r>
              <a:rPr dirty="0" smtClean="0" sz="4000" spc="-20">
                <a:latin typeface="Arial"/>
                <a:cs typeface="Arial"/>
              </a:rPr>
              <a:t>Registers</a:t>
            </a:r>
            <a:r>
              <a:rPr dirty="0" smtClean="0" sz="4000" spc="20">
                <a:latin typeface="Arial"/>
                <a:cs typeface="Arial"/>
              </a:rPr>
              <a:t> </a:t>
            </a:r>
            <a:r>
              <a:rPr dirty="0" smtClean="0" sz="4000" spc="-20">
                <a:latin typeface="Arial"/>
                <a:cs typeface="Arial"/>
              </a:rPr>
              <a:t>in</a:t>
            </a:r>
            <a:r>
              <a:rPr dirty="0" smtClean="0" sz="4000" spc="15">
                <a:latin typeface="Arial"/>
                <a:cs typeface="Arial"/>
              </a:rPr>
              <a:t> </a:t>
            </a:r>
            <a:r>
              <a:rPr dirty="0" smtClean="0" sz="4000" spc="-30">
                <a:latin typeface="Arial"/>
                <a:cs typeface="Arial"/>
              </a:rPr>
              <a:t>8086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8229600" cy="4526280"/>
          </a:xfrm>
          <a:custGeom>
            <a:avLst/>
            <a:gdLst/>
            <a:ahLst/>
            <a:cxnLst/>
            <a:rect l="l" t="t" r="r" b="b"/>
            <a:pathLst>
              <a:path w="8229600" h="4526280">
                <a:moveTo>
                  <a:pt x="0" y="4526280"/>
                </a:moveTo>
                <a:lnTo>
                  <a:pt x="8229600" y="4526280"/>
                </a:lnTo>
                <a:lnTo>
                  <a:pt x="8229600" y="0"/>
                </a:lnTo>
                <a:lnTo>
                  <a:pt x="0" y="0"/>
                </a:lnTo>
                <a:lnTo>
                  <a:pt x="0" y="452628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35940" y="1638188"/>
            <a:ext cx="8073390" cy="23520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355600" marR="13970" indent="-342900">
              <a:lnSpc>
                <a:spcPct val="100099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 smtClean="0" sz="2400" spc="0">
                <a:latin typeface="Arial"/>
                <a:cs typeface="Arial"/>
              </a:rPr>
              <a:t>Ins</a:t>
            </a:r>
            <a:r>
              <a:rPr dirty="0" smtClean="0" sz="2400" spc="5">
                <a:latin typeface="Arial"/>
                <a:cs typeface="Arial"/>
              </a:rPr>
              <a:t>t</a:t>
            </a:r>
            <a:r>
              <a:rPr dirty="0" smtClean="0" sz="2400" spc="0">
                <a:latin typeface="Arial"/>
                <a:cs typeface="Arial"/>
              </a:rPr>
              <a:t>ructions </a:t>
            </a:r>
            <a:r>
              <a:rPr dirty="0" smtClean="0" sz="2400" spc="-9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can </a:t>
            </a:r>
            <a:r>
              <a:rPr dirty="0" smtClean="0" sz="2400" spc="-9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ad</a:t>
            </a:r>
            <a:r>
              <a:rPr dirty="0" smtClean="0" sz="2400" spc="-10">
                <a:latin typeface="Arial"/>
                <a:cs typeface="Arial"/>
              </a:rPr>
              <a:t>d</a:t>
            </a:r>
            <a:r>
              <a:rPr dirty="0" smtClean="0" sz="2400" spc="10">
                <a:latin typeface="Arial"/>
                <a:cs typeface="Arial"/>
              </a:rPr>
              <a:t>r</a:t>
            </a:r>
            <a:r>
              <a:rPr dirty="0" smtClean="0" sz="2400" spc="0">
                <a:latin typeface="Arial"/>
                <a:cs typeface="Arial"/>
              </a:rPr>
              <a:t>ess </a:t>
            </a:r>
            <a:r>
              <a:rPr dirty="0" smtClean="0" sz="2400" spc="-9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e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ther </a:t>
            </a:r>
            <a:r>
              <a:rPr dirty="0" smtClean="0" sz="2400" spc="-7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16</a:t>
            </a:r>
            <a:r>
              <a:rPr dirty="0" smtClean="0" sz="2400" spc="0">
                <a:latin typeface="Arial"/>
                <a:cs typeface="Arial"/>
              </a:rPr>
              <a:t>-</a:t>
            </a:r>
            <a:r>
              <a:rPr dirty="0" smtClean="0" sz="2400" spc="5">
                <a:latin typeface="Arial"/>
                <a:cs typeface="Arial"/>
              </a:rPr>
              <a:t>b</a:t>
            </a:r>
            <a:r>
              <a:rPr dirty="0" smtClean="0" sz="2400" spc="0">
                <a:latin typeface="Arial"/>
                <a:cs typeface="Arial"/>
              </a:rPr>
              <a:t>it </a:t>
            </a:r>
            <a:r>
              <a:rPr dirty="0" smtClean="0" sz="2400" spc="-8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data </a:t>
            </a:r>
            <a:r>
              <a:rPr dirty="0" smtClean="0" sz="2400" spc="-9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register </a:t>
            </a:r>
            <a:r>
              <a:rPr dirty="0" smtClean="0" sz="2400" spc="-9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as</a:t>
            </a:r>
            <a:r>
              <a:rPr dirty="0" smtClean="0" sz="2400" spc="-5">
                <a:latin typeface="Arial"/>
                <a:cs typeface="Arial"/>
              </a:rPr>
              <a:t> AX</a:t>
            </a:r>
            <a:r>
              <a:rPr dirty="0" smtClean="0" sz="2400" spc="0">
                <a:latin typeface="Arial"/>
                <a:cs typeface="Arial"/>
              </a:rPr>
              <a:t>,</a:t>
            </a:r>
            <a:r>
              <a:rPr dirty="0" smtClean="0" sz="2400" spc="9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BX</a:t>
            </a:r>
            <a:r>
              <a:rPr dirty="0" smtClean="0" sz="2400" spc="0">
                <a:latin typeface="Arial"/>
                <a:cs typeface="Arial"/>
              </a:rPr>
              <a:t>,</a:t>
            </a:r>
            <a:r>
              <a:rPr dirty="0" smtClean="0" sz="2400" spc="9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CX</a:t>
            </a:r>
            <a:r>
              <a:rPr dirty="0" smtClean="0" sz="2400" spc="0">
                <a:latin typeface="Arial"/>
                <a:cs typeface="Arial"/>
              </a:rPr>
              <a:t>,</a:t>
            </a:r>
            <a:r>
              <a:rPr dirty="0" smtClean="0" sz="2400" spc="9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an</a:t>
            </a:r>
            <a:r>
              <a:rPr dirty="0" smtClean="0" sz="2400" spc="0">
                <a:latin typeface="Arial"/>
                <a:cs typeface="Arial"/>
              </a:rPr>
              <a:t>d</a:t>
            </a:r>
            <a:r>
              <a:rPr dirty="0" smtClean="0" sz="2400" spc="8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D</a:t>
            </a:r>
            <a:r>
              <a:rPr dirty="0" smtClean="0" sz="2400" spc="0">
                <a:latin typeface="Arial"/>
                <a:cs typeface="Arial"/>
              </a:rPr>
              <a:t>X</a:t>
            </a:r>
            <a:r>
              <a:rPr dirty="0" smtClean="0" sz="2400" spc="9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r</a:t>
            </a:r>
            <a:r>
              <a:rPr dirty="0" smtClean="0" sz="2400" spc="9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8</a:t>
            </a:r>
            <a:r>
              <a:rPr dirty="0" smtClean="0" sz="2400" spc="0">
                <a:latin typeface="Arial"/>
                <a:cs typeface="Arial"/>
              </a:rPr>
              <a:t>-b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t</a:t>
            </a:r>
            <a:r>
              <a:rPr dirty="0" smtClean="0" sz="2400" spc="9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register</a:t>
            </a:r>
            <a:r>
              <a:rPr dirty="0" smtClean="0" sz="2400" spc="9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a</a:t>
            </a:r>
            <a:r>
              <a:rPr dirty="0" smtClean="0" sz="2400" spc="0">
                <a:latin typeface="Arial"/>
                <a:cs typeface="Arial"/>
              </a:rPr>
              <a:t>s</a:t>
            </a:r>
            <a:r>
              <a:rPr dirty="0" smtClean="0" sz="2400" spc="8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</a:t>
            </a:r>
            <a:r>
              <a:rPr dirty="0" smtClean="0" sz="2400" spc="-10">
                <a:latin typeface="Arial"/>
                <a:cs typeface="Arial"/>
              </a:rPr>
              <a:t>L</a:t>
            </a:r>
            <a:r>
              <a:rPr dirty="0" smtClean="0" sz="2400" spc="0">
                <a:latin typeface="Arial"/>
                <a:cs typeface="Arial"/>
              </a:rPr>
              <a:t>,</a:t>
            </a:r>
            <a:r>
              <a:rPr dirty="0" smtClean="0" sz="2400" spc="9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AH</a:t>
            </a:r>
            <a:r>
              <a:rPr dirty="0" smtClean="0" sz="2400" spc="0">
                <a:latin typeface="Arial"/>
                <a:cs typeface="Arial"/>
              </a:rPr>
              <a:t>,</a:t>
            </a:r>
            <a:r>
              <a:rPr dirty="0" smtClean="0" sz="2400" spc="9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B</a:t>
            </a:r>
            <a:r>
              <a:rPr dirty="0" smtClean="0" sz="2400" spc="-10">
                <a:latin typeface="Arial"/>
                <a:cs typeface="Arial"/>
              </a:rPr>
              <a:t>L</a:t>
            </a:r>
            <a:r>
              <a:rPr dirty="0" smtClean="0" sz="2400" spc="0">
                <a:latin typeface="Arial"/>
                <a:cs typeface="Arial"/>
              </a:rPr>
              <a:t>,</a:t>
            </a:r>
            <a:r>
              <a:rPr dirty="0" smtClean="0" sz="2400" spc="90">
                <a:latin typeface="Arial"/>
                <a:cs typeface="Arial"/>
              </a:rPr>
              <a:t> </a:t>
            </a:r>
            <a:r>
              <a:rPr dirty="0" smtClean="0" sz="2400" spc="-20">
                <a:latin typeface="Arial"/>
                <a:cs typeface="Arial"/>
              </a:rPr>
              <a:t>B</a:t>
            </a:r>
            <a:r>
              <a:rPr dirty="0" smtClean="0" sz="2400" spc="0">
                <a:latin typeface="Arial"/>
                <a:cs typeface="Arial"/>
              </a:rPr>
              <a:t>H,</a:t>
            </a:r>
            <a:r>
              <a:rPr dirty="0" smtClean="0" sz="2400" spc="0">
                <a:latin typeface="Arial"/>
                <a:cs typeface="Arial"/>
              </a:rPr>
              <a:t> CL, </a:t>
            </a:r>
            <a:r>
              <a:rPr dirty="0" smtClean="0" sz="2400" spc="-5">
                <a:latin typeface="Arial"/>
                <a:cs typeface="Arial"/>
              </a:rPr>
              <a:t>CH</a:t>
            </a:r>
            <a:r>
              <a:rPr dirty="0" smtClean="0" sz="2400" spc="0">
                <a:latin typeface="Arial"/>
                <a:cs typeface="Arial"/>
              </a:rPr>
              <a:t>,</a:t>
            </a:r>
            <a:r>
              <a:rPr dirty="0" smtClean="0" sz="2400" spc="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Dl</a:t>
            </a:r>
            <a:r>
              <a:rPr dirty="0" smtClean="0" sz="2400" spc="0">
                <a:latin typeface="Arial"/>
                <a:cs typeface="Arial"/>
              </a:rPr>
              <a:t>,</a:t>
            </a:r>
            <a:r>
              <a:rPr dirty="0" smtClean="0" sz="2400" spc="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an</a:t>
            </a:r>
            <a:r>
              <a:rPr dirty="0" smtClean="0" sz="2400" spc="0">
                <a:latin typeface="Arial"/>
                <a:cs typeface="Arial"/>
              </a:rPr>
              <a:t>d</a:t>
            </a:r>
            <a:r>
              <a:rPr dirty="0" smtClean="0" sz="2400" spc="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DH</a:t>
            </a:r>
            <a:r>
              <a:rPr dirty="0" smtClean="0" sz="2400" spc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1000"/>
              </a:lnSpc>
              <a:buFont typeface="Wingdings"/>
              <a:buChar char=""/>
            </a:pPr>
            <a:endParaRPr sz="1000"/>
          </a:p>
          <a:p>
            <a:pPr>
              <a:lnSpc>
                <a:spcPts val="1000"/>
              </a:lnSpc>
              <a:buFont typeface="Wingdings"/>
              <a:buChar char=""/>
            </a:pPr>
            <a:endParaRPr sz="1000"/>
          </a:p>
          <a:p>
            <a:pPr>
              <a:lnSpc>
                <a:spcPts val="1000"/>
              </a:lnSpc>
              <a:buFont typeface="Wingdings"/>
              <a:buChar char=""/>
            </a:pPr>
            <a:endParaRPr sz="1000"/>
          </a:p>
          <a:p>
            <a:pPr>
              <a:lnSpc>
                <a:spcPts val="1000"/>
              </a:lnSpc>
              <a:spcBef>
                <a:spcPts val="31"/>
              </a:spcBef>
              <a:buFont typeface="Wingdings"/>
              <a:buChar char=""/>
            </a:pPr>
            <a:endParaRPr sz="1000"/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 smtClean="0" sz="2400" spc="5" b="1">
                <a:latin typeface="Arial"/>
                <a:cs typeface="Arial"/>
              </a:rPr>
              <a:t>I</a:t>
            </a:r>
            <a:r>
              <a:rPr dirty="0" smtClean="0" sz="2400" spc="0" b="1">
                <a:latin typeface="Arial"/>
                <a:cs typeface="Arial"/>
              </a:rPr>
              <a:t>f</a:t>
            </a:r>
            <a:r>
              <a:rPr dirty="0" smtClean="0" sz="2400" spc="185" b="1">
                <a:latin typeface="Arial"/>
                <a:cs typeface="Arial"/>
              </a:rPr>
              <a:t> </a:t>
            </a:r>
            <a:r>
              <a:rPr dirty="0" smtClean="0" sz="2400" spc="15" b="1">
                <a:latin typeface="Arial"/>
                <a:cs typeface="Arial"/>
              </a:rPr>
              <a:t>w</a:t>
            </a:r>
            <a:r>
              <a:rPr dirty="0" smtClean="0" sz="2400" spc="0" b="1">
                <a:latin typeface="Arial"/>
                <a:cs typeface="Arial"/>
              </a:rPr>
              <a:t>e</a:t>
            </a:r>
            <a:r>
              <a:rPr dirty="0" smtClean="0" sz="2400" spc="20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mo</a:t>
            </a:r>
            <a:r>
              <a:rPr dirty="0" smtClean="0" sz="2400" spc="-20" b="1">
                <a:latin typeface="Arial"/>
                <a:cs typeface="Arial"/>
              </a:rPr>
              <a:t>v</a:t>
            </a:r>
            <a:r>
              <a:rPr dirty="0" smtClean="0" sz="2400" spc="0" b="1">
                <a:latin typeface="Arial"/>
                <a:cs typeface="Arial"/>
              </a:rPr>
              <a:t>e</a:t>
            </a:r>
            <a:r>
              <a:rPr dirty="0" smtClean="0" sz="2400" spc="204" b="1">
                <a:latin typeface="Arial"/>
                <a:cs typeface="Arial"/>
              </a:rPr>
              <a:t> </a:t>
            </a:r>
            <a:r>
              <a:rPr dirty="0" smtClean="0" sz="2400" spc="-5" b="1">
                <a:latin typeface="Arial"/>
                <a:cs typeface="Arial"/>
              </a:rPr>
              <a:t>126</a:t>
            </a:r>
            <a:r>
              <a:rPr dirty="0" smtClean="0" sz="2400" spc="5" b="1">
                <a:latin typeface="Arial"/>
                <a:cs typeface="Arial"/>
              </a:rPr>
              <a:t>F</a:t>
            </a:r>
            <a:r>
              <a:rPr dirty="0" smtClean="0" sz="2400" spc="0" b="1">
                <a:latin typeface="Arial"/>
                <a:cs typeface="Arial"/>
              </a:rPr>
              <a:t>H</a:t>
            </a:r>
            <a:r>
              <a:rPr dirty="0" smtClean="0" sz="2400" spc="20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to</a:t>
            </a:r>
            <a:r>
              <a:rPr dirty="0" smtClean="0" sz="2400" spc="204" b="1">
                <a:latin typeface="Arial"/>
                <a:cs typeface="Arial"/>
              </a:rPr>
              <a:t> </a:t>
            </a:r>
            <a:r>
              <a:rPr dirty="0" smtClean="0" sz="2400" spc="-10" b="1">
                <a:latin typeface="Arial"/>
                <a:cs typeface="Arial"/>
              </a:rPr>
              <a:t>A</a:t>
            </a:r>
            <a:r>
              <a:rPr dirty="0" smtClean="0" sz="2400" spc="0" b="1">
                <a:latin typeface="Arial"/>
                <a:cs typeface="Arial"/>
              </a:rPr>
              <a:t>X</a:t>
            </a:r>
            <a:r>
              <a:rPr dirty="0" smtClean="0" sz="2400" spc="20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then</a:t>
            </a:r>
            <a:r>
              <a:rPr dirty="0" smtClean="0" sz="2400" spc="200" b="1">
                <a:latin typeface="Arial"/>
                <a:cs typeface="Arial"/>
              </a:rPr>
              <a:t> </a:t>
            </a:r>
            <a:r>
              <a:rPr dirty="0" smtClean="0" sz="2400" spc="-10" b="1">
                <a:latin typeface="Arial"/>
                <a:cs typeface="Arial"/>
              </a:rPr>
              <a:t>A</a:t>
            </a:r>
            <a:r>
              <a:rPr dirty="0" smtClean="0" sz="2400" spc="0" b="1">
                <a:latin typeface="Arial"/>
                <a:cs typeface="Arial"/>
              </a:rPr>
              <a:t>L</a:t>
            </a:r>
            <a:r>
              <a:rPr dirty="0" smtClean="0" sz="2400" spc="190" b="1">
                <a:latin typeface="Arial"/>
                <a:cs typeface="Arial"/>
              </a:rPr>
              <a:t> </a:t>
            </a:r>
            <a:r>
              <a:rPr dirty="0" smtClean="0" sz="2400" spc="10" b="1">
                <a:latin typeface="Arial"/>
                <a:cs typeface="Arial"/>
              </a:rPr>
              <a:t>w</a:t>
            </a:r>
            <a:r>
              <a:rPr dirty="0" smtClean="0" sz="2400" spc="0" b="1">
                <a:latin typeface="Arial"/>
                <a:cs typeface="Arial"/>
              </a:rPr>
              <a:t>o</a:t>
            </a:r>
            <a:r>
              <a:rPr dirty="0" smtClean="0" sz="2400" spc="-20" b="1">
                <a:latin typeface="Arial"/>
                <a:cs typeface="Arial"/>
              </a:rPr>
              <a:t>u</a:t>
            </a:r>
            <a:r>
              <a:rPr dirty="0" smtClean="0" sz="2400" spc="0" b="1">
                <a:latin typeface="Arial"/>
                <a:cs typeface="Arial"/>
              </a:rPr>
              <a:t>ld</a:t>
            </a:r>
            <a:r>
              <a:rPr dirty="0" smtClean="0" sz="2400" spc="195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immedia</a:t>
            </a:r>
            <a:r>
              <a:rPr dirty="0" smtClean="0" sz="2400" spc="-10" b="1">
                <a:latin typeface="Arial"/>
                <a:cs typeface="Arial"/>
              </a:rPr>
              <a:t>t</a:t>
            </a:r>
            <a:r>
              <a:rPr dirty="0" smtClean="0" sz="2400" spc="0" b="1">
                <a:latin typeface="Arial"/>
                <a:cs typeface="Arial"/>
              </a:rPr>
              <a:t>e</a:t>
            </a:r>
            <a:r>
              <a:rPr dirty="0" smtClean="0" sz="2400" spc="20" b="1">
                <a:latin typeface="Arial"/>
                <a:cs typeface="Arial"/>
              </a:rPr>
              <a:t>l</a:t>
            </a:r>
            <a:r>
              <a:rPr dirty="0" smtClean="0" sz="2400" spc="0" b="1"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smtClean="0" sz="2400" b="1">
                <a:latin typeface="Arial"/>
                <a:cs typeface="Arial"/>
              </a:rPr>
              <a:t>6</a:t>
            </a:r>
            <a:r>
              <a:rPr dirty="0" smtClean="0" sz="2400" spc="-5" b="1">
                <a:latin typeface="Arial"/>
                <a:cs typeface="Arial"/>
              </a:rPr>
              <a:t>F</a:t>
            </a:r>
            <a:r>
              <a:rPr dirty="0" smtClean="0" sz="2400" spc="0" b="1">
                <a:latin typeface="Arial"/>
                <a:cs typeface="Arial"/>
              </a:rPr>
              <a:t>H</a:t>
            </a:r>
            <a:r>
              <a:rPr dirty="0" smtClean="0" sz="2400" spc="-5" b="1">
                <a:latin typeface="Arial"/>
                <a:cs typeface="Arial"/>
              </a:rPr>
              <a:t> an</a:t>
            </a:r>
            <a:r>
              <a:rPr dirty="0" smtClean="0" sz="2400" spc="0" b="1">
                <a:latin typeface="Arial"/>
                <a:cs typeface="Arial"/>
              </a:rPr>
              <a:t>d </a:t>
            </a:r>
            <a:r>
              <a:rPr dirty="0" smtClean="0" sz="2400" spc="-5" b="1">
                <a:latin typeface="Arial"/>
                <a:cs typeface="Arial"/>
              </a:rPr>
              <a:t>A</a:t>
            </a:r>
            <a:r>
              <a:rPr dirty="0" smtClean="0" sz="2400" spc="0" b="1">
                <a:latin typeface="Arial"/>
                <a:cs typeface="Arial"/>
              </a:rPr>
              <a:t>H</a:t>
            </a:r>
            <a:r>
              <a:rPr dirty="0" smtClean="0" sz="2400" spc="1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=</a:t>
            </a:r>
            <a:r>
              <a:rPr dirty="0" smtClean="0" sz="2400" spc="-2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1</a:t>
            </a:r>
            <a:r>
              <a:rPr dirty="0" smtClean="0" sz="2400" spc="-5" b="1">
                <a:latin typeface="Arial"/>
                <a:cs typeface="Arial"/>
              </a:rPr>
              <a:t>2</a:t>
            </a:r>
            <a:r>
              <a:rPr dirty="0" smtClean="0" sz="2400" spc="-5" b="1">
                <a:latin typeface="Arial"/>
                <a:cs typeface="Arial"/>
              </a:rPr>
              <a:t>H</a:t>
            </a:r>
            <a:r>
              <a:rPr dirty="0" smtClean="0" sz="2400" spc="0" b="1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20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4492117"/>
            <a:ext cx="1532255" cy="3759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  <a:tab pos="791210" algn="l"/>
              </a:tabLst>
            </a:pPr>
            <a:r>
              <a:rPr dirty="0" smtClean="0" sz="2400" spc="0">
                <a:latin typeface="Arial"/>
                <a:cs typeface="Arial"/>
              </a:rPr>
              <a:t>*	</a:t>
            </a:r>
            <a:r>
              <a:rPr dirty="0" smtClean="0" sz="2400" spc="0" b="1">
                <a:latin typeface="Arial"/>
                <a:cs typeface="Arial"/>
              </a:rPr>
              <a:t>E</a:t>
            </a:r>
            <a:r>
              <a:rPr dirty="0" smtClean="0" sz="2400" spc="-10" b="1">
                <a:latin typeface="Arial"/>
                <a:cs typeface="Arial"/>
              </a:rPr>
              <a:t>a</a:t>
            </a:r>
            <a:r>
              <a:rPr dirty="0" smtClean="0" sz="2400" spc="0" b="1">
                <a:latin typeface="Arial"/>
                <a:cs typeface="Arial"/>
              </a:rPr>
              <a:t>ch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57373" y="4492117"/>
            <a:ext cx="1108710" cy="3759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b="1">
                <a:latin typeface="Arial"/>
                <a:cs typeface="Arial"/>
              </a:rPr>
              <a:t>ge</a:t>
            </a:r>
            <a:r>
              <a:rPr dirty="0" smtClean="0" sz="2400" spc="-10" b="1">
                <a:latin typeface="Arial"/>
                <a:cs typeface="Arial"/>
              </a:rPr>
              <a:t>n</a:t>
            </a:r>
            <a:r>
              <a:rPr dirty="0" smtClean="0" sz="2400" spc="0" b="1">
                <a:latin typeface="Arial"/>
                <a:cs typeface="Arial"/>
              </a:rPr>
              <a:t>eral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56786" y="4492117"/>
            <a:ext cx="1227455" cy="3759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b="1">
                <a:latin typeface="Arial"/>
                <a:cs typeface="Arial"/>
              </a:rPr>
              <a:t>purp</a:t>
            </a:r>
            <a:r>
              <a:rPr dirty="0" smtClean="0" sz="2400" spc="-10" b="1">
                <a:latin typeface="Arial"/>
                <a:cs typeface="Arial"/>
              </a:rPr>
              <a:t>o</a:t>
            </a:r>
            <a:r>
              <a:rPr dirty="0" smtClean="0" sz="2400" spc="0" b="1">
                <a:latin typeface="Arial"/>
                <a:cs typeface="Arial"/>
              </a:rPr>
              <a:t>se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73421" y="4492117"/>
            <a:ext cx="1143635" cy="3759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b="1">
                <a:latin typeface="Arial"/>
                <a:cs typeface="Arial"/>
              </a:rPr>
              <a:t>register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07505" y="4492117"/>
            <a:ext cx="1901189" cy="3759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854075" algn="l"/>
              </a:tabLst>
            </a:pPr>
            <a:r>
              <a:rPr dirty="0" smtClean="0" sz="2400" spc="-5" b="1">
                <a:latin typeface="Arial"/>
                <a:cs typeface="Arial"/>
              </a:rPr>
              <a:t>ha</a:t>
            </a:r>
            <a:r>
              <a:rPr dirty="0" smtClean="0" sz="2400" spc="0" b="1">
                <a:latin typeface="Arial"/>
                <a:cs typeface="Arial"/>
              </a:rPr>
              <a:t>s	</a:t>
            </a:r>
            <a:r>
              <a:rPr dirty="0" smtClean="0" sz="2400" spc="0" b="1">
                <a:latin typeface="Arial"/>
                <a:cs typeface="Arial"/>
              </a:rPr>
              <a:t>sp</a:t>
            </a:r>
            <a:r>
              <a:rPr dirty="0" smtClean="0" sz="2400" spc="-10" b="1">
                <a:latin typeface="Arial"/>
                <a:cs typeface="Arial"/>
              </a:rPr>
              <a:t>e</a:t>
            </a:r>
            <a:r>
              <a:rPr dirty="0" smtClean="0" sz="2400" spc="5" b="1">
                <a:latin typeface="Arial"/>
                <a:cs typeface="Arial"/>
              </a:rPr>
              <a:t>c</a:t>
            </a:r>
            <a:r>
              <a:rPr dirty="0" smtClean="0" sz="2400" spc="0" b="1">
                <a:latin typeface="Arial"/>
                <a:cs typeface="Arial"/>
              </a:rPr>
              <a:t>ial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8839" y="4857877"/>
            <a:ext cx="1517650" cy="3759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b="1">
                <a:latin typeface="Arial"/>
                <a:cs typeface="Arial"/>
              </a:rPr>
              <a:t>at</a:t>
            </a:r>
            <a:r>
              <a:rPr dirty="0" smtClean="0" sz="2400" spc="5" b="1">
                <a:latin typeface="Arial"/>
                <a:cs typeface="Arial"/>
              </a:rPr>
              <a:t>t</a:t>
            </a:r>
            <a:r>
              <a:rPr dirty="0" smtClean="0" sz="2400" spc="0" b="1">
                <a:latin typeface="Arial"/>
                <a:cs typeface="Arial"/>
              </a:rPr>
              <a:t>r</a:t>
            </a:r>
            <a:r>
              <a:rPr dirty="0" smtClean="0" sz="2400" spc="5" b="1">
                <a:latin typeface="Arial"/>
                <a:cs typeface="Arial"/>
              </a:rPr>
              <a:t>i</a:t>
            </a:r>
            <a:r>
              <a:rPr dirty="0" smtClean="0" sz="2400" spc="0" b="1">
                <a:latin typeface="Arial"/>
                <a:cs typeface="Arial"/>
              </a:rPr>
              <a:t>bute</a:t>
            </a:r>
            <a:r>
              <a:rPr dirty="0" smtClean="0" sz="2400" spc="-20" b="1">
                <a:latin typeface="Arial"/>
                <a:cs typeface="Arial"/>
              </a:rPr>
              <a:t>s</a:t>
            </a:r>
            <a:r>
              <a:rPr dirty="0" smtClean="0" sz="2400" spc="0" b="1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607820">
              <a:lnSpc>
                <a:spcPct val="100000"/>
              </a:lnSpc>
            </a:pPr>
            <a:r>
              <a:rPr dirty="0" smtClean="0" sz="4000" spc="-25" b="1">
                <a:latin typeface="Arial"/>
                <a:cs typeface="Arial"/>
              </a:rPr>
              <a:t>Data</a:t>
            </a:r>
            <a:r>
              <a:rPr dirty="0" smtClean="0" sz="4000" spc="25" b="1">
                <a:latin typeface="Arial"/>
                <a:cs typeface="Arial"/>
              </a:rPr>
              <a:t> </a:t>
            </a:r>
            <a:r>
              <a:rPr dirty="0" smtClean="0" sz="4000" spc="-25" b="1">
                <a:latin typeface="Arial"/>
                <a:cs typeface="Arial"/>
              </a:rPr>
              <a:t>Registe</a:t>
            </a:r>
            <a:r>
              <a:rPr dirty="0" smtClean="0" sz="4000" spc="-10" b="1">
                <a:latin typeface="Arial"/>
                <a:cs typeface="Arial"/>
              </a:rPr>
              <a:t>r</a:t>
            </a:r>
            <a:r>
              <a:rPr dirty="0" smtClean="0" sz="4000" spc="-25" b="1">
                <a:latin typeface="Arial"/>
                <a:cs typeface="Arial"/>
              </a:rPr>
              <a:t>s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8229600" cy="4724400"/>
          </a:xfrm>
          <a:custGeom>
            <a:avLst/>
            <a:gdLst/>
            <a:ahLst/>
            <a:cxnLst/>
            <a:rect l="l" t="t" r="r" b="b"/>
            <a:pathLst>
              <a:path w="8229600" h="4724400">
                <a:moveTo>
                  <a:pt x="0" y="4724400"/>
                </a:moveTo>
                <a:lnTo>
                  <a:pt x="8229600" y="4724400"/>
                </a:lnTo>
                <a:lnTo>
                  <a:pt x="8229600" y="0"/>
                </a:lnTo>
                <a:lnTo>
                  <a:pt x="0" y="0"/>
                </a:lnTo>
                <a:lnTo>
                  <a:pt x="0" y="472440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35940" y="1636521"/>
            <a:ext cx="8073390" cy="44481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527685" marR="12700" indent="-515620">
              <a:lnSpc>
                <a:spcPct val="100000"/>
              </a:lnSpc>
              <a:buFont typeface="Arial"/>
              <a:buAutoNum type="arabicPeriod"/>
              <a:tabLst>
                <a:tab pos="527685" algn="l"/>
              </a:tabLst>
            </a:pPr>
            <a:r>
              <a:rPr dirty="0" smtClean="0" sz="2800" spc="-30" b="1">
                <a:latin typeface="Arial"/>
                <a:cs typeface="Arial"/>
              </a:rPr>
              <a:t>A</a:t>
            </a:r>
            <a:r>
              <a:rPr dirty="0" smtClean="0" sz="2800" spc="-20" b="1">
                <a:latin typeface="Arial"/>
                <a:cs typeface="Arial"/>
              </a:rPr>
              <a:t>X</a:t>
            </a:r>
            <a:r>
              <a:rPr dirty="0" smtClean="0" sz="2800" spc="40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(</a:t>
            </a:r>
            <a:r>
              <a:rPr dirty="0" smtClean="0" sz="2800" spc="-20" b="1">
                <a:latin typeface="Arial"/>
                <a:cs typeface="Arial"/>
              </a:rPr>
              <a:t>Ac</a:t>
            </a:r>
            <a:r>
              <a:rPr dirty="0" smtClean="0" sz="2800" spc="-10" b="1">
                <a:latin typeface="Arial"/>
                <a:cs typeface="Arial"/>
              </a:rPr>
              <a:t>c</a:t>
            </a:r>
            <a:r>
              <a:rPr dirty="0" smtClean="0" sz="2800" spc="-20" b="1">
                <a:latin typeface="Arial"/>
                <a:cs typeface="Arial"/>
              </a:rPr>
              <a:t>umulato</a:t>
            </a:r>
            <a:r>
              <a:rPr dirty="0" smtClean="0" sz="2800" spc="-5" b="1">
                <a:latin typeface="Arial"/>
                <a:cs typeface="Arial"/>
              </a:rPr>
              <a:t>r</a:t>
            </a:r>
            <a:r>
              <a:rPr dirty="0" smtClean="0" sz="2800" spc="0" b="1">
                <a:latin typeface="Arial"/>
                <a:cs typeface="Arial"/>
              </a:rPr>
              <a:t>)</a:t>
            </a:r>
            <a:r>
              <a:rPr dirty="0" smtClean="0" sz="2800" spc="-10" b="1">
                <a:latin typeface="Arial"/>
                <a:cs typeface="Arial"/>
              </a:rPr>
              <a:t>:</a:t>
            </a:r>
            <a:r>
              <a:rPr dirty="0" smtClean="0" sz="2800" spc="50" b="1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it</a:t>
            </a:r>
            <a:r>
              <a:rPr dirty="0" smtClean="0" sz="2800" spc="50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is</a:t>
            </a:r>
            <a:r>
              <a:rPr dirty="0" smtClean="0" sz="2800" spc="50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f</a:t>
            </a:r>
            <a:r>
              <a:rPr dirty="0" smtClean="0" sz="2800" spc="-15">
                <a:latin typeface="Arial"/>
                <a:cs typeface="Arial"/>
              </a:rPr>
              <a:t>a</a:t>
            </a:r>
            <a:r>
              <a:rPr dirty="0" smtClean="0" sz="2800" spc="-15">
                <a:latin typeface="Arial"/>
                <a:cs typeface="Arial"/>
              </a:rPr>
              <a:t>vor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20">
                <a:latin typeface="Arial"/>
                <a:cs typeface="Arial"/>
              </a:rPr>
              <a:t>d</a:t>
            </a:r>
            <a:r>
              <a:rPr dirty="0" smtClean="0" sz="2800" spc="5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by</a:t>
            </a:r>
            <a:r>
              <a:rPr dirty="0" smtClean="0" sz="2800" spc="5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the</a:t>
            </a:r>
            <a:r>
              <a:rPr dirty="0" smtClean="0" sz="2800" spc="60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CPU</a:t>
            </a:r>
            <a:r>
              <a:rPr dirty="0" smtClean="0" sz="2800" spc="45">
                <a:latin typeface="Arial"/>
                <a:cs typeface="Arial"/>
              </a:rPr>
              <a:t> </a:t>
            </a:r>
            <a:r>
              <a:rPr dirty="0" smtClean="0" sz="2800" spc="0">
                <a:latin typeface="Arial"/>
                <a:cs typeface="Arial"/>
              </a:rPr>
              <a:t>f</a:t>
            </a:r>
            <a:r>
              <a:rPr dirty="0" smtClean="0" sz="2800" spc="-15">
                <a:latin typeface="Arial"/>
                <a:cs typeface="Arial"/>
              </a:rPr>
              <a:t>or</a:t>
            </a:r>
            <a:r>
              <a:rPr dirty="0" smtClean="0" sz="2800" spc="-15">
                <a:latin typeface="Arial"/>
                <a:cs typeface="Arial"/>
              </a:rPr>
              <a:t> a</a:t>
            </a:r>
            <a:r>
              <a:rPr dirty="0" smtClean="0" sz="2800" spc="-5">
                <a:latin typeface="Arial"/>
                <a:cs typeface="Arial"/>
              </a:rPr>
              <a:t>r</a:t>
            </a:r>
            <a:r>
              <a:rPr dirty="0" smtClean="0" sz="2800" spc="-10">
                <a:latin typeface="Arial"/>
                <a:cs typeface="Arial"/>
              </a:rPr>
              <a:t>it</a:t>
            </a:r>
            <a:r>
              <a:rPr dirty="0" smtClean="0" sz="2800" spc="-15">
                <a:latin typeface="Arial"/>
                <a:cs typeface="Arial"/>
              </a:rPr>
              <a:t>h</a:t>
            </a:r>
            <a:r>
              <a:rPr dirty="0" smtClean="0" sz="2800" spc="-20">
                <a:latin typeface="Arial"/>
                <a:cs typeface="Arial"/>
              </a:rPr>
              <a:t>met</a:t>
            </a:r>
            <a:r>
              <a:rPr dirty="0" smtClean="0" sz="2800" spc="-5">
                <a:latin typeface="Arial"/>
                <a:cs typeface="Arial"/>
              </a:rPr>
              <a:t>i</a:t>
            </a:r>
            <a:r>
              <a:rPr dirty="0" smtClean="0" sz="2800" spc="-15">
                <a:latin typeface="Arial"/>
                <a:cs typeface="Arial"/>
              </a:rPr>
              <a:t>c</a:t>
            </a:r>
            <a:r>
              <a:rPr dirty="0" smtClean="0" sz="2800" spc="3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o</a:t>
            </a:r>
            <a:r>
              <a:rPr dirty="0" smtClean="0" sz="2800" spc="-15">
                <a:latin typeface="Arial"/>
                <a:cs typeface="Arial"/>
              </a:rPr>
              <a:t>p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-5">
                <a:latin typeface="Arial"/>
                <a:cs typeface="Arial"/>
              </a:rPr>
              <a:t>r</a:t>
            </a:r>
            <a:r>
              <a:rPr dirty="0" smtClean="0" sz="2800" spc="-15">
                <a:latin typeface="Arial"/>
                <a:cs typeface="Arial"/>
              </a:rPr>
              <a:t>at</a:t>
            </a:r>
            <a:r>
              <a:rPr dirty="0" smtClean="0" sz="2800" spc="-5">
                <a:latin typeface="Arial"/>
                <a:cs typeface="Arial"/>
              </a:rPr>
              <a:t>i</a:t>
            </a:r>
            <a:r>
              <a:rPr dirty="0" smtClean="0" sz="2800" spc="-20">
                <a:latin typeface="Arial"/>
                <a:cs typeface="Arial"/>
              </a:rPr>
              <a:t>o</a:t>
            </a:r>
            <a:r>
              <a:rPr dirty="0" smtClean="0" sz="2800" spc="-15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-10">
                <a:latin typeface="Arial"/>
                <a:cs typeface="Arial"/>
              </a:rPr>
              <a:t>.</a:t>
            </a:r>
            <a:r>
              <a:rPr dirty="0" smtClean="0" sz="2800" spc="15">
                <a:latin typeface="Arial"/>
                <a:cs typeface="Arial"/>
              </a:rPr>
              <a:t> </a:t>
            </a:r>
            <a:r>
              <a:rPr dirty="0" smtClean="0" sz="2800" spc="-40">
                <a:latin typeface="Arial"/>
                <a:cs typeface="Arial"/>
              </a:rPr>
              <a:t>O</a:t>
            </a:r>
            <a:r>
              <a:rPr dirty="0" smtClean="0" sz="2800" spc="-15">
                <a:latin typeface="Arial"/>
                <a:cs typeface="Arial"/>
              </a:rPr>
              <a:t>th</a:t>
            </a:r>
            <a:r>
              <a:rPr dirty="0" smtClean="0" sz="2800" spc="-10">
                <a:latin typeface="Arial"/>
                <a:cs typeface="Arial"/>
              </a:rPr>
              <a:t>e</a:t>
            </a:r>
            <a:r>
              <a:rPr dirty="0" smtClean="0" sz="2800" spc="-10">
                <a:latin typeface="Arial"/>
                <a:cs typeface="Arial"/>
              </a:rPr>
              <a:t>r</a:t>
            </a:r>
            <a:r>
              <a:rPr dirty="0" smtClean="0" sz="2800" spc="20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o</a:t>
            </a:r>
            <a:r>
              <a:rPr dirty="0" smtClean="0" sz="2800" spc="-15">
                <a:latin typeface="Arial"/>
                <a:cs typeface="Arial"/>
              </a:rPr>
              <a:t>p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-5">
                <a:latin typeface="Arial"/>
                <a:cs typeface="Arial"/>
              </a:rPr>
              <a:t>r</a:t>
            </a:r>
            <a:r>
              <a:rPr dirty="0" smtClean="0" sz="2800" spc="-15">
                <a:latin typeface="Arial"/>
                <a:cs typeface="Arial"/>
              </a:rPr>
              <a:t>at</a:t>
            </a:r>
            <a:r>
              <a:rPr dirty="0" smtClean="0" sz="2800" spc="-5">
                <a:latin typeface="Arial"/>
                <a:cs typeface="Arial"/>
              </a:rPr>
              <a:t>i</a:t>
            </a:r>
            <a:r>
              <a:rPr dirty="0" smtClean="0" sz="2800" spc="-20">
                <a:latin typeface="Arial"/>
                <a:cs typeface="Arial"/>
              </a:rPr>
              <a:t>o</a:t>
            </a:r>
            <a:r>
              <a:rPr dirty="0" smtClean="0" sz="2800" spc="-15">
                <a:latin typeface="Arial"/>
                <a:cs typeface="Arial"/>
              </a:rPr>
              <a:t>n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30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ar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1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a</a:t>
            </a:r>
            <a:r>
              <a:rPr dirty="0" smtClean="0" sz="2800" spc="-5">
                <a:latin typeface="Arial"/>
                <a:cs typeface="Arial"/>
              </a:rPr>
              <a:t>l</a:t>
            </a:r>
            <a:r>
              <a:rPr dirty="0" smtClean="0" sz="2800" spc="-15">
                <a:latin typeface="Arial"/>
                <a:cs typeface="Arial"/>
              </a:rPr>
              <a:t>so</a:t>
            </a:r>
            <a:r>
              <a:rPr dirty="0" smtClean="0" sz="2800" spc="-15">
                <a:latin typeface="Arial"/>
                <a:cs typeface="Arial"/>
              </a:rPr>
              <a:t> s</a:t>
            </a:r>
            <a:r>
              <a:rPr dirty="0" smtClean="0" sz="2800" spc="-5">
                <a:latin typeface="Arial"/>
                <a:cs typeface="Arial"/>
              </a:rPr>
              <a:t>l</a:t>
            </a:r>
            <a:r>
              <a:rPr dirty="0" smtClean="0" sz="2800" spc="-10">
                <a:latin typeface="Arial"/>
                <a:cs typeface="Arial"/>
              </a:rPr>
              <a:t>i</a:t>
            </a:r>
            <a:r>
              <a:rPr dirty="0" smtClean="0" sz="2800" spc="-15">
                <a:latin typeface="Arial"/>
                <a:cs typeface="Arial"/>
              </a:rPr>
              <a:t>g</a:t>
            </a:r>
            <a:r>
              <a:rPr dirty="0" smtClean="0" sz="2800" spc="-15">
                <a:latin typeface="Arial"/>
                <a:cs typeface="Arial"/>
              </a:rPr>
              <a:t>ht</a:t>
            </a:r>
            <a:r>
              <a:rPr dirty="0" smtClean="0" sz="2800" spc="-5">
                <a:latin typeface="Arial"/>
                <a:cs typeface="Arial"/>
              </a:rPr>
              <a:t>l</a:t>
            </a:r>
            <a:r>
              <a:rPr dirty="0" smtClean="0" sz="2800" spc="-15">
                <a:latin typeface="Arial"/>
                <a:cs typeface="Arial"/>
              </a:rPr>
              <a:t>y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13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mo</a:t>
            </a:r>
            <a:r>
              <a:rPr dirty="0" smtClean="0" sz="2800" spc="-5">
                <a:latin typeface="Arial"/>
                <a:cs typeface="Arial"/>
              </a:rPr>
              <a:t>r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14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ef</a:t>
            </a:r>
            <a:r>
              <a:rPr dirty="0" smtClean="0" sz="2800" spc="-5">
                <a:latin typeface="Arial"/>
                <a:cs typeface="Arial"/>
              </a:rPr>
              <a:t>f</a:t>
            </a:r>
            <a:r>
              <a:rPr dirty="0" smtClean="0" sz="2800" spc="-10">
                <a:latin typeface="Arial"/>
                <a:cs typeface="Arial"/>
              </a:rPr>
              <a:t>i</a:t>
            </a:r>
            <a:r>
              <a:rPr dirty="0" smtClean="0" sz="2800" spc="-10">
                <a:latin typeface="Arial"/>
                <a:cs typeface="Arial"/>
              </a:rPr>
              <a:t>c</a:t>
            </a:r>
            <a:r>
              <a:rPr dirty="0" smtClean="0" sz="2800" spc="-10">
                <a:latin typeface="Arial"/>
                <a:cs typeface="Arial"/>
              </a:rPr>
              <a:t>i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15">
                <a:latin typeface="Arial"/>
                <a:cs typeface="Arial"/>
              </a:rPr>
              <a:t>nt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150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wh</a:t>
            </a:r>
            <a:r>
              <a:rPr dirty="0" smtClean="0" sz="2800" spc="-10">
                <a:latin typeface="Arial"/>
                <a:cs typeface="Arial"/>
              </a:rPr>
              <a:t>e</a:t>
            </a:r>
            <a:r>
              <a:rPr dirty="0" smtClean="0" sz="2800" spc="-20">
                <a:latin typeface="Arial"/>
                <a:cs typeface="Arial"/>
              </a:rPr>
              <a:t>n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13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p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10">
                <a:latin typeface="Arial"/>
                <a:cs typeface="Arial"/>
              </a:rPr>
              <a:t>rf</a:t>
            </a:r>
            <a:r>
              <a:rPr dirty="0" smtClean="0" sz="2800" spc="-10">
                <a:latin typeface="Arial"/>
                <a:cs typeface="Arial"/>
              </a:rPr>
              <a:t>o</a:t>
            </a:r>
            <a:r>
              <a:rPr dirty="0" smtClean="0" sz="2800" spc="-20">
                <a:latin typeface="Arial"/>
                <a:cs typeface="Arial"/>
              </a:rPr>
              <a:t>rm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20">
                <a:latin typeface="Arial"/>
                <a:cs typeface="Arial"/>
              </a:rPr>
              <a:t>d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150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u</a:t>
            </a:r>
            <a:r>
              <a:rPr dirty="0" smtClean="0" sz="2800" spc="-10">
                <a:latin typeface="Arial"/>
                <a:cs typeface="Arial"/>
              </a:rPr>
              <a:t>s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-20">
                <a:latin typeface="Arial"/>
                <a:cs typeface="Arial"/>
              </a:rPr>
              <a:t>ng</a:t>
            </a:r>
            <a:r>
              <a:rPr dirty="0" smtClean="0" sz="2800" spc="-10">
                <a:latin typeface="Arial"/>
                <a:cs typeface="Arial"/>
              </a:rPr>
              <a:t> </a:t>
            </a:r>
            <a:r>
              <a:rPr dirty="0" smtClean="0" sz="2800" spc="-30" b="1">
                <a:latin typeface="Arial"/>
                <a:cs typeface="Arial"/>
              </a:rPr>
              <a:t>A</a:t>
            </a:r>
            <a:r>
              <a:rPr dirty="0" smtClean="0" sz="2800" spc="-30" b="1">
                <a:latin typeface="Arial"/>
                <a:cs typeface="Arial"/>
              </a:rPr>
              <a:t>X</a:t>
            </a:r>
            <a:r>
              <a:rPr dirty="0" smtClean="0" sz="2800" spc="-10" b="1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6"/>
              </a:spcBef>
              <a:buFont typeface="Arial"/>
              <a:buAutoNum type="arabicPeriod"/>
            </a:pPr>
            <a:endParaRPr sz="700"/>
          </a:p>
          <a:p>
            <a:pPr>
              <a:lnSpc>
                <a:spcPts val="1000"/>
              </a:lnSpc>
              <a:buFont typeface="Arial"/>
              <a:buAutoNum type="arabicPeriod"/>
            </a:pPr>
            <a:endParaRPr sz="1000"/>
          </a:p>
          <a:p>
            <a:pPr>
              <a:lnSpc>
                <a:spcPts val="1000"/>
              </a:lnSpc>
              <a:buFont typeface="Arial"/>
              <a:buAutoNum type="arabicPeriod"/>
            </a:pPr>
            <a:endParaRPr sz="1000"/>
          </a:p>
          <a:p>
            <a:pPr>
              <a:lnSpc>
                <a:spcPts val="1000"/>
              </a:lnSpc>
              <a:buFont typeface="Arial"/>
              <a:buAutoNum type="arabicPeriod"/>
            </a:pPr>
            <a:endParaRPr sz="1000"/>
          </a:p>
          <a:p>
            <a:pPr>
              <a:lnSpc>
                <a:spcPts val="1000"/>
              </a:lnSpc>
              <a:buFont typeface="Arial"/>
              <a:buAutoNum type="arabicPeriod"/>
            </a:pPr>
            <a:endParaRPr sz="1000"/>
          </a:p>
          <a:p>
            <a:pPr algn="just" marL="527685" marR="13970" indent="-515620">
              <a:lnSpc>
                <a:spcPct val="100000"/>
              </a:lnSpc>
              <a:buFont typeface="Arial"/>
              <a:buAutoNum type="arabicPeriod"/>
              <a:tabLst>
                <a:tab pos="527685" algn="l"/>
                <a:tab pos="1212215" algn="l"/>
              </a:tabLst>
            </a:pPr>
            <a:r>
              <a:rPr dirty="0" smtClean="0" sz="2800" spc="-30" b="1">
                <a:latin typeface="Arial"/>
                <a:cs typeface="Arial"/>
              </a:rPr>
              <a:t>B</a:t>
            </a:r>
            <a:r>
              <a:rPr dirty="0" smtClean="0" sz="2800" spc="-20" b="1">
                <a:latin typeface="Arial"/>
                <a:cs typeface="Arial"/>
              </a:rPr>
              <a:t>X</a:t>
            </a:r>
            <a:r>
              <a:rPr dirty="0" smtClean="0" sz="2800" spc="-20" b="1">
                <a:latin typeface="Arial"/>
                <a:cs typeface="Arial"/>
              </a:rPr>
              <a:t>  </a:t>
            </a:r>
            <a:r>
              <a:rPr dirty="0" smtClean="0" sz="2800" spc="-170" b="1">
                <a:latin typeface="Arial"/>
                <a:cs typeface="Arial"/>
              </a:rPr>
              <a:t> </a:t>
            </a:r>
            <a:r>
              <a:rPr dirty="0" smtClean="0" sz="2800" spc="-10" b="1">
                <a:latin typeface="Arial"/>
                <a:cs typeface="Arial"/>
              </a:rPr>
              <a:t>(</a:t>
            </a:r>
            <a:r>
              <a:rPr dirty="0" smtClean="0" sz="2800" spc="-15" b="1">
                <a:latin typeface="Arial"/>
                <a:cs typeface="Arial"/>
              </a:rPr>
              <a:t>B</a:t>
            </a:r>
            <a:r>
              <a:rPr dirty="0" smtClean="0" sz="2800" spc="-20" b="1">
                <a:latin typeface="Arial"/>
                <a:cs typeface="Arial"/>
              </a:rPr>
              <a:t>a</a:t>
            </a:r>
            <a:r>
              <a:rPr dirty="0" smtClean="0" sz="2800" spc="-5" b="1">
                <a:latin typeface="Arial"/>
                <a:cs typeface="Arial"/>
              </a:rPr>
              <a:t>s</a:t>
            </a:r>
            <a:r>
              <a:rPr dirty="0" smtClean="0" sz="2800" spc="-20" b="1">
                <a:latin typeface="Arial"/>
                <a:cs typeface="Arial"/>
              </a:rPr>
              <a:t>e</a:t>
            </a:r>
            <a:r>
              <a:rPr dirty="0" smtClean="0" sz="2800" spc="5" b="1">
                <a:latin typeface="Arial"/>
                <a:cs typeface="Arial"/>
              </a:rPr>
              <a:t>)</a:t>
            </a:r>
            <a:r>
              <a:rPr dirty="0" smtClean="0" sz="2800" spc="-10" b="1">
                <a:latin typeface="Arial"/>
                <a:cs typeface="Arial"/>
              </a:rPr>
              <a:t>:</a:t>
            </a:r>
            <a:r>
              <a:rPr dirty="0" smtClean="0" sz="2800" spc="-10" b="1">
                <a:latin typeface="Arial"/>
                <a:cs typeface="Arial"/>
              </a:rPr>
              <a:t>  </a:t>
            </a:r>
            <a:r>
              <a:rPr dirty="0" smtClean="0" sz="2800" spc="-160" b="1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the</a:t>
            </a:r>
            <a:r>
              <a:rPr dirty="0" smtClean="0" sz="2800" spc="-15">
                <a:latin typeface="Arial"/>
                <a:cs typeface="Arial"/>
              </a:rPr>
              <a:t>  </a:t>
            </a:r>
            <a:r>
              <a:rPr dirty="0" smtClean="0" sz="2800" spc="-165">
                <a:latin typeface="Arial"/>
                <a:cs typeface="Arial"/>
              </a:rPr>
              <a:t> </a:t>
            </a:r>
            <a:r>
              <a:rPr dirty="0" smtClean="0" sz="2800" spc="-25">
                <a:latin typeface="Arial"/>
                <a:cs typeface="Arial"/>
              </a:rPr>
              <a:t>B</a:t>
            </a:r>
            <a:r>
              <a:rPr dirty="0" smtClean="0" sz="2800" spc="-20">
                <a:latin typeface="Arial"/>
                <a:cs typeface="Arial"/>
              </a:rPr>
              <a:t>X</a:t>
            </a:r>
            <a:r>
              <a:rPr dirty="0" smtClean="0" sz="2800" spc="-20">
                <a:latin typeface="Arial"/>
                <a:cs typeface="Arial"/>
              </a:rPr>
              <a:t>  </a:t>
            </a:r>
            <a:r>
              <a:rPr dirty="0" smtClean="0" sz="2800" spc="-170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r</a:t>
            </a:r>
            <a:r>
              <a:rPr dirty="0" smtClean="0" sz="2800" spc="-10">
                <a:latin typeface="Arial"/>
                <a:cs typeface="Arial"/>
              </a:rPr>
              <a:t>e</a:t>
            </a:r>
            <a:r>
              <a:rPr dirty="0" smtClean="0" sz="2800" spc="-20">
                <a:latin typeface="Arial"/>
                <a:cs typeface="Arial"/>
              </a:rPr>
              <a:t>g</a:t>
            </a:r>
            <a:r>
              <a:rPr dirty="0" smtClean="0" sz="2800" spc="-5">
                <a:latin typeface="Arial"/>
                <a:cs typeface="Arial"/>
              </a:rPr>
              <a:t>i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5">
                <a:latin typeface="Arial"/>
                <a:cs typeface="Arial"/>
              </a:rPr>
              <a:t>t</a:t>
            </a:r>
            <a:r>
              <a:rPr dirty="0" smtClean="0" sz="2800" spc="-15">
                <a:latin typeface="Arial"/>
                <a:cs typeface="Arial"/>
              </a:rPr>
              <a:t>er</a:t>
            </a:r>
            <a:r>
              <a:rPr dirty="0" smtClean="0" sz="2800" spc="-15">
                <a:latin typeface="Arial"/>
                <a:cs typeface="Arial"/>
              </a:rPr>
              <a:t>  </a:t>
            </a:r>
            <a:r>
              <a:rPr dirty="0" smtClean="0" sz="2800" spc="-150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ca</a:t>
            </a:r>
            <a:r>
              <a:rPr dirty="0" smtClean="0" sz="2800" spc="-20">
                <a:latin typeface="Arial"/>
                <a:cs typeface="Arial"/>
              </a:rPr>
              <a:t>n</a:t>
            </a:r>
            <a:r>
              <a:rPr dirty="0" smtClean="0" sz="2800" spc="-20">
                <a:latin typeface="Arial"/>
                <a:cs typeface="Arial"/>
              </a:rPr>
              <a:t>  </a:t>
            </a:r>
            <a:r>
              <a:rPr dirty="0" smtClean="0" sz="2800" spc="-170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h</a:t>
            </a:r>
            <a:r>
              <a:rPr dirty="0" smtClean="0" sz="2800" spc="-15">
                <a:latin typeface="Arial"/>
                <a:cs typeface="Arial"/>
              </a:rPr>
              <a:t>o</a:t>
            </a:r>
            <a:r>
              <a:rPr dirty="0" smtClean="0" sz="2800" spc="-15">
                <a:latin typeface="Arial"/>
                <a:cs typeface="Arial"/>
              </a:rPr>
              <a:t>ld</a:t>
            </a:r>
            <a:r>
              <a:rPr dirty="0" smtClean="0" sz="2800" spc="-15">
                <a:latin typeface="Arial"/>
                <a:cs typeface="Arial"/>
              </a:rPr>
              <a:t>  </a:t>
            </a:r>
            <a:r>
              <a:rPr dirty="0" smtClean="0" sz="2800" spc="-15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the</a:t>
            </a:r>
            <a:r>
              <a:rPr dirty="0" smtClean="0" sz="2800" spc="-10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addres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7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o</a:t>
            </a:r>
            <a:r>
              <a:rPr dirty="0" smtClean="0" sz="2800" spc="-10">
                <a:latin typeface="Arial"/>
                <a:cs typeface="Arial"/>
              </a:rPr>
              <a:t>f</a:t>
            </a:r>
            <a:r>
              <a:rPr dirty="0" smtClean="0" sz="2800" spc="7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a</a:t>
            </a:r>
            <a:r>
              <a:rPr dirty="0" smtClean="0" sz="2800" spc="80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p</a:t>
            </a:r>
            <a:r>
              <a:rPr dirty="0" smtClean="0" sz="2800" spc="-5">
                <a:latin typeface="Arial"/>
                <a:cs typeface="Arial"/>
              </a:rPr>
              <a:t>r</a:t>
            </a:r>
            <a:r>
              <a:rPr dirty="0" smtClean="0" sz="2800" spc="-15">
                <a:latin typeface="Arial"/>
                <a:cs typeface="Arial"/>
              </a:rPr>
              <a:t>oce</a:t>
            </a:r>
            <a:r>
              <a:rPr dirty="0" smtClean="0" sz="2800" spc="-15">
                <a:latin typeface="Arial"/>
                <a:cs typeface="Arial"/>
              </a:rPr>
              <a:t>d</a:t>
            </a:r>
            <a:r>
              <a:rPr dirty="0" smtClean="0" sz="2800" spc="-20">
                <a:latin typeface="Arial"/>
                <a:cs typeface="Arial"/>
              </a:rPr>
              <a:t>u</a:t>
            </a:r>
            <a:r>
              <a:rPr dirty="0" smtClean="0" sz="2800" spc="-5">
                <a:latin typeface="Arial"/>
                <a:cs typeface="Arial"/>
              </a:rPr>
              <a:t>r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8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o</a:t>
            </a:r>
            <a:r>
              <a:rPr dirty="0" smtClean="0" sz="2800" spc="-10">
                <a:latin typeface="Arial"/>
                <a:cs typeface="Arial"/>
              </a:rPr>
              <a:t>r</a:t>
            </a:r>
            <a:r>
              <a:rPr dirty="0" smtClean="0" sz="2800" spc="7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v</a:t>
            </a:r>
            <a:r>
              <a:rPr dirty="0" smtClean="0" sz="2800" spc="-15">
                <a:latin typeface="Arial"/>
                <a:cs typeface="Arial"/>
              </a:rPr>
              <a:t>a</a:t>
            </a:r>
            <a:r>
              <a:rPr dirty="0" smtClean="0" sz="2800" spc="-10">
                <a:latin typeface="Arial"/>
                <a:cs typeface="Arial"/>
              </a:rPr>
              <a:t>ri</a:t>
            </a:r>
            <a:r>
              <a:rPr dirty="0" smtClean="0" sz="2800" spc="-10">
                <a:latin typeface="Arial"/>
                <a:cs typeface="Arial"/>
              </a:rPr>
              <a:t>a</a:t>
            </a:r>
            <a:r>
              <a:rPr dirty="0" smtClean="0" sz="2800" spc="-20">
                <a:latin typeface="Arial"/>
                <a:cs typeface="Arial"/>
              </a:rPr>
              <a:t>b</a:t>
            </a:r>
            <a:r>
              <a:rPr dirty="0" smtClean="0" sz="2800" spc="-5">
                <a:latin typeface="Arial"/>
                <a:cs typeface="Arial"/>
              </a:rPr>
              <a:t>l</a:t>
            </a:r>
            <a:r>
              <a:rPr dirty="0" smtClean="0" sz="2800" spc="-10">
                <a:latin typeface="Arial"/>
                <a:cs typeface="Arial"/>
              </a:rPr>
              <a:t>e</a:t>
            </a:r>
            <a:r>
              <a:rPr dirty="0" smtClean="0" sz="2800" spc="-10">
                <a:latin typeface="Arial"/>
                <a:cs typeface="Arial"/>
              </a:rPr>
              <a:t>.</a:t>
            </a:r>
            <a:r>
              <a:rPr dirty="0" smtClean="0" sz="2800" spc="7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Thr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8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ot</a:t>
            </a:r>
            <a:r>
              <a:rPr dirty="0" smtClean="0" sz="2800" spc="0">
                <a:latin typeface="Arial"/>
                <a:cs typeface="Arial"/>
              </a:rPr>
              <a:t>h</a:t>
            </a:r>
            <a:r>
              <a:rPr dirty="0" smtClean="0" sz="2800" spc="-15">
                <a:latin typeface="Arial"/>
                <a:cs typeface="Arial"/>
              </a:rPr>
              <a:t>er</a:t>
            </a:r>
            <a:r>
              <a:rPr dirty="0" smtClean="0" sz="2800" spc="-15">
                <a:latin typeface="Arial"/>
                <a:cs typeface="Arial"/>
              </a:rPr>
              <a:t> re</a:t>
            </a:r>
            <a:r>
              <a:rPr dirty="0" smtClean="0" sz="2800" spc="-15">
                <a:latin typeface="Arial"/>
                <a:cs typeface="Arial"/>
              </a:rPr>
              <a:t>g</a:t>
            </a:r>
            <a:r>
              <a:rPr dirty="0" smtClean="0" sz="2800" spc="-10">
                <a:latin typeface="Arial"/>
                <a:cs typeface="Arial"/>
              </a:rPr>
              <a:t>is</a:t>
            </a:r>
            <a:r>
              <a:rPr dirty="0" smtClean="0" sz="2800" spc="-5">
                <a:latin typeface="Arial"/>
                <a:cs typeface="Arial"/>
              </a:rPr>
              <a:t>t</a:t>
            </a:r>
            <a:r>
              <a:rPr dirty="0" smtClean="0" sz="2800" spc="-15">
                <a:latin typeface="Arial"/>
                <a:cs typeface="Arial"/>
              </a:rPr>
              <a:t>ers</a:t>
            </a:r>
            <a:r>
              <a:rPr dirty="0" smtClean="0" sz="2800" spc="9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with</a:t>
            </a:r>
            <a:r>
              <a:rPr dirty="0" smtClean="0" sz="2800" spc="9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th</a:t>
            </a:r>
            <a:r>
              <a:rPr dirty="0" smtClean="0" sz="2800" spc="-5">
                <a:latin typeface="Arial"/>
                <a:cs typeface="Arial"/>
              </a:rPr>
              <a:t>i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80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ab</a:t>
            </a:r>
            <a:r>
              <a:rPr dirty="0" smtClean="0" sz="2800" spc="-5">
                <a:latin typeface="Arial"/>
                <a:cs typeface="Arial"/>
              </a:rPr>
              <a:t>i</a:t>
            </a:r>
            <a:r>
              <a:rPr dirty="0" smtClean="0" sz="2800" spc="-10">
                <a:latin typeface="Arial"/>
                <a:cs typeface="Arial"/>
              </a:rPr>
              <a:t>lity</a:t>
            </a:r>
            <a:r>
              <a:rPr dirty="0" smtClean="0" sz="2800" spc="100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ar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8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SI,</a:t>
            </a:r>
            <a:r>
              <a:rPr dirty="0" smtClean="0" sz="2800" spc="70">
                <a:latin typeface="Arial"/>
                <a:cs typeface="Arial"/>
              </a:rPr>
              <a:t> </a:t>
            </a:r>
            <a:r>
              <a:rPr dirty="0" smtClean="0" sz="2800" spc="-30">
                <a:latin typeface="Arial"/>
                <a:cs typeface="Arial"/>
              </a:rPr>
              <a:t>D</a:t>
            </a:r>
            <a:r>
              <a:rPr dirty="0" smtClean="0" sz="2800" spc="-10">
                <a:latin typeface="Arial"/>
                <a:cs typeface="Arial"/>
              </a:rPr>
              <a:t>I</a:t>
            </a:r>
            <a:r>
              <a:rPr dirty="0" smtClean="0" sz="2800" spc="8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and</a:t>
            </a:r>
            <a:r>
              <a:rPr dirty="0" smtClean="0" sz="2800" spc="85">
                <a:latin typeface="Arial"/>
                <a:cs typeface="Arial"/>
              </a:rPr>
              <a:t> </a:t>
            </a:r>
            <a:r>
              <a:rPr dirty="0" smtClean="0" sz="2800" spc="-30">
                <a:latin typeface="Arial"/>
                <a:cs typeface="Arial"/>
              </a:rPr>
              <a:t>BP</a:t>
            </a:r>
            <a:r>
              <a:rPr dirty="0" smtClean="0" sz="2800" spc="-10">
                <a:latin typeface="Arial"/>
                <a:cs typeface="Arial"/>
              </a:rPr>
              <a:t>.</a:t>
            </a:r>
            <a:r>
              <a:rPr dirty="0" smtClean="0" sz="2800" spc="8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The</a:t>
            </a:r>
            <a:r>
              <a:rPr dirty="0" smtClean="0" sz="2800" spc="-10">
                <a:latin typeface="Arial"/>
                <a:cs typeface="Arial"/>
              </a:rPr>
              <a:t> </a:t>
            </a:r>
            <a:r>
              <a:rPr dirty="0" smtClean="0" sz="2800" spc="-25">
                <a:latin typeface="Arial"/>
                <a:cs typeface="Arial"/>
              </a:rPr>
              <a:t>B</a:t>
            </a:r>
            <a:r>
              <a:rPr dirty="0" smtClean="0" sz="2800" spc="-20">
                <a:latin typeface="Arial"/>
                <a:cs typeface="Arial"/>
              </a:rPr>
              <a:t>X</a:t>
            </a:r>
            <a:r>
              <a:rPr dirty="0" smtClean="0" sz="2800" spc="-20">
                <a:latin typeface="Arial"/>
                <a:cs typeface="Arial"/>
              </a:rPr>
              <a:t>	</a:t>
            </a:r>
            <a:r>
              <a:rPr dirty="0" smtClean="0" sz="2800" spc="-10">
                <a:latin typeface="Arial"/>
                <a:cs typeface="Arial"/>
              </a:rPr>
              <a:t>r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20">
                <a:latin typeface="Arial"/>
                <a:cs typeface="Arial"/>
              </a:rPr>
              <a:t>g</a:t>
            </a:r>
            <a:r>
              <a:rPr dirty="0" smtClean="0" sz="2800" spc="-5">
                <a:latin typeface="Arial"/>
                <a:cs typeface="Arial"/>
              </a:rPr>
              <a:t>i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5">
                <a:latin typeface="Arial"/>
                <a:cs typeface="Arial"/>
              </a:rPr>
              <a:t>t</a:t>
            </a:r>
            <a:r>
              <a:rPr dirty="0" smtClean="0" sz="2800" spc="-15">
                <a:latin typeface="Arial"/>
                <a:cs typeface="Arial"/>
              </a:rPr>
              <a:t>er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130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ca</a:t>
            </a:r>
            <a:r>
              <a:rPr dirty="0" smtClean="0" sz="2800" spc="-20">
                <a:latin typeface="Arial"/>
                <a:cs typeface="Arial"/>
              </a:rPr>
              <a:t>n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114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a</a:t>
            </a:r>
            <a:r>
              <a:rPr dirty="0" smtClean="0" sz="2800" spc="-10">
                <a:latin typeface="Arial"/>
                <a:cs typeface="Arial"/>
              </a:rPr>
              <a:t>l</a:t>
            </a:r>
            <a:r>
              <a:rPr dirty="0" smtClean="0" sz="2800" spc="-10">
                <a:latin typeface="Arial"/>
                <a:cs typeface="Arial"/>
              </a:rPr>
              <a:t>s</a:t>
            </a:r>
            <a:r>
              <a:rPr dirty="0" smtClean="0" sz="2800" spc="-20">
                <a:latin typeface="Arial"/>
                <a:cs typeface="Arial"/>
              </a:rPr>
              <a:t>o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120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p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10">
                <a:latin typeface="Arial"/>
                <a:cs typeface="Arial"/>
              </a:rPr>
              <a:t>rf</a:t>
            </a:r>
            <a:r>
              <a:rPr dirty="0" smtClean="0" sz="2800" spc="-10">
                <a:latin typeface="Arial"/>
                <a:cs typeface="Arial"/>
              </a:rPr>
              <a:t>o</a:t>
            </a:r>
            <a:r>
              <a:rPr dirty="0" smtClean="0" sz="2800" spc="-20">
                <a:latin typeface="Arial"/>
                <a:cs typeface="Arial"/>
              </a:rPr>
              <a:t>rm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120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a</a:t>
            </a:r>
            <a:r>
              <a:rPr dirty="0" smtClean="0" sz="2800" spc="-5">
                <a:latin typeface="Arial"/>
                <a:cs typeface="Arial"/>
              </a:rPr>
              <a:t>r</a:t>
            </a:r>
            <a:r>
              <a:rPr dirty="0" smtClean="0" sz="2800" spc="-10">
                <a:latin typeface="Arial"/>
                <a:cs typeface="Arial"/>
              </a:rPr>
              <a:t>it</a:t>
            </a:r>
            <a:r>
              <a:rPr dirty="0" smtClean="0" sz="2800" spc="-5">
                <a:latin typeface="Arial"/>
                <a:cs typeface="Arial"/>
              </a:rPr>
              <a:t>h</a:t>
            </a:r>
            <a:r>
              <a:rPr dirty="0" smtClean="0" sz="2800" spc="-20">
                <a:latin typeface="Arial"/>
                <a:cs typeface="Arial"/>
              </a:rPr>
              <a:t>met</a:t>
            </a:r>
            <a:r>
              <a:rPr dirty="0" smtClean="0" sz="2800" spc="-5">
                <a:latin typeface="Arial"/>
                <a:cs typeface="Arial"/>
              </a:rPr>
              <a:t>i</a:t>
            </a:r>
            <a:r>
              <a:rPr dirty="0" smtClean="0" sz="2800" spc="-15">
                <a:latin typeface="Arial"/>
                <a:cs typeface="Arial"/>
              </a:rPr>
              <a:t>c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12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a</a:t>
            </a:r>
            <a:r>
              <a:rPr dirty="0" smtClean="0" sz="2800" spc="-5">
                <a:latin typeface="Arial"/>
                <a:cs typeface="Arial"/>
              </a:rPr>
              <a:t>n</a:t>
            </a:r>
            <a:r>
              <a:rPr dirty="0" smtClean="0" sz="2800" spc="-20">
                <a:latin typeface="Arial"/>
                <a:cs typeface="Arial"/>
              </a:rPr>
              <a:t>d</a:t>
            </a:r>
            <a:r>
              <a:rPr dirty="0" smtClean="0" sz="2800" spc="-15">
                <a:latin typeface="Arial"/>
                <a:cs typeface="Arial"/>
              </a:rPr>
              <a:t> d</a:t>
            </a:r>
            <a:r>
              <a:rPr dirty="0" smtClean="0" sz="2800" spc="-15">
                <a:latin typeface="Arial"/>
                <a:cs typeface="Arial"/>
              </a:rPr>
              <a:t>a</a:t>
            </a:r>
            <a:r>
              <a:rPr dirty="0" smtClean="0" sz="2800" spc="-15">
                <a:latin typeface="Arial"/>
                <a:cs typeface="Arial"/>
              </a:rPr>
              <a:t>ta</a:t>
            </a:r>
            <a:r>
              <a:rPr dirty="0" smtClean="0" sz="2800" spc="10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mo</a:t>
            </a:r>
            <a:r>
              <a:rPr dirty="0" smtClean="0" sz="2800" spc="-10">
                <a:latin typeface="Arial"/>
                <a:cs typeface="Arial"/>
              </a:rPr>
              <a:t>v</a:t>
            </a:r>
            <a:r>
              <a:rPr dirty="0" smtClean="0" sz="2800" spc="-20">
                <a:latin typeface="Arial"/>
                <a:cs typeface="Arial"/>
              </a:rPr>
              <a:t>em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20">
                <a:latin typeface="Arial"/>
                <a:cs typeface="Arial"/>
              </a:rPr>
              <a:t>n</a:t>
            </a:r>
            <a:r>
              <a:rPr dirty="0" smtClean="0" sz="2800" spc="5">
                <a:latin typeface="Arial"/>
                <a:cs typeface="Arial"/>
              </a:rPr>
              <a:t>t</a:t>
            </a:r>
            <a:r>
              <a:rPr dirty="0" smtClean="0" sz="2800" spc="-1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20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607820">
              <a:lnSpc>
                <a:spcPct val="100000"/>
              </a:lnSpc>
            </a:pPr>
            <a:r>
              <a:rPr dirty="0" smtClean="0" sz="4000" spc="-25" b="1">
                <a:latin typeface="Arial"/>
                <a:cs typeface="Arial"/>
              </a:rPr>
              <a:t>Data</a:t>
            </a:r>
            <a:r>
              <a:rPr dirty="0" smtClean="0" sz="4000" spc="25" b="1">
                <a:latin typeface="Arial"/>
                <a:cs typeface="Arial"/>
              </a:rPr>
              <a:t> </a:t>
            </a:r>
            <a:r>
              <a:rPr dirty="0" smtClean="0" sz="4000" spc="-25" b="1">
                <a:latin typeface="Arial"/>
                <a:cs typeface="Arial"/>
              </a:rPr>
              <a:t>Registe</a:t>
            </a:r>
            <a:r>
              <a:rPr dirty="0" smtClean="0" sz="4000" spc="-10" b="1">
                <a:latin typeface="Arial"/>
                <a:cs typeface="Arial"/>
              </a:rPr>
              <a:t>r</a:t>
            </a:r>
            <a:r>
              <a:rPr dirty="0" smtClean="0" sz="4000" spc="-25" b="1">
                <a:latin typeface="Arial"/>
                <a:cs typeface="Arial"/>
              </a:rPr>
              <a:t>s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8229600" cy="4495800"/>
          </a:xfrm>
          <a:custGeom>
            <a:avLst/>
            <a:gdLst/>
            <a:ahLst/>
            <a:cxnLst/>
            <a:rect l="l" t="t" r="r" b="b"/>
            <a:pathLst>
              <a:path w="8229600" h="4495800">
                <a:moveTo>
                  <a:pt x="0" y="4495800"/>
                </a:moveTo>
                <a:lnTo>
                  <a:pt x="8229600" y="4495800"/>
                </a:lnTo>
                <a:lnTo>
                  <a:pt x="8229600" y="0"/>
                </a:lnTo>
                <a:lnTo>
                  <a:pt x="0" y="0"/>
                </a:lnTo>
                <a:lnTo>
                  <a:pt x="0" y="449580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35940" y="1636521"/>
            <a:ext cx="3029585" cy="4362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527685" algn="l"/>
                <a:tab pos="1292860" algn="l"/>
              </a:tabLst>
            </a:pPr>
            <a:r>
              <a:rPr dirty="0" smtClean="0" sz="2800" spc="-15" b="1">
                <a:latin typeface="Arial"/>
                <a:cs typeface="Arial"/>
              </a:rPr>
              <a:t>3.</a:t>
            </a:r>
            <a:r>
              <a:rPr dirty="0" smtClean="0" sz="2800" spc="-15" b="1">
                <a:latin typeface="Arial"/>
                <a:cs typeface="Arial"/>
              </a:rPr>
              <a:t>	</a:t>
            </a:r>
            <a:r>
              <a:rPr dirty="0" smtClean="0" sz="2800" spc="-30" b="1">
                <a:latin typeface="Arial"/>
                <a:cs typeface="Arial"/>
              </a:rPr>
              <a:t>C</a:t>
            </a:r>
            <a:r>
              <a:rPr dirty="0" smtClean="0" sz="2800" spc="-20" b="1">
                <a:latin typeface="Arial"/>
                <a:cs typeface="Arial"/>
              </a:rPr>
              <a:t>X</a:t>
            </a:r>
            <a:r>
              <a:rPr dirty="0" smtClean="0" sz="2800" spc="-20" b="1">
                <a:latin typeface="Arial"/>
                <a:cs typeface="Arial"/>
              </a:rPr>
              <a:t>	</a:t>
            </a:r>
            <a:r>
              <a:rPr dirty="0" smtClean="0" sz="2800" spc="0" b="1">
                <a:latin typeface="Arial"/>
                <a:cs typeface="Arial"/>
              </a:rPr>
              <a:t>(</a:t>
            </a:r>
            <a:r>
              <a:rPr dirty="0" smtClean="0" sz="2800" spc="-25" b="1">
                <a:latin typeface="Arial"/>
                <a:cs typeface="Arial"/>
              </a:rPr>
              <a:t>C</a:t>
            </a:r>
            <a:r>
              <a:rPr dirty="0" smtClean="0" sz="2800" spc="-10" b="1">
                <a:latin typeface="Arial"/>
                <a:cs typeface="Arial"/>
              </a:rPr>
              <a:t>o</a:t>
            </a:r>
            <a:r>
              <a:rPr dirty="0" smtClean="0" sz="2800" spc="-15" b="1">
                <a:latin typeface="Arial"/>
                <a:cs typeface="Arial"/>
              </a:rPr>
              <a:t>unt</a:t>
            </a:r>
            <a:r>
              <a:rPr dirty="0" smtClean="0" sz="2800" spc="-15" b="1">
                <a:latin typeface="Arial"/>
                <a:cs typeface="Arial"/>
              </a:rPr>
              <a:t>e</a:t>
            </a:r>
            <a:r>
              <a:rPr dirty="0" smtClean="0" sz="2800" spc="-15" b="1">
                <a:latin typeface="Arial"/>
                <a:cs typeface="Arial"/>
              </a:rPr>
              <a:t>r</a:t>
            </a:r>
            <a:r>
              <a:rPr dirty="0" smtClean="0" sz="2800" spc="5" b="1">
                <a:latin typeface="Arial"/>
                <a:cs typeface="Arial"/>
              </a:rPr>
              <a:t>)</a:t>
            </a:r>
            <a:r>
              <a:rPr dirty="0" smtClean="0" sz="2800" spc="-10" b="1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20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13175" y="1636521"/>
            <a:ext cx="2749550" cy="8629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780415" algn="l"/>
                <a:tab pos="1547495" algn="l"/>
              </a:tabLst>
            </a:pPr>
            <a:r>
              <a:rPr dirty="0" smtClean="0" sz="2800" spc="-15">
                <a:latin typeface="Arial"/>
                <a:cs typeface="Arial"/>
              </a:rPr>
              <a:t>the</a:t>
            </a:r>
            <a:r>
              <a:rPr dirty="0" smtClean="0" sz="2800" spc="-15">
                <a:latin typeface="Arial"/>
                <a:cs typeface="Arial"/>
              </a:rPr>
              <a:t>	</a:t>
            </a:r>
            <a:r>
              <a:rPr dirty="0" smtClean="0" sz="2800" spc="-30">
                <a:latin typeface="Arial"/>
                <a:cs typeface="Arial"/>
              </a:rPr>
              <a:t>C</a:t>
            </a:r>
            <a:r>
              <a:rPr dirty="0" smtClean="0" sz="2800" spc="-20">
                <a:latin typeface="Arial"/>
                <a:cs typeface="Arial"/>
              </a:rPr>
              <a:t>X</a:t>
            </a:r>
            <a:r>
              <a:rPr dirty="0" smtClean="0" sz="2800" spc="-20">
                <a:latin typeface="Arial"/>
                <a:cs typeface="Arial"/>
              </a:rPr>
              <a:t>	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-20">
                <a:latin typeface="Arial"/>
                <a:cs typeface="Arial"/>
              </a:rPr>
              <a:t>eg</a:t>
            </a:r>
            <a:r>
              <a:rPr dirty="0" smtClean="0" sz="2800" spc="-5">
                <a:latin typeface="Arial"/>
                <a:cs typeface="Arial"/>
              </a:rPr>
              <a:t>i</a:t>
            </a:r>
            <a:r>
              <a:rPr dirty="0" smtClean="0" sz="2800" spc="-15">
                <a:latin typeface="Arial"/>
                <a:cs typeface="Arial"/>
              </a:rPr>
              <a:t>st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10">
                <a:latin typeface="Arial"/>
                <a:cs typeface="Arial"/>
              </a:rPr>
              <a:t>r</a:t>
            </a:r>
            <a:endParaRPr sz="2800">
              <a:latin typeface="Arial"/>
              <a:cs typeface="Arial"/>
            </a:endParaRPr>
          </a:p>
          <a:p>
            <a:pPr marL="984885">
              <a:lnSpc>
                <a:spcPct val="100000"/>
              </a:lnSpc>
              <a:tabLst>
                <a:tab pos="1517015" algn="l"/>
              </a:tabLst>
            </a:pPr>
            <a:r>
              <a:rPr dirty="0" smtClean="0" sz="2800" spc="-15">
                <a:latin typeface="Arial"/>
                <a:cs typeface="Arial"/>
              </a:rPr>
              <a:t>o</a:t>
            </a:r>
            <a:r>
              <a:rPr dirty="0" smtClean="0" sz="2800" spc="-10">
                <a:latin typeface="Arial"/>
                <a:cs typeface="Arial"/>
              </a:rPr>
              <a:t>r</a:t>
            </a:r>
            <a:r>
              <a:rPr dirty="0" smtClean="0" sz="2800" spc="-10">
                <a:latin typeface="Arial"/>
                <a:cs typeface="Arial"/>
              </a:rPr>
              <a:t>	</a:t>
            </a:r>
            <a:r>
              <a:rPr dirty="0" smtClean="0" sz="2800" spc="-10">
                <a:latin typeface="Arial"/>
                <a:cs typeface="Arial"/>
              </a:rPr>
              <a:t>l</a:t>
            </a:r>
            <a:r>
              <a:rPr dirty="0" smtClean="0" sz="2800" spc="-15">
                <a:latin typeface="Arial"/>
                <a:cs typeface="Arial"/>
              </a:rPr>
              <a:t>o</a:t>
            </a:r>
            <a:r>
              <a:rPr dirty="0" smtClean="0" sz="2800" spc="-20">
                <a:latin typeface="Arial"/>
                <a:cs typeface="Arial"/>
              </a:rPr>
              <a:t>o</a:t>
            </a:r>
            <a:r>
              <a:rPr dirty="0" smtClean="0" sz="2800" spc="-15">
                <a:latin typeface="Arial"/>
                <a:cs typeface="Arial"/>
              </a:rPr>
              <a:t>p</a:t>
            </a:r>
            <a:r>
              <a:rPr dirty="0" smtClean="0" sz="2800" spc="-10">
                <a:latin typeface="Arial"/>
                <a:cs typeface="Arial"/>
              </a:rPr>
              <a:t>i</a:t>
            </a:r>
            <a:r>
              <a:rPr dirty="0" smtClean="0" sz="2800" spc="-15">
                <a:latin typeface="Arial"/>
                <a:cs typeface="Arial"/>
              </a:rPr>
              <a:t>n</a:t>
            </a:r>
            <a:r>
              <a:rPr dirty="0" smtClean="0" sz="2800" spc="-20">
                <a:latin typeface="Arial"/>
                <a:cs typeface="Arial"/>
              </a:rPr>
              <a:t>g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11136" y="1636521"/>
            <a:ext cx="1797685" cy="4362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939165" algn="l"/>
                <a:tab pos="1586865" algn="l"/>
              </a:tabLst>
            </a:pPr>
            <a:r>
              <a:rPr dirty="0" smtClean="0" sz="2800" spc="-20">
                <a:latin typeface="Arial"/>
                <a:cs typeface="Arial"/>
              </a:rPr>
              <a:t>a</a:t>
            </a:r>
            <a:r>
              <a:rPr dirty="0" smtClean="0" sz="2800" spc="-10">
                <a:latin typeface="Arial"/>
                <a:cs typeface="Arial"/>
              </a:rPr>
              <a:t>c</a:t>
            </a:r>
            <a:r>
              <a:rPr dirty="0" smtClean="0" sz="2800" spc="-15">
                <a:latin typeface="Arial"/>
                <a:cs typeface="Arial"/>
              </a:rPr>
              <a:t>ts</a:t>
            </a:r>
            <a:r>
              <a:rPr dirty="0" smtClean="0" sz="2800" spc="-15">
                <a:latin typeface="Arial"/>
                <a:cs typeface="Arial"/>
              </a:rPr>
              <a:t>	</a:t>
            </a:r>
            <a:r>
              <a:rPr dirty="0" smtClean="0" sz="2800" spc="-15">
                <a:latin typeface="Arial"/>
                <a:cs typeface="Arial"/>
              </a:rPr>
              <a:t>as</a:t>
            </a:r>
            <a:r>
              <a:rPr dirty="0" smtClean="0" sz="2800" spc="-15">
                <a:latin typeface="Arial"/>
                <a:cs typeface="Arial"/>
              </a:rPr>
              <a:t>	</a:t>
            </a:r>
            <a:r>
              <a:rPr dirty="0" smtClean="0" sz="2800" spc="-20"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1356" y="2063622"/>
            <a:ext cx="1842770" cy="4362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416050" algn="l"/>
              </a:tabLst>
            </a:pPr>
            <a:r>
              <a:rPr dirty="0" smtClean="0" sz="2800" spc="-15">
                <a:latin typeface="Arial"/>
                <a:cs typeface="Arial"/>
              </a:rPr>
              <a:t>c</a:t>
            </a:r>
            <a:r>
              <a:rPr dirty="0" smtClean="0" sz="2800" spc="-15">
                <a:latin typeface="Arial"/>
                <a:cs typeface="Arial"/>
              </a:rPr>
              <a:t>o</a:t>
            </a:r>
            <a:r>
              <a:rPr dirty="0" smtClean="0" sz="2800" spc="-20">
                <a:latin typeface="Arial"/>
                <a:cs typeface="Arial"/>
              </a:rPr>
              <a:t>u</a:t>
            </a:r>
            <a:r>
              <a:rPr dirty="0" smtClean="0" sz="2800" spc="-15">
                <a:latin typeface="Arial"/>
                <a:cs typeface="Arial"/>
              </a:rPr>
              <a:t>n</a:t>
            </a:r>
            <a:r>
              <a:rPr dirty="0" smtClean="0" sz="2800" spc="-15">
                <a:latin typeface="Arial"/>
                <a:cs typeface="Arial"/>
              </a:rPr>
              <a:t>ter</a:t>
            </a:r>
            <a:r>
              <a:rPr dirty="0" smtClean="0" sz="2800" spc="-15">
                <a:latin typeface="Arial"/>
                <a:cs typeface="Arial"/>
              </a:rPr>
              <a:t>	</a:t>
            </a:r>
            <a:r>
              <a:rPr dirty="0" smtClean="0" sz="2800" spc="-20">
                <a:latin typeface="Arial"/>
                <a:cs typeface="Arial"/>
              </a:rPr>
              <a:t>f</a:t>
            </a:r>
            <a:r>
              <a:rPr dirty="0" smtClean="0" sz="2800" spc="-15">
                <a:latin typeface="Arial"/>
                <a:cs typeface="Arial"/>
              </a:rPr>
              <a:t>or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84702" y="2063622"/>
            <a:ext cx="1509395" cy="4362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800" spc="-10">
                <a:latin typeface="Arial"/>
                <a:cs typeface="Arial"/>
              </a:rPr>
              <a:t>r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20">
                <a:latin typeface="Arial"/>
                <a:cs typeface="Arial"/>
              </a:rPr>
              <a:t>p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15">
                <a:latin typeface="Arial"/>
                <a:cs typeface="Arial"/>
              </a:rPr>
              <a:t>at</a:t>
            </a:r>
            <a:r>
              <a:rPr dirty="0" smtClean="0" sz="2800" spc="-5">
                <a:latin typeface="Arial"/>
                <a:cs typeface="Arial"/>
              </a:rPr>
              <a:t>i</a:t>
            </a:r>
            <a:r>
              <a:rPr dirty="0" smtClean="0" sz="2800" spc="-20">
                <a:latin typeface="Arial"/>
                <a:cs typeface="Arial"/>
              </a:rPr>
              <a:t>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81596" y="2063622"/>
            <a:ext cx="1927860" cy="4362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800" spc="-10">
                <a:latin typeface="Arial"/>
                <a:cs typeface="Arial"/>
              </a:rPr>
              <a:t>i</a:t>
            </a:r>
            <a:r>
              <a:rPr dirty="0" smtClean="0" sz="2800" spc="-15">
                <a:latin typeface="Arial"/>
                <a:cs typeface="Arial"/>
              </a:rPr>
              <a:t>n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5">
                <a:latin typeface="Arial"/>
                <a:cs typeface="Arial"/>
              </a:rPr>
              <a:t>t</a:t>
            </a:r>
            <a:r>
              <a:rPr dirty="0" smtClean="0" sz="2800" spc="-10">
                <a:latin typeface="Arial"/>
                <a:cs typeface="Arial"/>
              </a:rPr>
              <a:t>r</a:t>
            </a:r>
            <a:r>
              <a:rPr dirty="0" smtClean="0" sz="2800" spc="-15">
                <a:latin typeface="Arial"/>
                <a:cs typeface="Arial"/>
              </a:rPr>
              <a:t>u</a:t>
            </a:r>
            <a:r>
              <a:rPr dirty="0" smtClean="0" sz="2800" spc="-15">
                <a:latin typeface="Arial"/>
                <a:cs typeface="Arial"/>
              </a:rPr>
              <a:t>c</a:t>
            </a:r>
            <a:r>
              <a:rPr dirty="0" smtClean="0" sz="2800" spc="-5">
                <a:latin typeface="Arial"/>
                <a:cs typeface="Arial"/>
              </a:rPr>
              <a:t>t</a:t>
            </a:r>
            <a:r>
              <a:rPr dirty="0" smtClean="0" sz="2800" spc="-10">
                <a:latin typeface="Arial"/>
                <a:cs typeface="Arial"/>
              </a:rPr>
              <a:t>i</a:t>
            </a:r>
            <a:r>
              <a:rPr dirty="0" smtClean="0" sz="2800" spc="-15">
                <a:latin typeface="Arial"/>
                <a:cs typeface="Arial"/>
              </a:rPr>
              <a:t>o</a:t>
            </a:r>
            <a:r>
              <a:rPr dirty="0" smtClean="0" sz="2800" spc="-20">
                <a:latin typeface="Arial"/>
                <a:cs typeface="Arial"/>
              </a:rPr>
              <a:t>n</a:t>
            </a:r>
            <a:r>
              <a:rPr dirty="0" smtClean="0" sz="2800" spc="10">
                <a:latin typeface="Arial"/>
                <a:cs typeface="Arial"/>
              </a:rPr>
              <a:t>s</a:t>
            </a:r>
            <a:r>
              <a:rPr dirty="0" smtClean="0" sz="2800" spc="-1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51356" y="2490342"/>
            <a:ext cx="3079115" cy="8629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0000"/>
              </a:lnSpc>
              <a:tabLst>
                <a:tab pos="1264920" algn="l"/>
              </a:tabLst>
            </a:pPr>
            <a:r>
              <a:rPr dirty="0" smtClean="0" sz="2800" spc="-20">
                <a:latin typeface="Arial"/>
                <a:cs typeface="Arial"/>
              </a:rPr>
              <a:t>The</a:t>
            </a:r>
            <a:r>
              <a:rPr dirty="0" smtClean="0" sz="2800" spc="-10">
                <a:latin typeface="Arial"/>
                <a:cs typeface="Arial"/>
              </a:rPr>
              <a:t>s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-20">
                <a:latin typeface="Arial"/>
                <a:cs typeface="Arial"/>
              </a:rPr>
              <a:t>	</a:t>
            </a:r>
            <a:r>
              <a:rPr dirty="0" smtClean="0" sz="2800" spc="-10">
                <a:latin typeface="Arial"/>
                <a:cs typeface="Arial"/>
              </a:rPr>
              <a:t>i</a:t>
            </a:r>
            <a:r>
              <a:rPr dirty="0" smtClean="0" sz="2800" spc="-5">
                <a:latin typeface="Arial"/>
                <a:cs typeface="Arial"/>
              </a:rPr>
              <a:t>n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5">
                <a:latin typeface="Arial"/>
                <a:cs typeface="Arial"/>
              </a:rPr>
              <a:t>t</a:t>
            </a:r>
            <a:r>
              <a:rPr dirty="0" smtClean="0" sz="2800" spc="-10">
                <a:latin typeface="Arial"/>
                <a:cs typeface="Arial"/>
              </a:rPr>
              <a:t>r</a:t>
            </a:r>
            <a:r>
              <a:rPr dirty="0" smtClean="0" sz="2800" spc="-15">
                <a:latin typeface="Arial"/>
                <a:cs typeface="Arial"/>
              </a:rPr>
              <a:t>u</a:t>
            </a:r>
            <a:r>
              <a:rPr dirty="0" smtClean="0" sz="2800" spc="-15">
                <a:latin typeface="Arial"/>
                <a:cs typeface="Arial"/>
              </a:rPr>
              <a:t>c</a:t>
            </a:r>
            <a:r>
              <a:rPr dirty="0" smtClean="0" sz="2800" spc="-5">
                <a:latin typeface="Arial"/>
                <a:cs typeface="Arial"/>
              </a:rPr>
              <a:t>t</a:t>
            </a:r>
            <a:r>
              <a:rPr dirty="0" smtClean="0" sz="2800" spc="-10">
                <a:latin typeface="Arial"/>
                <a:cs typeface="Arial"/>
              </a:rPr>
              <a:t>i</a:t>
            </a:r>
            <a:r>
              <a:rPr dirty="0" smtClean="0" sz="2800" spc="-15">
                <a:latin typeface="Arial"/>
                <a:cs typeface="Arial"/>
              </a:rPr>
              <a:t>o</a:t>
            </a:r>
            <a:r>
              <a:rPr dirty="0" smtClean="0" sz="2800" spc="-15">
                <a:latin typeface="Arial"/>
                <a:cs typeface="Arial"/>
              </a:rPr>
              <a:t>ns</a:t>
            </a:r>
            <a:r>
              <a:rPr dirty="0" smtClean="0" sz="2800" spc="-15">
                <a:latin typeface="Arial"/>
                <a:cs typeface="Arial"/>
              </a:rPr>
              <a:t> d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15">
                <a:latin typeface="Arial"/>
                <a:cs typeface="Arial"/>
              </a:rPr>
              <a:t>c</a:t>
            </a:r>
            <a:r>
              <a:rPr dirty="0" smtClean="0" sz="2800" spc="-5">
                <a:latin typeface="Arial"/>
                <a:cs typeface="Arial"/>
              </a:rPr>
              <a:t>r</a:t>
            </a:r>
            <a:r>
              <a:rPr dirty="0" smtClean="0" sz="2800" spc="-20">
                <a:latin typeface="Arial"/>
                <a:cs typeface="Arial"/>
              </a:rPr>
              <a:t>em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15">
                <a:latin typeface="Arial"/>
                <a:cs typeface="Arial"/>
              </a:rPr>
              <a:t>nt</a:t>
            </a:r>
            <a:r>
              <a:rPr dirty="0" smtClean="0" sz="2800" spc="30">
                <a:latin typeface="Arial"/>
                <a:cs typeface="Arial"/>
              </a:rPr>
              <a:t> </a:t>
            </a:r>
            <a:r>
              <a:rPr dirty="0" smtClean="0" sz="2800" spc="-25" b="1">
                <a:latin typeface="Arial"/>
                <a:cs typeface="Arial"/>
              </a:rPr>
              <a:t>CX</a:t>
            </a:r>
            <a:r>
              <a:rPr dirty="0" smtClean="0" sz="2800" spc="-1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70959" y="2490342"/>
            <a:ext cx="2101850" cy="4362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800" spc="-20">
                <a:latin typeface="Arial"/>
                <a:cs typeface="Arial"/>
              </a:rPr>
              <a:t>a</a:t>
            </a:r>
            <a:r>
              <a:rPr dirty="0" smtClean="0" sz="2800" spc="-15">
                <a:latin typeface="Arial"/>
                <a:cs typeface="Arial"/>
              </a:rPr>
              <a:t>u</a:t>
            </a:r>
            <a:r>
              <a:rPr dirty="0" smtClean="0" sz="2800" spc="-20">
                <a:latin typeface="Arial"/>
                <a:cs typeface="Arial"/>
              </a:rPr>
              <a:t>tom</a:t>
            </a:r>
            <a:r>
              <a:rPr dirty="0" smtClean="0" sz="2800" spc="-15">
                <a:latin typeface="Arial"/>
                <a:cs typeface="Arial"/>
              </a:rPr>
              <a:t>a</a:t>
            </a:r>
            <a:r>
              <a:rPr dirty="0" smtClean="0" sz="2800" spc="-10">
                <a:latin typeface="Arial"/>
                <a:cs typeface="Arial"/>
              </a:rPr>
              <a:t>ti</a:t>
            </a:r>
            <a:r>
              <a:rPr dirty="0" smtClean="0" sz="2800" spc="-10">
                <a:latin typeface="Arial"/>
                <a:cs typeface="Arial"/>
              </a:rPr>
              <a:t>c</a:t>
            </a:r>
            <a:r>
              <a:rPr dirty="0" smtClean="0" sz="2800" spc="-20">
                <a:latin typeface="Arial"/>
                <a:cs typeface="Arial"/>
              </a:rPr>
              <a:t>a</a:t>
            </a:r>
            <a:r>
              <a:rPr dirty="0" smtClean="0" sz="2800" spc="-5">
                <a:latin typeface="Arial"/>
                <a:cs typeface="Arial"/>
              </a:rPr>
              <a:t>l</a:t>
            </a:r>
            <a:r>
              <a:rPr dirty="0" smtClean="0" sz="2800" spc="-10">
                <a:latin typeface="Arial"/>
                <a:cs typeface="Arial"/>
              </a:rPr>
              <a:t>ly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13601" y="2490342"/>
            <a:ext cx="1894205" cy="4362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286510" algn="l"/>
              </a:tabLst>
            </a:pPr>
            <a:r>
              <a:rPr dirty="0" smtClean="0" sz="2800" spc="-10">
                <a:latin typeface="Arial"/>
                <a:cs typeface="Arial"/>
              </a:rPr>
              <a:t>repea</a:t>
            </a:r>
            <a:r>
              <a:rPr dirty="0" smtClean="0" sz="2800" spc="-10">
                <a:latin typeface="Arial"/>
                <a:cs typeface="Arial"/>
              </a:rPr>
              <a:t>t</a:t>
            </a:r>
            <a:r>
              <a:rPr dirty="0" smtClean="0" sz="2800" spc="-10">
                <a:latin typeface="Arial"/>
                <a:cs typeface="Arial"/>
              </a:rPr>
              <a:t>	</a:t>
            </a:r>
            <a:r>
              <a:rPr dirty="0" smtClean="0" sz="2800" spc="-15">
                <a:latin typeface="Arial"/>
                <a:cs typeface="Arial"/>
              </a:rPr>
              <a:t>and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5940" y="3941445"/>
            <a:ext cx="8072755" cy="17164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527685" marR="12700" indent="-515620">
              <a:lnSpc>
                <a:spcPct val="100000"/>
              </a:lnSpc>
              <a:tabLst>
                <a:tab pos="527685" algn="l"/>
                <a:tab pos="1151255" algn="l"/>
              </a:tabLst>
            </a:pPr>
            <a:r>
              <a:rPr dirty="0" smtClean="0" sz="2800" spc="-15" b="1">
                <a:latin typeface="Arial"/>
                <a:cs typeface="Arial"/>
              </a:rPr>
              <a:t>4</a:t>
            </a:r>
            <a:r>
              <a:rPr dirty="0" smtClean="0" sz="2800" spc="-10" b="1">
                <a:latin typeface="Arial"/>
                <a:cs typeface="Arial"/>
              </a:rPr>
              <a:t>.</a:t>
            </a:r>
            <a:r>
              <a:rPr dirty="0" smtClean="0" sz="2800" spc="-10" b="1">
                <a:latin typeface="Arial"/>
                <a:cs typeface="Arial"/>
              </a:rPr>
              <a:t>	</a:t>
            </a:r>
            <a:r>
              <a:rPr dirty="0" smtClean="0" sz="2800" spc="-30" b="1">
                <a:latin typeface="Arial"/>
                <a:cs typeface="Arial"/>
              </a:rPr>
              <a:t>D</a:t>
            </a:r>
            <a:r>
              <a:rPr dirty="0" smtClean="0" sz="2800" spc="-20" b="1">
                <a:latin typeface="Arial"/>
                <a:cs typeface="Arial"/>
              </a:rPr>
              <a:t>X</a:t>
            </a:r>
            <a:r>
              <a:rPr dirty="0" smtClean="0" sz="2800" spc="65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(</a:t>
            </a:r>
            <a:r>
              <a:rPr dirty="0" smtClean="0" sz="2800" spc="-15" b="1">
                <a:latin typeface="Arial"/>
                <a:cs typeface="Arial"/>
              </a:rPr>
              <a:t>Dat</a:t>
            </a:r>
            <a:r>
              <a:rPr dirty="0" smtClean="0" sz="2800" spc="0" b="1">
                <a:latin typeface="Arial"/>
                <a:cs typeface="Arial"/>
              </a:rPr>
              <a:t>a</a:t>
            </a:r>
            <a:r>
              <a:rPr dirty="0" smtClean="0" sz="2800" spc="0" b="1">
                <a:latin typeface="Arial"/>
                <a:cs typeface="Arial"/>
              </a:rPr>
              <a:t>)</a:t>
            </a:r>
            <a:r>
              <a:rPr dirty="0" smtClean="0" sz="2800" spc="-10" b="1">
                <a:latin typeface="Arial"/>
                <a:cs typeface="Arial"/>
              </a:rPr>
              <a:t>:</a:t>
            </a:r>
            <a:r>
              <a:rPr dirty="0" smtClean="0" sz="2800" spc="75" b="1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t</a:t>
            </a:r>
            <a:r>
              <a:rPr dirty="0" smtClean="0" sz="2800" spc="-10">
                <a:latin typeface="Arial"/>
                <a:cs typeface="Arial"/>
              </a:rPr>
              <a:t>h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75">
                <a:latin typeface="Arial"/>
                <a:cs typeface="Arial"/>
              </a:rPr>
              <a:t> </a:t>
            </a:r>
            <a:r>
              <a:rPr dirty="0" smtClean="0" sz="2800" spc="-30">
                <a:latin typeface="Arial"/>
                <a:cs typeface="Arial"/>
              </a:rPr>
              <a:t>D</a:t>
            </a:r>
            <a:r>
              <a:rPr dirty="0" smtClean="0" sz="2800" spc="-20">
                <a:latin typeface="Arial"/>
                <a:cs typeface="Arial"/>
              </a:rPr>
              <a:t>X</a:t>
            </a:r>
            <a:r>
              <a:rPr dirty="0" smtClean="0" sz="2800" spc="80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r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20">
                <a:latin typeface="Arial"/>
                <a:cs typeface="Arial"/>
              </a:rPr>
              <a:t>g</a:t>
            </a:r>
            <a:r>
              <a:rPr dirty="0" smtClean="0" sz="2800" spc="-5">
                <a:latin typeface="Arial"/>
                <a:cs typeface="Arial"/>
              </a:rPr>
              <a:t>i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5">
                <a:latin typeface="Arial"/>
                <a:cs typeface="Arial"/>
              </a:rPr>
              <a:t>t</a:t>
            </a:r>
            <a:r>
              <a:rPr dirty="0" smtClean="0" sz="2800" spc="-15">
                <a:latin typeface="Arial"/>
                <a:cs typeface="Arial"/>
              </a:rPr>
              <a:t>er</a:t>
            </a:r>
            <a:r>
              <a:rPr dirty="0" smtClean="0" sz="2800" spc="9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ha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7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a</a:t>
            </a:r>
            <a:r>
              <a:rPr dirty="0" smtClean="0" sz="2800" spc="7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15">
                <a:latin typeface="Arial"/>
                <a:cs typeface="Arial"/>
              </a:rPr>
              <a:t>p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-10">
                <a:latin typeface="Arial"/>
                <a:cs typeface="Arial"/>
              </a:rPr>
              <a:t>c</a:t>
            </a:r>
            <a:r>
              <a:rPr dirty="0" smtClean="0" sz="2800" spc="-10">
                <a:latin typeface="Arial"/>
                <a:cs typeface="Arial"/>
              </a:rPr>
              <a:t>i</a:t>
            </a:r>
            <a:r>
              <a:rPr dirty="0" smtClean="0" sz="2800" spc="-15">
                <a:latin typeface="Arial"/>
                <a:cs typeface="Arial"/>
              </a:rPr>
              <a:t>a</a:t>
            </a:r>
            <a:r>
              <a:rPr dirty="0" smtClean="0" sz="2800" spc="-10">
                <a:latin typeface="Arial"/>
                <a:cs typeface="Arial"/>
              </a:rPr>
              <a:t>l</a:t>
            </a:r>
            <a:r>
              <a:rPr dirty="0" smtClean="0" sz="2800" spc="85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r</a:t>
            </a:r>
            <a:r>
              <a:rPr dirty="0" smtClean="0" sz="2800" spc="-15">
                <a:latin typeface="Arial"/>
                <a:cs typeface="Arial"/>
              </a:rPr>
              <a:t>o</a:t>
            </a:r>
            <a:r>
              <a:rPr dirty="0" smtClean="0" sz="2800" spc="-15">
                <a:latin typeface="Arial"/>
                <a:cs typeface="Arial"/>
              </a:rPr>
              <a:t>le</a:t>
            </a:r>
            <a:r>
              <a:rPr dirty="0" smtClean="0" sz="2800" spc="8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in</a:t>
            </a:r>
            <a:r>
              <a:rPr dirty="0" smtClean="0" sz="2800" spc="-15">
                <a:latin typeface="Arial"/>
                <a:cs typeface="Arial"/>
              </a:rPr>
              <a:t> mul</a:t>
            </a:r>
            <a:r>
              <a:rPr dirty="0" smtClean="0" sz="2800" spc="-5">
                <a:latin typeface="Arial"/>
                <a:cs typeface="Arial"/>
              </a:rPr>
              <a:t>t</a:t>
            </a:r>
            <a:r>
              <a:rPr dirty="0" smtClean="0" sz="2800" spc="-10">
                <a:latin typeface="Arial"/>
                <a:cs typeface="Arial"/>
              </a:rPr>
              <a:t>i</a:t>
            </a:r>
            <a:r>
              <a:rPr dirty="0" smtClean="0" sz="2800" spc="-15">
                <a:latin typeface="Arial"/>
                <a:cs typeface="Arial"/>
              </a:rPr>
              <a:t>p</a:t>
            </a:r>
            <a:r>
              <a:rPr dirty="0" smtClean="0" sz="2800" spc="-10">
                <a:latin typeface="Arial"/>
                <a:cs typeface="Arial"/>
              </a:rPr>
              <a:t>ly</a:t>
            </a:r>
            <a:r>
              <a:rPr dirty="0" smtClean="0" sz="2800" spc="18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an</a:t>
            </a:r>
            <a:r>
              <a:rPr dirty="0" smtClean="0" sz="2800" spc="-20">
                <a:latin typeface="Arial"/>
                <a:cs typeface="Arial"/>
              </a:rPr>
              <a:t>d</a:t>
            </a:r>
            <a:r>
              <a:rPr dirty="0" smtClean="0" sz="2800" spc="17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d</a:t>
            </a:r>
            <a:r>
              <a:rPr dirty="0" smtClean="0" sz="2800" spc="-5">
                <a:latin typeface="Arial"/>
                <a:cs typeface="Arial"/>
              </a:rPr>
              <a:t>i</a:t>
            </a:r>
            <a:r>
              <a:rPr dirty="0" smtClean="0" sz="2800" spc="-15">
                <a:latin typeface="Arial"/>
                <a:cs typeface="Arial"/>
              </a:rPr>
              <a:t>v</a:t>
            </a:r>
            <a:r>
              <a:rPr dirty="0" smtClean="0" sz="2800" spc="-5">
                <a:latin typeface="Arial"/>
                <a:cs typeface="Arial"/>
              </a:rPr>
              <a:t>i</a:t>
            </a:r>
            <a:r>
              <a:rPr dirty="0" smtClean="0" sz="2800" spc="-20">
                <a:latin typeface="Arial"/>
                <a:cs typeface="Arial"/>
              </a:rPr>
              <a:t>de</a:t>
            </a:r>
            <a:r>
              <a:rPr dirty="0" smtClean="0" sz="2800" spc="18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o</a:t>
            </a:r>
            <a:r>
              <a:rPr dirty="0" smtClean="0" sz="2800" spc="-15">
                <a:latin typeface="Arial"/>
                <a:cs typeface="Arial"/>
              </a:rPr>
              <a:t>p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-5">
                <a:latin typeface="Arial"/>
                <a:cs typeface="Arial"/>
              </a:rPr>
              <a:t>r</a:t>
            </a:r>
            <a:r>
              <a:rPr dirty="0" smtClean="0" sz="2800" spc="-15">
                <a:latin typeface="Arial"/>
                <a:cs typeface="Arial"/>
              </a:rPr>
              <a:t>at</a:t>
            </a:r>
            <a:r>
              <a:rPr dirty="0" smtClean="0" sz="2800" spc="-5">
                <a:latin typeface="Arial"/>
                <a:cs typeface="Arial"/>
              </a:rPr>
              <a:t>i</a:t>
            </a:r>
            <a:r>
              <a:rPr dirty="0" smtClean="0" sz="2800" spc="-20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n</a:t>
            </a:r>
            <a:r>
              <a:rPr dirty="0" smtClean="0" sz="2800" spc="-10">
                <a:latin typeface="Arial"/>
                <a:cs typeface="Arial"/>
              </a:rPr>
              <a:t>.</a:t>
            </a:r>
            <a:r>
              <a:rPr dirty="0" smtClean="0" sz="2800" spc="170">
                <a:latin typeface="Arial"/>
                <a:cs typeface="Arial"/>
              </a:rPr>
              <a:t> </a:t>
            </a:r>
            <a:r>
              <a:rPr dirty="0" smtClean="0" sz="2800" spc="-25">
                <a:latin typeface="Arial"/>
                <a:cs typeface="Arial"/>
              </a:rPr>
              <a:t>Wh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20">
                <a:latin typeface="Arial"/>
                <a:cs typeface="Arial"/>
              </a:rPr>
              <a:t>n</a:t>
            </a:r>
            <a:r>
              <a:rPr dirty="0" smtClean="0" sz="2800" spc="150">
                <a:latin typeface="Arial"/>
                <a:cs typeface="Arial"/>
              </a:rPr>
              <a:t> </a:t>
            </a:r>
            <a:r>
              <a:rPr dirty="0" smtClean="0" sz="2800" spc="-25">
                <a:latin typeface="Arial"/>
                <a:cs typeface="Arial"/>
              </a:rPr>
              <a:t>m</a:t>
            </a:r>
            <a:r>
              <a:rPr dirty="0" smtClean="0" sz="2800" spc="-15">
                <a:latin typeface="Arial"/>
                <a:cs typeface="Arial"/>
              </a:rPr>
              <a:t>u</a:t>
            </a:r>
            <a:r>
              <a:rPr dirty="0" smtClean="0" sz="2800" spc="-10">
                <a:latin typeface="Arial"/>
                <a:cs typeface="Arial"/>
              </a:rPr>
              <a:t>lt</a:t>
            </a:r>
            <a:r>
              <a:rPr dirty="0" smtClean="0" sz="2800" spc="-5">
                <a:latin typeface="Arial"/>
                <a:cs typeface="Arial"/>
              </a:rPr>
              <a:t>i</a:t>
            </a:r>
            <a:r>
              <a:rPr dirty="0" smtClean="0" sz="2800" spc="-20">
                <a:latin typeface="Arial"/>
                <a:cs typeface="Arial"/>
              </a:rPr>
              <a:t>p</a:t>
            </a:r>
            <a:r>
              <a:rPr dirty="0" smtClean="0" sz="2800" spc="-5">
                <a:latin typeface="Arial"/>
                <a:cs typeface="Arial"/>
              </a:rPr>
              <a:t>l</a:t>
            </a:r>
            <a:r>
              <a:rPr dirty="0" smtClean="0" sz="2800" spc="-15">
                <a:latin typeface="Arial"/>
                <a:cs typeface="Arial"/>
              </a:rPr>
              <a:t>y</a:t>
            </a:r>
            <a:r>
              <a:rPr dirty="0" smtClean="0" sz="2800" spc="-5">
                <a:latin typeface="Arial"/>
                <a:cs typeface="Arial"/>
              </a:rPr>
              <a:t>i</a:t>
            </a:r>
            <a:r>
              <a:rPr dirty="0" smtClean="0" sz="2800" spc="-5">
                <a:latin typeface="Arial"/>
                <a:cs typeface="Arial"/>
              </a:rPr>
              <a:t>n</a:t>
            </a:r>
            <a:r>
              <a:rPr dirty="0" smtClean="0" sz="2800" spc="-20">
                <a:latin typeface="Arial"/>
                <a:cs typeface="Arial"/>
              </a:rPr>
              <a:t>g</a:t>
            </a:r>
            <a:r>
              <a:rPr dirty="0" smtClean="0" sz="2800" spc="-10">
                <a:latin typeface="Arial"/>
                <a:cs typeface="Arial"/>
              </a:rPr>
              <a:t> for</a:t>
            </a:r>
            <a:r>
              <a:rPr dirty="0" smtClean="0" sz="2800" spc="-10">
                <a:latin typeface="Arial"/>
                <a:cs typeface="Arial"/>
              </a:rPr>
              <a:t>	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-10">
                <a:latin typeface="Arial"/>
                <a:cs typeface="Arial"/>
              </a:rPr>
              <a:t>x</a:t>
            </a:r>
            <a:r>
              <a:rPr dirty="0" smtClean="0" sz="2800" spc="-20">
                <a:latin typeface="Arial"/>
                <a:cs typeface="Arial"/>
              </a:rPr>
              <a:t>a</a:t>
            </a:r>
            <a:r>
              <a:rPr dirty="0" smtClean="0" sz="2800" spc="-15">
                <a:latin typeface="Arial"/>
                <a:cs typeface="Arial"/>
              </a:rPr>
              <a:t>m</a:t>
            </a:r>
            <a:r>
              <a:rPr dirty="0" smtClean="0" sz="2800" spc="-15">
                <a:latin typeface="Arial"/>
                <a:cs typeface="Arial"/>
              </a:rPr>
              <a:t>ple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90">
                <a:latin typeface="Arial"/>
                <a:cs typeface="Arial"/>
              </a:rPr>
              <a:t> </a:t>
            </a:r>
            <a:r>
              <a:rPr dirty="0" smtClean="0" sz="2800" spc="-30">
                <a:latin typeface="Arial"/>
                <a:cs typeface="Arial"/>
              </a:rPr>
              <a:t>D</a:t>
            </a:r>
            <a:r>
              <a:rPr dirty="0" smtClean="0" sz="2800" spc="-20">
                <a:latin typeface="Arial"/>
                <a:cs typeface="Arial"/>
              </a:rPr>
              <a:t>X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80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ho</a:t>
            </a:r>
            <a:r>
              <a:rPr dirty="0" smtClean="0" sz="2800" spc="-5">
                <a:latin typeface="Arial"/>
                <a:cs typeface="Arial"/>
              </a:rPr>
              <a:t>l</a:t>
            </a:r>
            <a:r>
              <a:rPr dirty="0" smtClean="0" sz="2800" spc="-20">
                <a:latin typeface="Arial"/>
                <a:cs typeface="Arial"/>
              </a:rPr>
              <a:t>d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80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t</a:t>
            </a:r>
            <a:r>
              <a:rPr dirty="0" smtClean="0" sz="2800" spc="-15">
                <a:latin typeface="Arial"/>
                <a:cs typeface="Arial"/>
              </a:rPr>
              <a:t>h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9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hi</a:t>
            </a:r>
            <a:r>
              <a:rPr dirty="0" smtClean="0" sz="2800" spc="-15">
                <a:latin typeface="Arial"/>
                <a:cs typeface="Arial"/>
              </a:rPr>
              <a:t>g</a:t>
            </a:r>
            <a:r>
              <a:rPr dirty="0" smtClean="0" sz="2800" spc="-20">
                <a:latin typeface="Arial"/>
                <a:cs typeface="Arial"/>
              </a:rPr>
              <a:t>h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80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16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90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b</a:t>
            </a:r>
            <a:r>
              <a:rPr dirty="0" smtClean="0" sz="2800" spc="-5">
                <a:latin typeface="Arial"/>
                <a:cs typeface="Arial"/>
              </a:rPr>
              <a:t>i</a:t>
            </a:r>
            <a:r>
              <a:rPr dirty="0" smtClean="0" sz="2800" spc="-10">
                <a:latin typeface="Arial"/>
                <a:cs typeface="Arial"/>
              </a:rPr>
              <a:t>t</a:t>
            </a:r>
            <a:r>
              <a:rPr dirty="0" smtClean="0" sz="2800" spc="-10">
                <a:latin typeface="Arial"/>
                <a:cs typeface="Arial"/>
              </a:rPr>
              <a:t> </a:t>
            </a:r>
            <a:r>
              <a:rPr dirty="0" smtClean="0" sz="2800" spc="7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of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75">
                <a:latin typeface="Arial"/>
                <a:cs typeface="Arial"/>
              </a:rPr>
              <a:t> </a:t>
            </a:r>
            <a:r>
              <a:rPr dirty="0" smtClean="0" sz="2800" spc="-25">
                <a:latin typeface="Arial"/>
                <a:cs typeface="Arial"/>
              </a:rPr>
              <a:t>t</a:t>
            </a:r>
            <a:r>
              <a:rPr dirty="0" smtClean="0" sz="2800" spc="-20">
                <a:latin typeface="Arial"/>
                <a:cs typeface="Arial"/>
              </a:rPr>
              <a:t>he</a:t>
            </a:r>
            <a:r>
              <a:rPr dirty="0" smtClean="0" sz="2800" spc="-10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produc</a:t>
            </a:r>
            <a:r>
              <a:rPr dirty="0" smtClean="0" sz="2800" spc="-10">
                <a:latin typeface="Arial"/>
                <a:cs typeface="Arial"/>
              </a:rPr>
              <a:t>t.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607820">
              <a:lnSpc>
                <a:spcPct val="100000"/>
              </a:lnSpc>
            </a:pPr>
            <a:r>
              <a:rPr dirty="0" smtClean="0" sz="4000" spc="-25" b="1">
                <a:latin typeface="Arial"/>
                <a:cs typeface="Arial"/>
              </a:rPr>
              <a:t>Data</a:t>
            </a:r>
            <a:r>
              <a:rPr dirty="0" smtClean="0" sz="4000" spc="25" b="1">
                <a:latin typeface="Arial"/>
                <a:cs typeface="Arial"/>
              </a:rPr>
              <a:t> </a:t>
            </a:r>
            <a:r>
              <a:rPr dirty="0" smtClean="0" sz="4000" spc="-25" b="1">
                <a:latin typeface="Arial"/>
                <a:cs typeface="Arial"/>
              </a:rPr>
              <a:t>Registe</a:t>
            </a:r>
            <a:r>
              <a:rPr dirty="0" smtClean="0" sz="4000" spc="-10" b="1">
                <a:latin typeface="Arial"/>
                <a:cs typeface="Arial"/>
              </a:rPr>
              <a:t>r</a:t>
            </a:r>
            <a:r>
              <a:rPr dirty="0" smtClean="0" sz="4000" spc="-25" b="1">
                <a:latin typeface="Arial"/>
                <a:cs typeface="Arial"/>
              </a:rPr>
              <a:t>s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8229600" cy="4953000"/>
          </a:xfrm>
          <a:custGeom>
            <a:avLst/>
            <a:gdLst/>
            <a:ahLst/>
            <a:cxnLst/>
            <a:rect l="l" t="t" r="r" b="b"/>
            <a:pathLst>
              <a:path w="8229600" h="4953000">
                <a:moveTo>
                  <a:pt x="0" y="4953000"/>
                </a:moveTo>
                <a:lnTo>
                  <a:pt x="8229600" y="4953000"/>
                </a:lnTo>
                <a:lnTo>
                  <a:pt x="8229600" y="0"/>
                </a:lnTo>
                <a:lnTo>
                  <a:pt x="0" y="0"/>
                </a:lnTo>
                <a:lnTo>
                  <a:pt x="0" y="495300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35940" y="1636521"/>
            <a:ext cx="1851660" cy="4362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 smtClean="0" sz="2800" spc="-20">
                <a:latin typeface="Arial"/>
                <a:cs typeface="Arial"/>
              </a:rPr>
              <a:t>Ex</a:t>
            </a:r>
            <a:r>
              <a:rPr dirty="0" smtClean="0" sz="2800" spc="-15">
                <a:latin typeface="Arial"/>
                <a:cs typeface="Arial"/>
              </a:rPr>
              <a:t>a</a:t>
            </a:r>
            <a:r>
              <a:rPr dirty="0" smtClean="0" sz="2800" spc="-20">
                <a:latin typeface="Arial"/>
                <a:cs typeface="Arial"/>
              </a:rPr>
              <a:t>mp</a:t>
            </a:r>
            <a:r>
              <a:rPr dirty="0" smtClean="0" sz="2800" spc="-5">
                <a:latin typeface="Arial"/>
                <a:cs typeface="Arial"/>
              </a:rPr>
              <a:t>l</a:t>
            </a:r>
            <a:r>
              <a:rPr dirty="0" smtClean="0" sz="2800" spc="-25">
                <a:latin typeface="Arial"/>
                <a:cs typeface="Arial"/>
              </a:rPr>
              <a:t>e</a:t>
            </a:r>
            <a:r>
              <a:rPr dirty="0" smtClean="0" sz="2800" spc="-10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20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661030"/>
            <a:ext cx="3616960" cy="15290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390650">
              <a:lnSpc>
                <a:spcPct val="100000"/>
              </a:lnSpc>
            </a:pPr>
            <a:r>
              <a:rPr dirty="0" smtClean="0" sz="2800" spc="-25">
                <a:latin typeface="Arial"/>
                <a:cs typeface="Arial"/>
              </a:rPr>
              <a:t>MOV</a:t>
            </a:r>
            <a:r>
              <a:rPr dirty="0" smtClean="0" sz="2800" spc="-2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CL,</a:t>
            </a:r>
            <a:r>
              <a:rPr dirty="0" smtClean="0" sz="2800" spc="1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05</a:t>
            </a:r>
            <a:r>
              <a:rPr dirty="0" smtClean="0" sz="2800" spc="-25">
                <a:latin typeface="Arial"/>
                <a:cs typeface="Arial"/>
              </a:rPr>
              <a:t>H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  <a:tabLst>
                <a:tab pos="1304925" algn="l"/>
              </a:tabLst>
            </a:pPr>
            <a:r>
              <a:rPr dirty="0" smtClean="0" sz="2950" spc="-100">
                <a:latin typeface="Algerian"/>
                <a:cs typeface="Algerian"/>
              </a:rPr>
              <a:t>S</a:t>
            </a:r>
            <a:r>
              <a:rPr dirty="0" smtClean="0" sz="2950" spc="-90">
                <a:latin typeface="Algerian"/>
                <a:cs typeface="Algerian"/>
              </a:rPr>
              <a:t>T</a:t>
            </a:r>
            <a:r>
              <a:rPr dirty="0" smtClean="0" sz="2950" spc="-135">
                <a:latin typeface="Algerian"/>
                <a:cs typeface="Algerian"/>
              </a:rPr>
              <a:t>A</a:t>
            </a:r>
            <a:r>
              <a:rPr dirty="0" smtClean="0" sz="2950" spc="-105">
                <a:latin typeface="Algerian"/>
                <a:cs typeface="Algerian"/>
              </a:rPr>
              <a:t>R</a:t>
            </a:r>
            <a:r>
              <a:rPr dirty="0" smtClean="0" sz="2950" spc="-105">
                <a:latin typeface="Algerian"/>
                <a:cs typeface="Algerian"/>
              </a:rPr>
              <a:t>T</a:t>
            </a:r>
            <a:r>
              <a:rPr dirty="0" smtClean="0" sz="2950" spc="-105">
                <a:latin typeface="Algerian"/>
                <a:cs typeface="Algerian"/>
              </a:rPr>
              <a:t>	</a:t>
            </a:r>
            <a:r>
              <a:rPr dirty="0" smtClean="0" sz="2800" spc="-30">
                <a:latin typeface="Arial"/>
                <a:cs typeface="Arial"/>
              </a:rPr>
              <a:t>NOP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10"/>
              </a:spcBef>
            </a:pPr>
            <a:endParaRPr sz="1000"/>
          </a:p>
          <a:p>
            <a:pPr marL="1364615">
              <a:lnSpc>
                <a:spcPct val="100000"/>
              </a:lnSpc>
            </a:pPr>
            <a:r>
              <a:rPr dirty="0" smtClean="0" sz="2800" spc="-20">
                <a:latin typeface="Arial"/>
                <a:cs typeface="Arial"/>
              </a:rPr>
              <a:t>LOOP</a:t>
            </a:r>
            <a:r>
              <a:rPr dirty="0" smtClean="0" sz="2800" spc="5">
                <a:latin typeface="Arial"/>
                <a:cs typeface="Arial"/>
              </a:rPr>
              <a:t> </a:t>
            </a:r>
            <a:r>
              <a:rPr dirty="0" smtClean="0" sz="2950" spc="-95">
                <a:latin typeface="Algerian"/>
                <a:cs typeface="Algerian"/>
              </a:rPr>
              <a:t>S</a:t>
            </a:r>
            <a:r>
              <a:rPr dirty="0" smtClean="0" sz="2950" spc="-90">
                <a:latin typeface="Algerian"/>
                <a:cs typeface="Algerian"/>
              </a:rPr>
              <a:t>T</a:t>
            </a:r>
            <a:r>
              <a:rPr dirty="0" smtClean="0" sz="2950" spc="-130">
                <a:latin typeface="Algerian"/>
                <a:cs typeface="Algerian"/>
              </a:rPr>
              <a:t>A</a:t>
            </a:r>
            <a:r>
              <a:rPr dirty="0" smtClean="0" sz="2950" spc="-105">
                <a:latin typeface="Algerian"/>
                <a:cs typeface="Algerian"/>
              </a:rPr>
              <a:t>R</a:t>
            </a:r>
            <a:r>
              <a:rPr dirty="0" smtClean="0" sz="2950" spc="-105">
                <a:latin typeface="Algerian"/>
                <a:cs typeface="Algerian"/>
              </a:rPr>
              <a:t>T</a:t>
            </a:r>
            <a:endParaRPr sz="2950">
              <a:latin typeface="Algerian"/>
              <a:cs typeface="Algeri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70959" y="3270122"/>
            <a:ext cx="3307079" cy="3155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00">
                <a:latin typeface="Arial"/>
                <a:cs typeface="Arial"/>
              </a:rPr>
              <a:t>(</a:t>
            </a:r>
            <a:r>
              <a:rPr dirty="0" smtClean="0" sz="1600" spc="-20">
                <a:latin typeface="Arial"/>
                <a:cs typeface="Arial"/>
              </a:rPr>
              <a:t>N</a:t>
            </a:r>
            <a:r>
              <a:rPr dirty="0" smtClean="0" sz="1600" spc="-10">
                <a:latin typeface="Arial"/>
                <a:cs typeface="Arial"/>
              </a:rPr>
              <a:t>o</a:t>
            </a:r>
            <a:r>
              <a:rPr dirty="0" smtClean="0" sz="1600" spc="-15">
                <a:latin typeface="Arial"/>
                <a:cs typeface="Arial"/>
              </a:rPr>
              <a:t> </a:t>
            </a:r>
            <a:r>
              <a:rPr dirty="0" smtClean="0" sz="1600" spc="-10">
                <a:latin typeface="Arial"/>
                <a:cs typeface="Arial"/>
              </a:rPr>
              <a:t>action</a:t>
            </a:r>
            <a:r>
              <a:rPr dirty="0" smtClean="0" sz="1600" spc="5">
                <a:latin typeface="Arial"/>
                <a:cs typeface="Arial"/>
              </a:rPr>
              <a:t> </a:t>
            </a:r>
            <a:r>
              <a:rPr dirty="0" smtClean="0" sz="1600" spc="-10">
                <a:latin typeface="Arial"/>
                <a:cs typeface="Arial"/>
              </a:rPr>
              <a:t>e</a:t>
            </a:r>
            <a:r>
              <a:rPr dirty="0" smtClean="0" sz="1600" spc="-15">
                <a:latin typeface="Arial"/>
                <a:cs typeface="Arial"/>
              </a:rPr>
              <a:t>x</a:t>
            </a:r>
            <a:r>
              <a:rPr dirty="0" smtClean="0" sz="1600" spc="-10">
                <a:latin typeface="Arial"/>
                <a:cs typeface="Arial"/>
              </a:rPr>
              <a:t>cept</a:t>
            </a:r>
            <a:r>
              <a:rPr dirty="0" smtClean="0" sz="1600" spc="10">
                <a:latin typeface="Arial"/>
                <a:cs typeface="Arial"/>
              </a:rPr>
              <a:t> </a:t>
            </a:r>
            <a:r>
              <a:rPr dirty="0" smtClean="0" sz="1600" spc="-10">
                <a:latin typeface="Arial"/>
                <a:cs typeface="Arial"/>
              </a:rPr>
              <a:t>fet</a:t>
            </a:r>
            <a:r>
              <a:rPr dirty="0" smtClean="0" sz="1600" spc="-5">
                <a:latin typeface="Arial"/>
                <a:cs typeface="Arial"/>
              </a:rPr>
              <a:t>c</a:t>
            </a:r>
            <a:r>
              <a:rPr dirty="0" smtClean="0" sz="1600" spc="-10">
                <a:latin typeface="Arial"/>
                <a:cs typeface="Arial"/>
              </a:rPr>
              <a:t>h</a:t>
            </a:r>
            <a:r>
              <a:rPr dirty="0" smtClean="0" sz="1600" spc="10">
                <a:latin typeface="Arial"/>
                <a:cs typeface="Arial"/>
              </a:rPr>
              <a:t> </a:t>
            </a:r>
            <a:r>
              <a:rPr dirty="0" smtClean="0" sz="1600" spc="-10">
                <a:latin typeface="Arial"/>
                <a:cs typeface="Arial"/>
              </a:rPr>
              <a:t>and</a:t>
            </a:r>
            <a:r>
              <a:rPr dirty="0" smtClean="0" sz="1600" spc="10">
                <a:latin typeface="Arial"/>
                <a:cs typeface="Arial"/>
              </a:rPr>
              <a:t> </a:t>
            </a:r>
            <a:r>
              <a:rPr dirty="0" smtClean="0" sz="1600" spc="-10">
                <a:latin typeface="Arial"/>
                <a:cs typeface="Arial"/>
              </a:rPr>
              <a:t>de</a:t>
            </a:r>
            <a:r>
              <a:rPr dirty="0" smtClean="0" sz="1600" spc="-5">
                <a:latin typeface="Arial"/>
                <a:cs typeface="Arial"/>
              </a:rPr>
              <a:t>c</a:t>
            </a:r>
            <a:r>
              <a:rPr dirty="0" smtClean="0" sz="1600" spc="-10">
                <a:latin typeface="Arial"/>
                <a:cs typeface="Arial"/>
              </a:rPr>
              <a:t>ode)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75530" y="3802700"/>
            <a:ext cx="3557904" cy="6908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17475" marR="12700" indent="-105410">
              <a:lnSpc>
                <a:spcPct val="139400"/>
              </a:lnSpc>
            </a:pPr>
            <a:r>
              <a:rPr dirty="0" smtClean="0" sz="1600" spc="-10">
                <a:latin typeface="Arial"/>
                <a:cs typeface="Arial"/>
              </a:rPr>
              <a:t>(he</a:t>
            </a:r>
            <a:r>
              <a:rPr dirty="0" smtClean="0" sz="1600" spc="-20">
                <a:latin typeface="Arial"/>
                <a:cs typeface="Arial"/>
              </a:rPr>
              <a:t>r</a:t>
            </a:r>
            <a:r>
              <a:rPr dirty="0" smtClean="0" sz="1600" spc="-10">
                <a:latin typeface="Arial"/>
                <a:cs typeface="Arial"/>
              </a:rPr>
              <a:t>e</a:t>
            </a:r>
            <a:r>
              <a:rPr dirty="0" smtClean="0" sz="1600" spc="20">
                <a:latin typeface="Arial"/>
                <a:cs typeface="Arial"/>
              </a:rPr>
              <a:t> </a:t>
            </a:r>
            <a:r>
              <a:rPr dirty="0" smtClean="0" sz="1600" spc="-20">
                <a:latin typeface="Arial"/>
                <a:cs typeface="Arial"/>
              </a:rPr>
              <a:t>C</a:t>
            </a:r>
            <a:r>
              <a:rPr dirty="0" smtClean="0" sz="1600" spc="-10">
                <a:latin typeface="Arial"/>
                <a:cs typeface="Arial"/>
              </a:rPr>
              <a:t>L</a:t>
            </a:r>
            <a:r>
              <a:rPr dirty="0" smtClean="0" sz="1600" spc="-10">
                <a:latin typeface="Arial"/>
                <a:cs typeface="Arial"/>
              </a:rPr>
              <a:t> </a:t>
            </a:r>
            <a:r>
              <a:rPr dirty="0" smtClean="0" sz="1600" spc="0">
                <a:latin typeface="Arial"/>
                <a:cs typeface="Arial"/>
              </a:rPr>
              <a:t>i</a:t>
            </a:r>
            <a:r>
              <a:rPr dirty="0" smtClean="0" sz="1600" spc="-10">
                <a:latin typeface="Arial"/>
                <a:cs typeface="Arial"/>
              </a:rPr>
              <a:t>s</a:t>
            </a:r>
            <a:r>
              <a:rPr dirty="0" smtClean="0" sz="1600" spc="-10">
                <a:latin typeface="Arial"/>
                <a:cs typeface="Arial"/>
              </a:rPr>
              <a:t> </a:t>
            </a:r>
            <a:r>
              <a:rPr dirty="0" smtClean="0" sz="1600" spc="-10">
                <a:latin typeface="Arial"/>
                <a:cs typeface="Arial"/>
              </a:rPr>
              <a:t>automatically</a:t>
            </a:r>
            <a:r>
              <a:rPr dirty="0" smtClean="0" sz="1600" spc="-10">
                <a:latin typeface="Arial"/>
                <a:cs typeface="Arial"/>
              </a:rPr>
              <a:t> </a:t>
            </a:r>
            <a:r>
              <a:rPr dirty="0" smtClean="0" sz="1600" spc="-5">
                <a:latin typeface="Arial"/>
                <a:cs typeface="Arial"/>
              </a:rPr>
              <a:t> </a:t>
            </a:r>
            <a:r>
              <a:rPr dirty="0" smtClean="0" sz="1600" spc="-10">
                <a:latin typeface="Arial"/>
                <a:cs typeface="Arial"/>
              </a:rPr>
              <a:t>de</a:t>
            </a:r>
            <a:r>
              <a:rPr dirty="0" smtClean="0" sz="1600" spc="-5">
                <a:latin typeface="Arial"/>
                <a:cs typeface="Arial"/>
              </a:rPr>
              <a:t>c</a:t>
            </a:r>
            <a:r>
              <a:rPr dirty="0" smtClean="0" sz="1600" spc="-10">
                <a:latin typeface="Arial"/>
                <a:cs typeface="Arial"/>
              </a:rPr>
              <a:t>remented</a:t>
            </a:r>
            <a:r>
              <a:rPr dirty="0" smtClean="0" sz="1600" spc="-10">
                <a:latin typeface="Arial"/>
                <a:cs typeface="Arial"/>
              </a:rPr>
              <a:t> by</a:t>
            </a:r>
            <a:r>
              <a:rPr dirty="0" smtClean="0" sz="1600" spc="5">
                <a:latin typeface="Arial"/>
                <a:cs typeface="Arial"/>
              </a:rPr>
              <a:t> </a:t>
            </a:r>
            <a:r>
              <a:rPr dirty="0" smtClean="0" sz="1600" spc="-10">
                <a:latin typeface="Arial"/>
                <a:cs typeface="Arial"/>
              </a:rPr>
              <a:t>1</a:t>
            </a:r>
            <a:r>
              <a:rPr dirty="0" smtClean="0" sz="1600" spc="-30">
                <a:latin typeface="Arial"/>
                <a:cs typeface="Arial"/>
              </a:rPr>
              <a:t>w</a:t>
            </a:r>
            <a:r>
              <a:rPr dirty="0" smtClean="0" sz="1600" spc="-10">
                <a:latin typeface="Arial"/>
                <a:cs typeface="Arial"/>
              </a:rPr>
              <a:t>ithout</a:t>
            </a:r>
            <a:r>
              <a:rPr dirty="0" smtClean="0" sz="1600" spc="15">
                <a:latin typeface="Arial"/>
                <a:cs typeface="Arial"/>
              </a:rPr>
              <a:t> </a:t>
            </a:r>
            <a:r>
              <a:rPr dirty="0" smtClean="0" sz="1600" spc="-20">
                <a:latin typeface="Arial"/>
                <a:cs typeface="Arial"/>
              </a:rPr>
              <a:t>DC</a:t>
            </a:r>
            <a:r>
              <a:rPr dirty="0" smtClean="0" sz="1600" spc="-15">
                <a:latin typeface="Arial"/>
                <a:cs typeface="Arial"/>
              </a:rPr>
              <a:t>R</a:t>
            </a:r>
            <a:r>
              <a:rPr dirty="0" smtClean="0" sz="1600" spc="-5">
                <a:latin typeface="Arial"/>
                <a:cs typeface="Arial"/>
              </a:rPr>
              <a:t> </a:t>
            </a:r>
            <a:r>
              <a:rPr dirty="0" smtClean="0" sz="1600" spc="-10">
                <a:latin typeface="Arial"/>
                <a:cs typeface="Arial"/>
              </a:rPr>
              <a:t>instruct</a:t>
            </a:r>
            <a:r>
              <a:rPr dirty="0" smtClean="0" sz="1600" spc="0">
                <a:latin typeface="Arial"/>
                <a:cs typeface="Arial"/>
              </a:rPr>
              <a:t>i</a:t>
            </a:r>
            <a:r>
              <a:rPr dirty="0" smtClean="0" sz="1600" spc="-10">
                <a:latin typeface="Arial"/>
                <a:cs typeface="Arial"/>
              </a:rPr>
              <a:t>on).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086485">
              <a:lnSpc>
                <a:spcPct val="100000"/>
              </a:lnSpc>
            </a:pPr>
            <a:r>
              <a:rPr dirty="0" smtClean="0" sz="4000" spc="-25" b="1">
                <a:latin typeface="Arial"/>
                <a:cs typeface="Arial"/>
              </a:rPr>
              <a:t>Segment</a:t>
            </a:r>
            <a:r>
              <a:rPr dirty="0" smtClean="0" sz="4000" spc="10" b="1">
                <a:latin typeface="Arial"/>
                <a:cs typeface="Arial"/>
              </a:rPr>
              <a:t> </a:t>
            </a:r>
            <a:r>
              <a:rPr dirty="0" smtClean="0" sz="4000" spc="-25" b="1">
                <a:latin typeface="Arial"/>
                <a:cs typeface="Arial"/>
              </a:rPr>
              <a:t>Registers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8229600" cy="4526280"/>
          </a:xfrm>
          <a:custGeom>
            <a:avLst/>
            <a:gdLst/>
            <a:ahLst/>
            <a:cxnLst/>
            <a:rect l="l" t="t" r="r" b="b"/>
            <a:pathLst>
              <a:path w="8229600" h="4526280">
                <a:moveTo>
                  <a:pt x="0" y="4526280"/>
                </a:moveTo>
                <a:lnTo>
                  <a:pt x="8229600" y="4526280"/>
                </a:lnTo>
                <a:lnTo>
                  <a:pt x="8229600" y="0"/>
                </a:lnTo>
                <a:lnTo>
                  <a:pt x="0" y="0"/>
                </a:lnTo>
                <a:lnTo>
                  <a:pt x="0" y="452628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35940" y="1636521"/>
            <a:ext cx="8073390" cy="44481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355600" marR="127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 smtClean="0" sz="2800" spc="-10">
                <a:latin typeface="Arial"/>
                <a:cs typeface="Arial"/>
              </a:rPr>
              <a:t>t</a:t>
            </a:r>
            <a:r>
              <a:rPr dirty="0" smtClean="0" sz="2800" spc="-15">
                <a:latin typeface="Arial"/>
                <a:cs typeface="Arial"/>
              </a:rPr>
              <a:t>h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25">
                <a:latin typeface="Arial"/>
                <a:cs typeface="Arial"/>
              </a:rPr>
              <a:t> </a:t>
            </a:r>
            <a:r>
              <a:rPr dirty="0" smtClean="0" sz="2800" spc="-25">
                <a:latin typeface="Arial"/>
                <a:cs typeface="Arial"/>
              </a:rPr>
              <a:t>C</a:t>
            </a:r>
            <a:r>
              <a:rPr dirty="0" smtClean="0" sz="2800" spc="-35">
                <a:latin typeface="Arial"/>
                <a:cs typeface="Arial"/>
              </a:rPr>
              <a:t>P</a:t>
            </a:r>
            <a:r>
              <a:rPr dirty="0" smtClean="0" sz="2800" spc="-25">
                <a:latin typeface="Arial"/>
                <a:cs typeface="Arial"/>
              </a:rPr>
              <a:t>U</a:t>
            </a:r>
            <a:r>
              <a:rPr dirty="0" smtClean="0" sz="2800" spc="3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c</a:t>
            </a:r>
            <a:r>
              <a:rPr dirty="0" smtClean="0" sz="2800" spc="-15">
                <a:latin typeface="Arial"/>
                <a:cs typeface="Arial"/>
              </a:rPr>
              <a:t>o</a:t>
            </a:r>
            <a:r>
              <a:rPr dirty="0" smtClean="0" sz="2800" spc="-15">
                <a:latin typeface="Arial"/>
                <a:cs typeface="Arial"/>
              </a:rPr>
              <a:t>nt</a:t>
            </a:r>
            <a:r>
              <a:rPr dirty="0" smtClean="0" sz="2800" spc="-15">
                <a:latin typeface="Arial"/>
                <a:cs typeface="Arial"/>
              </a:rPr>
              <a:t>a</a:t>
            </a:r>
            <a:r>
              <a:rPr dirty="0" smtClean="0" sz="2800" spc="-15">
                <a:latin typeface="Arial"/>
                <a:cs typeface="Arial"/>
              </a:rPr>
              <a:t>in</a:t>
            </a:r>
            <a:r>
              <a:rPr dirty="0" smtClean="0" sz="2800" spc="4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fo</a:t>
            </a:r>
            <a:r>
              <a:rPr dirty="0" smtClean="0" sz="2800" spc="-15">
                <a:latin typeface="Arial"/>
                <a:cs typeface="Arial"/>
              </a:rPr>
              <a:t>u</a:t>
            </a:r>
            <a:r>
              <a:rPr dirty="0" smtClean="0" sz="2800" spc="-10">
                <a:latin typeface="Arial"/>
                <a:cs typeface="Arial"/>
              </a:rPr>
              <a:t>r</a:t>
            </a:r>
            <a:r>
              <a:rPr dirty="0" smtClean="0" sz="2800" spc="3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20">
                <a:latin typeface="Arial"/>
                <a:cs typeface="Arial"/>
              </a:rPr>
              <a:t>gm</a:t>
            </a:r>
            <a:r>
              <a:rPr dirty="0" smtClean="0" sz="2800" spc="-10">
                <a:latin typeface="Arial"/>
                <a:cs typeface="Arial"/>
              </a:rPr>
              <a:t>e</a:t>
            </a:r>
            <a:r>
              <a:rPr dirty="0" smtClean="0" sz="2800" spc="-15">
                <a:latin typeface="Arial"/>
                <a:cs typeface="Arial"/>
              </a:rPr>
              <a:t>nt</a:t>
            </a:r>
            <a:r>
              <a:rPr dirty="0" smtClean="0" sz="2800" spc="4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re</a:t>
            </a:r>
            <a:r>
              <a:rPr dirty="0" smtClean="0" sz="2800" spc="-15">
                <a:latin typeface="Arial"/>
                <a:cs typeface="Arial"/>
              </a:rPr>
              <a:t>g</a:t>
            </a:r>
            <a:r>
              <a:rPr dirty="0" smtClean="0" sz="2800" spc="-10">
                <a:latin typeface="Arial"/>
                <a:cs typeface="Arial"/>
              </a:rPr>
              <a:t>is</a:t>
            </a:r>
            <a:r>
              <a:rPr dirty="0" smtClean="0" sz="2800" spc="-5">
                <a:latin typeface="Arial"/>
                <a:cs typeface="Arial"/>
              </a:rPr>
              <a:t>t</a:t>
            </a:r>
            <a:r>
              <a:rPr dirty="0" smtClean="0" sz="2800" spc="-15">
                <a:latin typeface="Arial"/>
                <a:cs typeface="Arial"/>
              </a:rPr>
              <a:t>er</a:t>
            </a:r>
            <a:r>
              <a:rPr dirty="0" smtClean="0" sz="2800" spc="-5">
                <a:latin typeface="Arial"/>
                <a:cs typeface="Arial"/>
              </a:rPr>
              <a:t>s</a:t>
            </a:r>
            <a:r>
              <a:rPr dirty="0" smtClean="0" sz="2800" spc="-10">
                <a:latin typeface="Arial"/>
                <a:cs typeface="Arial"/>
              </a:rPr>
              <a:t>,</a:t>
            </a:r>
            <a:r>
              <a:rPr dirty="0" smtClean="0" sz="2800" spc="40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used</a:t>
            </a:r>
            <a:r>
              <a:rPr dirty="0" smtClean="0" sz="2800" spc="1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as</a:t>
            </a:r>
            <a:r>
              <a:rPr dirty="0" smtClean="0" sz="2800" spc="-10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bas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50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l</a:t>
            </a:r>
            <a:r>
              <a:rPr dirty="0" smtClean="0" sz="2800" spc="-15">
                <a:latin typeface="Arial"/>
                <a:cs typeface="Arial"/>
              </a:rPr>
              <a:t>o</a:t>
            </a:r>
            <a:r>
              <a:rPr dirty="0" smtClean="0" sz="2800" spc="-15">
                <a:latin typeface="Arial"/>
                <a:cs typeface="Arial"/>
              </a:rPr>
              <a:t>c</a:t>
            </a:r>
            <a:r>
              <a:rPr dirty="0" smtClean="0" sz="2800" spc="-15">
                <a:latin typeface="Arial"/>
                <a:cs typeface="Arial"/>
              </a:rPr>
              <a:t>a</a:t>
            </a:r>
            <a:r>
              <a:rPr dirty="0" smtClean="0" sz="2800" spc="-10">
                <a:latin typeface="Arial"/>
                <a:cs typeface="Arial"/>
              </a:rPr>
              <a:t>ti</a:t>
            </a:r>
            <a:r>
              <a:rPr dirty="0" smtClean="0" sz="2800" spc="-15">
                <a:latin typeface="Arial"/>
                <a:cs typeface="Arial"/>
              </a:rPr>
              <a:t>o</a:t>
            </a:r>
            <a:r>
              <a:rPr dirty="0" smtClean="0" sz="2800" spc="-20">
                <a:latin typeface="Arial"/>
                <a:cs typeface="Arial"/>
              </a:rPr>
              <a:t>n</a:t>
            </a:r>
            <a:r>
              <a:rPr dirty="0" smtClean="0" sz="2800" spc="6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for</a:t>
            </a:r>
            <a:r>
              <a:rPr dirty="0" smtClean="0" sz="2800" spc="50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p</a:t>
            </a:r>
            <a:r>
              <a:rPr dirty="0" smtClean="0" sz="2800" spc="-5">
                <a:latin typeface="Arial"/>
                <a:cs typeface="Arial"/>
              </a:rPr>
              <a:t>r</a:t>
            </a:r>
            <a:r>
              <a:rPr dirty="0" smtClean="0" sz="2800" spc="-20">
                <a:latin typeface="Arial"/>
                <a:cs typeface="Arial"/>
              </a:rPr>
              <a:t>o</a:t>
            </a:r>
            <a:r>
              <a:rPr dirty="0" smtClean="0" sz="2800" spc="-15">
                <a:latin typeface="Arial"/>
                <a:cs typeface="Arial"/>
              </a:rPr>
              <a:t>g</a:t>
            </a:r>
            <a:r>
              <a:rPr dirty="0" smtClean="0" sz="2800" spc="-10">
                <a:latin typeface="Arial"/>
                <a:cs typeface="Arial"/>
              </a:rPr>
              <a:t>r</a:t>
            </a:r>
            <a:r>
              <a:rPr dirty="0" smtClean="0" sz="2800" spc="-5">
                <a:latin typeface="Arial"/>
                <a:cs typeface="Arial"/>
              </a:rPr>
              <a:t>a</a:t>
            </a:r>
            <a:r>
              <a:rPr dirty="0" smtClean="0" sz="2800" spc="-25">
                <a:latin typeface="Arial"/>
                <a:cs typeface="Arial"/>
              </a:rPr>
              <a:t>m</a:t>
            </a:r>
            <a:r>
              <a:rPr dirty="0" smtClean="0" sz="2800" spc="55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i</a:t>
            </a:r>
            <a:r>
              <a:rPr dirty="0" smtClean="0" sz="2800" spc="-10">
                <a:latin typeface="Arial"/>
                <a:cs typeface="Arial"/>
              </a:rPr>
              <a:t>n</a:t>
            </a:r>
            <a:r>
              <a:rPr dirty="0" smtClean="0" sz="2800" spc="-10">
                <a:latin typeface="Arial"/>
                <a:cs typeface="Arial"/>
              </a:rPr>
              <a:t>s</a:t>
            </a:r>
            <a:r>
              <a:rPr dirty="0" smtClean="0" sz="2800" spc="-10">
                <a:latin typeface="Arial"/>
                <a:cs typeface="Arial"/>
              </a:rPr>
              <a:t>t</a:t>
            </a:r>
            <a:r>
              <a:rPr dirty="0" smtClean="0" sz="2800" spc="-5">
                <a:latin typeface="Arial"/>
                <a:cs typeface="Arial"/>
              </a:rPr>
              <a:t>r</a:t>
            </a:r>
            <a:r>
              <a:rPr dirty="0" smtClean="0" sz="2800" spc="-20">
                <a:latin typeface="Arial"/>
                <a:cs typeface="Arial"/>
              </a:rPr>
              <a:t>u</a:t>
            </a:r>
            <a:r>
              <a:rPr dirty="0" smtClean="0" sz="2800" spc="-5">
                <a:latin typeface="Arial"/>
                <a:cs typeface="Arial"/>
              </a:rPr>
              <a:t>c</a:t>
            </a:r>
            <a:r>
              <a:rPr dirty="0" smtClean="0" sz="2800" spc="-10">
                <a:latin typeface="Arial"/>
                <a:cs typeface="Arial"/>
              </a:rPr>
              <a:t>t</a:t>
            </a:r>
            <a:r>
              <a:rPr dirty="0" smtClean="0" sz="2800" spc="-5">
                <a:latin typeface="Arial"/>
                <a:cs typeface="Arial"/>
              </a:rPr>
              <a:t>i</a:t>
            </a:r>
            <a:r>
              <a:rPr dirty="0" smtClean="0" sz="2800" spc="-20">
                <a:latin typeface="Arial"/>
                <a:cs typeface="Arial"/>
              </a:rPr>
              <a:t>o</a:t>
            </a:r>
            <a:r>
              <a:rPr dirty="0" smtClean="0" sz="2800" spc="-10">
                <a:latin typeface="Arial"/>
                <a:cs typeface="Arial"/>
              </a:rPr>
              <a:t>n</a:t>
            </a:r>
            <a:r>
              <a:rPr dirty="0" smtClean="0" sz="2800" spc="-10">
                <a:latin typeface="Arial"/>
                <a:cs typeface="Arial"/>
              </a:rPr>
              <a:t>,</a:t>
            </a:r>
            <a:r>
              <a:rPr dirty="0" smtClean="0" sz="2800" spc="1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an</a:t>
            </a:r>
            <a:r>
              <a:rPr dirty="0" smtClean="0" sz="2800" spc="-20">
                <a:latin typeface="Arial"/>
                <a:cs typeface="Arial"/>
              </a:rPr>
              <a:t>d</a:t>
            </a:r>
            <a:r>
              <a:rPr dirty="0" smtClean="0" sz="2800" spc="5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for</a:t>
            </a:r>
            <a:r>
              <a:rPr dirty="0" smtClean="0" sz="2800" spc="5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the</a:t>
            </a:r>
            <a:r>
              <a:rPr dirty="0" smtClean="0" sz="2800" spc="-10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s</a:t>
            </a:r>
            <a:r>
              <a:rPr dirty="0" smtClean="0" sz="2800" spc="-10">
                <a:latin typeface="Arial"/>
                <a:cs typeface="Arial"/>
              </a:rPr>
              <a:t>t</a:t>
            </a:r>
            <a:r>
              <a:rPr dirty="0" smtClean="0" sz="2800" spc="-10">
                <a:latin typeface="Arial"/>
                <a:cs typeface="Arial"/>
              </a:rPr>
              <a:t>a</a:t>
            </a:r>
            <a:r>
              <a:rPr dirty="0" smtClean="0" sz="2800" spc="-10">
                <a:latin typeface="Arial"/>
                <a:cs typeface="Arial"/>
              </a:rPr>
              <a:t>c</a:t>
            </a:r>
            <a:r>
              <a:rPr dirty="0" smtClean="0" sz="2800" spc="-10">
                <a:latin typeface="Arial"/>
                <a:cs typeface="Arial"/>
              </a:rPr>
              <a:t>k</a:t>
            </a:r>
            <a:r>
              <a:rPr dirty="0" smtClean="0" sz="2800" spc="-1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2"/>
              </a:spcBef>
            </a:pPr>
            <a:endParaRPr sz="650"/>
          </a:p>
          <a:p>
            <a:pPr algn="just" marL="527685" marR="13335" indent="-515620">
              <a:lnSpc>
                <a:spcPct val="100000"/>
              </a:lnSpc>
              <a:buFont typeface="Arial"/>
              <a:buAutoNum type="arabicPeriod"/>
              <a:tabLst>
                <a:tab pos="527685" algn="l"/>
              </a:tabLst>
            </a:pPr>
            <a:r>
              <a:rPr dirty="0" smtClean="0" sz="2800" spc="-30" b="1">
                <a:latin typeface="Arial"/>
                <a:cs typeface="Arial"/>
              </a:rPr>
              <a:t>C</a:t>
            </a:r>
            <a:r>
              <a:rPr dirty="0" smtClean="0" sz="2800" spc="-20" b="1">
                <a:latin typeface="Arial"/>
                <a:cs typeface="Arial"/>
              </a:rPr>
              <a:t>S</a:t>
            </a:r>
            <a:r>
              <a:rPr dirty="0" smtClean="0" sz="2800" spc="-20" b="1">
                <a:latin typeface="Arial"/>
                <a:cs typeface="Arial"/>
              </a:rPr>
              <a:t>  </a:t>
            </a:r>
            <a:r>
              <a:rPr dirty="0" smtClean="0" sz="2800" spc="70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(</a:t>
            </a:r>
            <a:r>
              <a:rPr dirty="0" smtClean="0" sz="2800" spc="-20" b="1">
                <a:latin typeface="Arial"/>
                <a:cs typeface="Arial"/>
              </a:rPr>
              <a:t>C</a:t>
            </a:r>
            <a:r>
              <a:rPr dirty="0" smtClean="0" sz="2800" spc="-20" b="1">
                <a:latin typeface="Arial"/>
                <a:cs typeface="Arial"/>
              </a:rPr>
              <a:t>ode</a:t>
            </a:r>
            <a:r>
              <a:rPr dirty="0" smtClean="0" sz="2800" spc="-20" b="1">
                <a:latin typeface="Arial"/>
                <a:cs typeface="Arial"/>
              </a:rPr>
              <a:t>  </a:t>
            </a:r>
            <a:r>
              <a:rPr dirty="0" smtClean="0" sz="2800" spc="95" b="1">
                <a:latin typeface="Arial"/>
                <a:cs typeface="Arial"/>
              </a:rPr>
              <a:t> </a:t>
            </a:r>
            <a:r>
              <a:rPr dirty="0" smtClean="0" sz="2800" spc="-20" b="1">
                <a:latin typeface="Arial"/>
                <a:cs typeface="Arial"/>
              </a:rPr>
              <a:t>S</a:t>
            </a:r>
            <a:r>
              <a:rPr dirty="0" smtClean="0" sz="2800" spc="-15" b="1">
                <a:latin typeface="Arial"/>
                <a:cs typeface="Arial"/>
              </a:rPr>
              <a:t>e</a:t>
            </a:r>
            <a:r>
              <a:rPr dirty="0" smtClean="0" sz="2800" spc="-25" b="1">
                <a:latin typeface="Arial"/>
                <a:cs typeface="Arial"/>
              </a:rPr>
              <a:t>gm</a:t>
            </a:r>
            <a:r>
              <a:rPr dirty="0" smtClean="0" sz="2800" spc="-15" b="1">
                <a:latin typeface="Arial"/>
                <a:cs typeface="Arial"/>
              </a:rPr>
              <a:t>e</a:t>
            </a:r>
            <a:r>
              <a:rPr dirty="0" smtClean="0" sz="2800" spc="-15" b="1">
                <a:latin typeface="Arial"/>
                <a:cs typeface="Arial"/>
              </a:rPr>
              <a:t>nt</a:t>
            </a:r>
            <a:r>
              <a:rPr dirty="0" smtClean="0" sz="2800" spc="10" b="1">
                <a:latin typeface="Arial"/>
                <a:cs typeface="Arial"/>
              </a:rPr>
              <a:t>)</a:t>
            </a:r>
            <a:r>
              <a:rPr dirty="0" smtClean="0" sz="2800" spc="-10" b="1">
                <a:latin typeface="Arial"/>
                <a:cs typeface="Arial"/>
              </a:rPr>
              <a:t>:</a:t>
            </a:r>
            <a:r>
              <a:rPr dirty="0" smtClean="0" sz="2800" spc="-10" b="1">
                <a:latin typeface="Arial"/>
                <a:cs typeface="Arial"/>
              </a:rPr>
              <a:t>  </a:t>
            </a:r>
            <a:r>
              <a:rPr dirty="0" smtClean="0" sz="2800" spc="95" b="1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The</a:t>
            </a:r>
            <a:r>
              <a:rPr dirty="0" smtClean="0" sz="2800" spc="-20">
                <a:latin typeface="Arial"/>
                <a:cs typeface="Arial"/>
              </a:rPr>
              <a:t>  </a:t>
            </a:r>
            <a:r>
              <a:rPr dirty="0" smtClean="0" sz="2800" spc="8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c</a:t>
            </a:r>
            <a:r>
              <a:rPr dirty="0" smtClean="0" sz="2800" spc="-15">
                <a:latin typeface="Arial"/>
                <a:cs typeface="Arial"/>
              </a:rPr>
              <a:t>o</a:t>
            </a:r>
            <a:r>
              <a:rPr dirty="0" smtClean="0" sz="2800" spc="-10">
                <a:latin typeface="Arial"/>
                <a:cs typeface="Arial"/>
              </a:rPr>
              <a:t>d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-20">
                <a:latin typeface="Arial"/>
                <a:cs typeface="Arial"/>
              </a:rPr>
              <a:t>  </a:t>
            </a:r>
            <a:r>
              <a:rPr dirty="0" smtClean="0" sz="2800" spc="9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20">
                <a:latin typeface="Arial"/>
                <a:cs typeface="Arial"/>
              </a:rPr>
              <a:t>g</a:t>
            </a:r>
            <a:r>
              <a:rPr dirty="0" smtClean="0" sz="2800" spc="-15">
                <a:latin typeface="Arial"/>
                <a:cs typeface="Arial"/>
              </a:rPr>
              <a:t>m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-15">
                <a:latin typeface="Arial"/>
                <a:cs typeface="Arial"/>
              </a:rPr>
              <a:t>n</a:t>
            </a:r>
            <a:r>
              <a:rPr dirty="0" smtClean="0" sz="2800" spc="-10">
                <a:latin typeface="Arial"/>
                <a:cs typeface="Arial"/>
              </a:rPr>
              <a:t>t</a:t>
            </a:r>
            <a:r>
              <a:rPr dirty="0" smtClean="0" sz="2800" spc="-15">
                <a:latin typeface="Arial"/>
                <a:cs typeface="Arial"/>
              </a:rPr>
              <a:t> re</a:t>
            </a:r>
            <a:r>
              <a:rPr dirty="0" smtClean="0" sz="2800" spc="-15">
                <a:latin typeface="Arial"/>
                <a:cs typeface="Arial"/>
              </a:rPr>
              <a:t>g</a:t>
            </a:r>
            <a:r>
              <a:rPr dirty="0" smtClean="0" sz="2800" spc="-10">
                <a:latin typeface="Arial"/>
                <a:cs typeface="Arial"/>
              </a:rPr>
              <a:t>is</a:t>
            </a:r>
            <a:r>
              <a:rPr dirty="0" smtClean="0" sz="2800" spc="-5">
                <a:latin typeface="Arial"/>
                <a:cs typeface="Arial"/>
              </a:rPr>
              <a:t>t</a:t>
            </a:r>
            <a:r>
              <a:rPr dirty="0" smtClean="0" sz="2800" spc="-15">
                <a:latin typeface="Arial"/>
                <a:cs typeface="Arial"/>
              </a:rPr>
              <a:t>er</a:t>
            </a:r>
            <a:r>
              <a:rPr dirty="0" smtClean="0" sz="2800" spc="-15">
                <a:latin typeface="Arial"/>
                <a:cs typeface="Arial"/>
              </a:rPr>
              <a:t>   </a:t>
            </a:r>
            <a:r>
              <a:rPr dirty="0" smtClean="0" sz="2800" spc="-30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ho</a:t>
            </a:r>
            <a:r>
              <a:rPr dirty="0" smtClean="0" sz="2800" spc="-5">
                <a:latin typeface="Arial"/>
                <a:cs typeface="Arial"/>
              </a:rPr>
              <a:t>l</a:t>
            </a:r>
            <a:r>
              <a:rPr dirty="0" smtClean="0" sz="2800" spc="-15">
                <a:latin typeface="Arial"/>
                <a:cs typeface="Arial"/>
              </a:rPr>
              <a:t>ds</a:t>
            </a:r>
            <a:r>
              <a:rPr dirty="0" smtClean="0" sz="2800" spc="-15">
                <a:latin typeface="Arial"/>
                <a:cs typeface="Arial"/>
              </a:rPr>
              <a:t>   </a:t>
            </a:r>
            <a:r>
              <a:rPr dirty="0" smtClean="0" sz="2800" spc="-3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the</a:t>
            </a:r>
            <a:r>
              <a:rPr dirty="0" smtClean="0" sz="2800" spc="-15">
                <a:latin typeface="Arial"/>
                <a:cs typeface="Arial"/>
              </a:rPr>
              <a:t>   </a:t>
            </a:r>
            <a:r>
              <a:rPr dirty="0" smtClean="0" sz="2800" spc="-3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base</a:t>
            </a:r>
            <a:r>
              <a:rPr dirty="0" smtClean="0" sz="2800" spc="-20">
                <a:latin typeface="Arial"/>
                <a:cs typeface="Arial"/>
              </a:rPr>
              <a:t>   </a:t>
            </a:r>
            <a:r>
              <a:rPr dirty="0" smtClean="0" sz="2800" spc="-3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lo</a:t>
            </a:r>
            <a:r>
              <a:rPr dirty="0" smtClean="0" sz="2800" spc="-10">
                <a:latin typeface="Arial"/>
                <a:cs typeface="Arial"/>
              </a:rPr>
              <a:t>c</a:t>
            </a:r>
            <a:r>
              <a:rPr dirty="0" smtClean="0" sz="2800" spc="-15">
                <a:latin typeface="Arial"/>
                <a:cs typeface="Arial"/>
              </a:rPr>
              <a:t>at</a:t>
            </a:r>
            <a:r>
              <a:rPr dirty="0" smtClean="0" sz="2800" spc="-5">
                <a:latin typeface="Arial"/>
                <a:cs typeface="Arial"/>
              </a:rPr>
              <a:t>i</a:t>
            </a:r>
            <a:r>
              <a:rPr dirty="0" smtClean="0" sz="2800" spc="-20">
                <a:latin typeface="Arial"/>
                <a:cs typeface="Arial"/>
              </a:rPr>
              <a:t>on</a:t>
            </a:r>
            <a:r>
              <a:rPr dirty="0" smtClean="0" sz="2800" spc="-20">
                <a:latin typeface="Arial"/>
                <a:cs typeface="Arial"/>
              </a:rPr>
              <a:t>   </a:t>
            </a:r>
            <a:r>
              <a:rPr dirty="0" smtClean="0" sz="2800" spc="-2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of</a:t>
            </a:r>
            <a:r>
              <a:rPr dirty="0" smtClean="0" sz="2800" spc="-15">
                <a:latin typeface="Arial"/>
                <a:cs typeface="Arial"/>
              </a:rPr>
              <a:t>   </a:t>
            </a:r>
            <a:r>
              <a:rPr dirty="0" smtClean="0" sz="2800" spc="-40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all</a:t>
            </a:r>
            <a:r>
              <a:rPr dirty="0" smtClean="0" sz="2800" spc="-15">
                <a:latin typeface="Arial"/>
                <a:cs typeface="Arial"/>
              </a:rPr>
              <a:t> e</a:t>
            </a:r>
            <a:r>
              <a:rPr dirty="0" smtClean="0" sz="2800" spc="-10">
                <a:latin typeface="Arial"/>
                <a:cs typeface="Arial"/>
              </a:rPr>
              <a:t>x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-10">
                <a:latin typeface="Arial"/>
                <a:cs typeface="Arial"/>
              </a:rPr>
              <a:t>c</a:t>
            </a:r>
            <a:r>
              <a:rPr dirty="0" smtClean="0" sz="2800" spc="-15">
                <a:latin typeface="Arial"/>
                <a:cs typeface="Arial"/>
              </a:rPr>
              <a:t>ut</a:t>
            </a:r>
            <a:r>
              <a:rPr dirty="0" smtClean="0" sz="2800" spc="-10">
                <a:latin typeface="Arial"/>
                <a:cs typeface="Arial"/>
              </a:rPr>
              <a:t>a</a:t>
            </a:r>
            <a:r>
              <a:rPr dirty="0" smtClean="0" sz="2800" spc="-20">
                <a:latin typeface="Arial"/>
                <a:cs typeface="Arial"/>
              </a:rPr>
              <a:t>b</a:t>
            </a:r>
            <a:r>
              <a:rPr dirty="0" smtClean="0" sz="2800" spc="-5">
                <a:latin typeface="Arial"/>
                <a:cs typeface="Arial"/>
              </a:rPr>
              <a:t>l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15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i</a:t>
            </a:r>
            <a:r>
              <a:rPr dirty="0" smtClean="0" sz="2800" spc="-15">
                <a:latin typeface="Arial"/>
                <a:cs typeface="Arial"/>
              </a:rPr>
              <a:t>n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5">
                <a:latin typeface="Arial"/>
                <a:cs typeface="Arial"/>
              </a:rPr>
              <a:t>t</a:t>
            </a:r>
            <a:r>
              <a:rPr dirty="0" smtClean="0" sz="2800" spc="-10">
                <a:latin typeface="Arial"/>
                <a:cs typeface="Arial"/>
              </a:rPr>
              <a:t>r</a:t>
            </a:r>
            <a:r>
              <a:rPr dirty="0" smtClean="0" sz="2800" spc="-10">
                <a:latin typeface="Arial"/>
                <a:cs typeface="Arial"/>
              </a:rPr>
              <a:t>u</a:t>
            </a:r>
            <a:r>
              <a:rPr dirty="0" smtClean="0" sz="2800" spc="-15">
                <a:latin typeface="Arial"/>
                <a:cs typeface="Arial"/>
              </a:rPr>
              <a:t>c</a:t>
            </a:r>
            <a:r>
              <a:rPr dirty="0" smtClean="0" sz="2800" spc="-5">
                <a:latin typeface="Arial"/>
                <a:cs typeface="Arial"/>
              </a:rPr>
              <a:t>t</a:t>
            </a:r>
            <a:r>
              <a:rPr dirty="0" smtClean="0" sz="2800" spc="-10">
                <a:latin typeface="Arial"/>
                <a:cs typeface="Arial"/>
              </a:rPr>
              <a:t>i</a:t>
            </a:r>
            <a:r>
              <a:rPr dirty="0" smtClean="0" sz="2800" spc="-15">
                <a:latin typeface="Arial"/>
                <a:cs typeface="Arial"/>
              </a:rPr>
              <a:t>o</a:t>
            </a:r>
            <a:r>
              <a:rPr dirty="0" smtClean="0" sz="2800" spc="-15">
                <a:latin typeface="Arial"/>
                <a:cs typeface="Arial"/>
              </a:rPr>
              <a:t>ns</a:t>
            </a:r>
            <a:r>
              <a:rPr dirty="0" smtClean="0" sz="2800" spc="10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(</a:t>
            </a:r>
            <a:r>
              <a:rPr dirty="0" smtClean="0" sz="2800" spc="-10">
                <a:latin typeface="Arial"/>
                <a:cs typeface="Arial"/>
              </a:rPr>
              <a:t>c</a:t>
            </a:r>
            <a:r>
              <a:rPr dirty="0" smtClean="0" sz="2800" spc="-20">
                <a:latin typeface="Arial"/>
                <a:cs typeface="Arial"/>
              </a:rPr>
              <a:t>o</a:t>
            </a:r>
            <a:r>
              <a:rPr dirty="0" smtClean="0" sz="2800" spc="-15">
                <a:latin typeface="Arial"/>
                <a:cs typeface="Arial"/>
              </a:rPr>
              <a:t>d</a:t>
            </a:r>
            <a:r>
              <a:rPr dirty="0" smtClean="0" sz="2800" spc="-15">
                <a:latin typeface="Arial"/>
                <a:cs typeface="Arial"/>
              </a:rPr>
              <a:t>e)</a:t>
            </a:r>
            <a:r>
              <a:rPr dirty="0" smtClean="0" sz="2800" spc="1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in</a:t>
            </a:r>
            <a:r>
              <a:rPr dirty="0" smtClean="0" sz="2800" spc="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a</a:t>
            </a:r>
            <a:r>
              <a:rPr dirty="0" smtClean="0" sz="2800" spc="5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progra</a:t>
            </a:r>
            <a:r>
              <a:rPr dirty="0" smtClean="0" sz="2800" spc="-20">
                <a:latin typeface="Arial"/>
                <a:cs typeface="Arial"/>
              </a:rPr>
              <a:t>m.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1"/>
              </a:spcBef>
              <a:buFont typeface="Arial"/>
              <a:buAutoNum type="arabicPeriod"/>
            </a:pPr>
            <a:endParaRPr sz="650"/>
          </a:p>
          <a:p>
            <a:pPr algn="just" marL="527685" marR="13335" indent="-515620">
              <a:lnSpc>
                <a:spcPct val="100000"/>
              </a:lnSpc>
              <a:buFont typeface="Arial"/>
              <a:buAutoNum type="arabicPeriod"/>
              <a:tabLst>
                <a:tab pos="527685" algn="l"/>
                <a:tab pos="949960" algn="l"/>
                <a:tab pos="1663064" algn="l"/>
              </a:tabLst>
            </a:pPr>
            <a:r>
              <a:rPr dirty="0" smtClean="0" sz="2800" spc="-30" b="1">
                <a:latin typeface="Arial"/>
                <a:cs typeface="Arial"/>
              </a:rPr>
              <a:t>D</a:t>
            </a:r>
            <a:r>
              <a:rPr dirty="0" smtClean="0" sz="2800" spc="-20" b="1">
                <a:latin typeface="Arial"/>
                <a:cs typeface="Arial"/>
              </a:rPr>
              <a:t>S</a:t>
            </a:r>
            <a:r>
              <a:rPr dirty="0" smtClean="0" sz="2800" spc="80" b="1">
                <a:latin typeface="Arial"/>
                <a:cs typeface="Arial"/>
              </a:rPr>
              <a:t> </a:t>
            </a:r>
            <a:r>
              <a:rPr dirty="0" smtClean="0" sz="2800" spc="0" b="1">
                <a:latin typeface="Arial"/>
                <a:cs typeface="Arial"/>
              </a:rPr>
              <a:t>(</a:t>
            </a:r>
            <a:r>
              <a:rPr dirty="0" smtClean="0" sz="2800" spc="-20" b="1">
                <a:latin typeface="Arial"/>
                <a:cs typeface="Arial"/>
              </a:rPr>
              <a:t>Data</a:t>
            </a:r>
            <a:r>
              <a:rPr dirty="0" smtClean="0" sz="2800" spc="110" b="1">
                <a:latin typeface="Arial"/>
                <a:cs typeface="Arial"/>
              </a:rPr>
              <a:t> </a:t>
            </a:r>
            <a:r>
              <a:rPr dirty="0" smtClean="0" sz="2800" spc="-20" b="1">
                <a:latin typeface="Arial"/>
                <a:cs typeface="Arial"/>
              </a:rPr>
              <a:t>Segm</a:t>
            </a:r>
            <a:r>
              <a:rPr dirty="0" smtClean="0" sz="2800" spc="-15" b="1">
                <a:latin typeface="Arial"/>
                <a:cs typeface="Arial"/>
              </a:rPr>
              <a:t>e</a:t>
            </a:r>
            <a:r>
              <a:rPr dirty="0" smtClean="0" sz="2800" spc="-20" b="1">
                <a:latin typeface="Arial"/>
                <a:cs typeface="Arial"/>
              </a:rPr>
              <a:t>n</a:t>
            </a:r>
            <a:r>
              <a:rPr dirty="0" smtClean="0" sz="2800" spc="-5" b="1">
                <a:latin typeface="Arial"/>
                <a:cs typeface="Arial"/>
              </a:rPr>
              <a:t>t</a:t>
            </a:r>
            <a:r>
              <a:rPr dirty="0" smtClean="0" sz="2800" spc="5" b="1">
                <a:latin typeface="Arial"/>
                <a:cs typeface="Arial"/>
              </a:rPr>
              <a:t>)</a:t>
            </a:r>
            <a:r>
              <a:rPr dirty="0" smtClean="0" sz="2800" spc="-10" b="1">
                <a:latin typeface="Arial"/>
                <a:cs typeface="Arial"/>
              </a:rPr>
              <a:t>:</a:t>
            </a:r>
            <a:r>
              <a:rPr dirty="0" smtClean="0" sz="2800" spc="90" b="1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the</a:t>
            </a:r>
            <a:r>
              <a:rPr dirty="0" smtClean="0" sz="2800" spc="100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d</a:t>
            </a:r>
            <a:r>
              <a:rPr dirty="0" smtClean="0" sz="2800" spc="-5">
                <a:latin typeface="Arial"/>
                <a:cs typeface="Arial"/>
              </a:rPr>
              <a:t>a</a:t>
            </a:r>
            <a:r>
              <a:rPr dirty="0" smtClean="0" sz="2800" spc="-15">
                <a:latin typeface="Arial"/>
                <a:cs typeface="Arial"/>
              </a:rPr>
              <a:t>ta</a:t>
            </a:r>
            <a:r>
              <a:rPr dirty="0" smtClean="0" sz="2800" spc="9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20">
                <a:latin typeface="Arial"/>
                <a:cs typeface="Arial"/>
              </a:rPr>
              <a:t>gm</a:t>
            </a:r>
            <a:r>
              <a:rPr dirty="0" smtClean="0" sz="2800" spc="-5">
                <a:latin typeface="Arial"/>
                <a:cs typeface="Arial"/>
              </a:rPr>
              <a:t>e</a:t>
            </a:r>
            <a:r>
              <a:rPr dirty="0" smtClean="0" sz="2800" spc="-15">
                <a:latin typeface="Arial"/>
                <a:cs typeface="Arial"/>
              </a:rPr>
              <a:t>nt</a:t>
            </a:r>
            <a:r>
              <a:rPr dirty="0" smtClean="0" sz="2800" spc="100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r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20">
                <a:latin typeface="Arial"/>
                <a:cs typeface="Arial"/>
              </a:rPr>
              <a:t>g</a:t>
            </a:r>
            <a:r>
              <a:rPr dirty="0" smtClean="0" sz="2800" spc="-5">
                <a:latin typeface="Arial"/>
                <a:cs typeface="Arial"/>
              </a:rPr>
              <a:t>i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5">
                <a:latin typeface="Arial"/>
                <a:cs typeface="Arial"/>
              </a:rPr>
              <a:t>t</a:t>
            </a:r>
            <a:r>
              <a:rPr dirty="0" smtClean="0" sz="2800" spc="-15">
                <a:latin typeface="Arial"/>
                <a:cs typeface="Arial"/>
              </a:rPr>
              <a:t>er</a:t>
            </a:r>
            <a:r>
              <a:rPr dirty="0" smtClean="0" sz="2800" spc="-10">
                <a:latin typeface="Arial"/>
                <a:cs typeface="Arial"/>
              </a:rPr>
              <a:t> is</a:t>
            </a:r>
            <a:r>
              <a:rPr dirty="0" smtClean="0" sz="2800" spc="-10">
                <a:latin typeface="Arial"/>
                <a:cs typeface="Arial"/>
              </a:rPr>
              <a:t>	</a:t>
            </a:r>
            <a:r>
              <a:rPr dirty="0" smtClean="0" sz="2800" spc="-15">
                <a:latin typeface="Arial"/>
                <a:cs typeface="Arial"/>
              </a:rPr>
              <a:t>the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-254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de</a:t>
            </a:r>
            <a:r>
              <a:rPr dirty="0" smtClean="0" sz="2800" spc="-5">
                <a:latin typeface="Arial"/>
                <a:cs typeface="Arial"/>
              </a:rPr>
              <a:t>f</a:t>
            </a:r>
            <a:r>
              <a:rPr dirty="0" smtClean="0" sz="2800" spc="-20">
                <a:latin typeface="Arial"/>
                <a:cs typeface="Arial"/>
              </a:rPr>
              <a:t>au</a:t>
            </a:r>
            <a:r>
              <a:rPr dirty="0" smtClean="0" sz="2800" spc="-5">
                <a:latin typeface="Arial"/>
                <a:cs typeface="Arial"/>
              </a:rPr>
              <a:t>l</a:t>
            </a:r>
            <a:r>
              <a:rPr dirty="0" smtClean="0" sz="2800" spc="-10">
                <a:latin typeface="Arial"/>
                <a:cs typeface="Arial"/>
              </a:rPr>
              <a:t>t</a:t>
            </a:r>
            <a:r>
              <a:rPr dirty="0" smtClean="0" sz="2800" spc="-10">
                <a:latin typeface="Arial"/>
                <a:cs typeface="Arial"/>
              </a:rPr>
              <a:t> </a:t>
            </a:r>
            <a:r>
              <a:rPr dirty="0" smtClean="0" sz="2800" spc="-254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base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-26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lo</a:t>
            </a:r>
            <a:r>
              <a:rPr dirty="0" smtClean="0" sz="2800" spc="-10">
                <a:latin typeface="Arial"/>
                <a:cs typeface="Arial"/>
              </a:rPr>
              <a:t>c</a:t>
            </a:r>
            <a:r>
              <a:rPr dirty="0" smtClean="0" sz="2800" spc="-15">
                <a:latin typeface="Arial"/>
                <a:cs typeface="Arial"/>
              </a:rPr>
              <a:t>at</a:t>
            </a:r>
            <a:r>
              <a:rPr dirty="0" smtClean="0" sz="2800" spc="-5">
                <a:latin typeface="Arial"/>
                <a:cs typeface="Arial"/>
              </a:rPr>
              <a:t>i</a:t>
            </a:r>
            <a:r>
              <a:rPr dirty="0" smtClean="0" sz="2800" spc="-20">
                <a:latin typeface="Arial"/>
                <a:cs typeface="Arial"/>
              </a:rPr>
              <a:t>on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-24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for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-254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v</a:t>
            </a:r>
            <a:r>
              <a:rPr dirty="0" smtClean="0" sz="2800" spc="-15">
                <a:latin typeface="Arial"/>
                <a:cs typeface="Arial"/>
              </a:rPr>
              <a:t>a</a:t>
            </a:r>
            <a:r>
              <a:rPr dirty="0" smtClean="0" sz="2800" spc="-10">
                <a:latin typeface="Arial"/>
                <a:cs typeface="Arial"/>
              </a:rPr>
              <a:t>ri</a:t>
            </a:r>
            <a:r>
              <a:rPr dirty="0" smtClean="0" sz="2800" spc="-15">
                <a:latin typeface="Arial"/>
                <a:cs typeface="Arial"/>
              </a:rPr>
              <a:t>a</a:t>
            </a:r>
            <a:r>
              <a:rPr dirty="0" smtClean="0" sz="2800" spc="-15">
                <a:latin typeface="Arial"/>
                <a:cs typeface="Arial"/>
              </a:rPr>
              <a:t>bl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-10">
                <a:latin typeface="Arial"/>
                <a:cs typeface="Arial"/>
              </a:rPr>
              <a:t>.</a:t>
            </a:r>
            <a:r>
              <a:rPr dirty="0" smtClean="0" sz="2800" spc="-10">
                <a:latin typeface="Arial"/>
                <a:cs typeface="Arial"/>
              </a:rPr>
              <a:t> </a:t>
            </a:r>
            <a:r>
              <a:rPr dirty="0" smtClean="0" sz="2800" spc="-260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T</a:t>
            </a:r>
            <a:r>
              <a:rPr dirty="0" smtClean="0" sz="2800" spc="-15">
                <a:latin typeface="Arial"/>
                <a:cs typeface="Arial"/>
              </a:rPr>
              <a:t>h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-20">
                <a:latin typeface="Arial"/>
                <a:cs typeface="Arial"/>
              </a:rPr>
              <a:t> CPU</a:t>
            </a:r>
            <a:r>
              <a:rPr dirty="0" smtClean="0" sz="2800" spc="-20">
                <a:latin typeface="Arial"/>
                <a:cs typeface="Arial"/>
              </a:rPr>
              <a:t>	</a:t>
            </a:r>
            <a:r>
              <a:rPr dirty="0" smtClean="0" sz="2800" spc="-15">
                <a:latin typeface="Arial"/>
                <a:cs typeface="Arial"/>
              </a:rPr>
              <a:t>c</a:t>
            </a:r>
            <a:r>
              <a:rPr dirty="0" smtClean="0" sz="2800" spc="-15">
                <a:latin typeface="Arial"/>
                <a:cs typeface="Arial"/>
              </a:rPr>
              <a:t>a</a:t>
            </a:r>
            <a:r>
              <a:rPr dirty="0" smtClean="0" sz="2800" spc="-10">
                <a:latin typeface="Arial"/>
                <a:cs typeface="Arial"/>
              </a:rPr>
              <a:t>l</a:t>
            </a:r>
            <a:r>
              <a:rPr dirty="0" smtClean="0" sz="2800" spc="-10">
                <a:latin typeface="Arial"/>
                <a:cs typeface="Arial"/>
              </a:rPr>
              <a:t>c</a:t>
            </a:r>
            <a:r>
              <a:rPr dirty="0" smtClean="0" sz="2800" spc="-20">
                <a:latin typeface="Arial"/>
                <a:cs typeface="Arial"/>
              </a:rPr>
              <a:t>u</a:t>
            </a:r>
            <a:r>
              <a:rPr dirty="0" smtClean="0" sz="2800" spc="-5">
                <a:latin typeface="Arial"/>
                <a:cs typeface="Arial"/>
              </a:rPr>
              <a:t>l</a:t>
            </a:r>
            <a:r>
              <a:rPr dirty="0" smtClean="0" sz="2800" spc="-15">
                <a:latin typeface="Arial"/>
                <a:cs typeface="Arial"/>
              </a:rPr>
              <a:t>at</a:t>
            </a:r>
            <a:r>
              <a:rPr dirty="0" smtClean="0" sz="2800" spc="-10">
                <a:latin typeface="Arial"/>
                <a:cs typeface="Arial"/>
              </a:rPr>
              <a:t>e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15">
                <a:latin typeface="Arial"/>
                <a:cs typeface="Arial"/>
              </a:rPr>
              <a:t>   </a:t>
            </a:r>
            <a:r>
              <a:rPr dirty="0" smtClean="0" sz="2800" spc="-6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th</a:t>
            </a:r>
            <a:r>
              <a:rPr dirty="0" smtClean="0" sz="2800" spc="-10">
                <a:latin typeface="Arial"/>
                <a:cs typeface="Arial"/>
              </a:rPr>
              <a:t>e</a:t>
            </a:r>
            <a:r>
              <a:rPr dirty="0" smtClean="0" sz="2800" spc="-10">
                <a:latin typeface="Arial"/>
                <a:cs typeface="Arial"/>
              </a:rPr>
              <a:t>ir</a:t>
            </a:r>
            <a:r>
              <a:rPr dirty="0" smtClean="0" sz="2800" spc="-10">
                <a:latin typeface="Arial"/>
                <a:cs typeface="Arial"/>
              </a:rPr>
              <a:t>   </a:t>
            </a:r>
            <a:r>
              <a:rPr dirty="0" smtClean="0" sz="2800" spc="-65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l</a:t>
            </a:r>
            <a:r>
              <a:rPr dirty="0" smtClean="0" sz="2800" spc="-15">
                <a:latin typeface="Arial"/>
                <a:cs typeface="Arial"/>
              </a:rPr>
              <a:t>o</a:t>
            </a:r>
            <a:r>
              <a:rPr dirty="0" smtClean="0" sz="2800" spc="-15">
                <a:latin typeface="Arial"/>
                <a:cs typeface="Arial"/>
              </a:rPr>
              <a:t>c</a:t>
            </a:r>
            <a:r>
              <a:rPr dirty="0" smtClean="0" sz="2800" spc="-15">
                <a:latin typeface="Arial"/>
                <a:cs typeface="Arial"/>
              </a:rPr>
              <a:t>a</a:t>
            </a:r>
            <a:r>
              <a:rPr dirty="0" smtClean="0" sz="2800" spc="-10">
                <a:latin typeface="Arial"/>
                <a:cs typeface="Arial"/>
              </a:rPr>
              <a:t>ti</a:t>
            </a:r>
            <a:r>
              <a:rPr dirty="0" smtClean="0" sz="2800" spc="-15">
                <a:latin typeface="Arial"/>
                <a:cs typeface="Arial"/>
              </a:rPr>
              <a:t>o</a:t>
            </a:r>
            <a:r>
              <a:rPr dirty="0" smtClean="0" sz="2800" spc="-20">
                <a:latin typeface="Arial"/>
                <a:cs typeface="Arial"/>
              </a:rPr>
              <a:t>n</a:t>
            </a:r>
            <a:r>
              <a:rPr dirty="0" smtClean="0" sz="2800" spc="-20">
                <a:latin typeface="Arial"/>
                <a:cs typeface="Arial"/>
              </a:rPr>
              <a:t>   </a:t>
            </a:r>
            <a:r>
              <a:rPr dirty="0" smtClean="0" sz="2800" spc="-6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u</a:t>
            </a:r>
            <a:r>
              <a:rPr dirty="0" smtClean="0" sz="2800" spc="-10">
                <a:latin typeface="Arial"/>
                <a:cs typeface="Arial"/>
              </a:rPr>
              <a:t>s</a:t>
            </a:r>
            <a:r>
              <a:rPr dirty="0" smtClean="0" sz="2800" spc="-10">
                <a:latin typeface="Arial"/>
                <a:cs typeface="Arial"/>
              </a:rPr>
              <a:t>i</a:t>
            </a:r>
            <a:r>
              <a:rPr dirty="0" smtClean="0" sz="2800" spc="-15">
                <a:latin typeface="Arial"/>
                <a:cs typeface="Arial"/>
              </a:rPr>
              <a:t>n</a:t>
            </a:r>
            <a:r>
              <a:rPr dirty="0" smtClean="0" sz="2800" spc="-20">
                <a:latin typeface="Arial"/>
                <a:cs typeface="Arial"/>
              </a:rPr>
              <a:t>g</a:t>
            </a:r>
            <a:r>
              <a:rPr dirty="0" smtClean="0" sz="2800" spc="-20">
                <a:latin typeface="Arial"/>
                <a:cs typeface="Arial"/>
              </a:rPr>
              <a:t>   </a:t>
            </a:r>
            <a:r>
              <a:rPr dirty="0" smtClean="0" sz="2800" spc="-6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the</a:t>
            </a:r>
            <a:r>
              <a:rPr dirty="0" smtClean="0" sz="2800" spc="-15">
                <a:latin typeface="Arial"/>
                <a:cs typeface="Arial"/>
              </a:rPr>
              <a:t> s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20">
                <a:latin typeface="Arial"/>
                <a:cs typeface="Arial"/>
              </a:rPr>
              <a:t>gm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15">
                <a:latin typeface="Arial"/>
                <a:cs typeface="Arial"/>
              </a:rPr>
              <a:t>nt</a:t>
            </a:r>
            <a:r>
              <a:rPr dirty="0" smtClean="0" sz="2800" spc="1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v</a:t>
            </a:r>
            <a:r>
              <a:rPr dirty="0" smtClean="0" sz="2800" spc="-15">
                <a:latin typeface="Arial"/>
                <a:cs typeface="Arial"/>
              </a:rPr>
              <a:t>a</a:t>
            </a:r>
            <a:r>
              <a:rPr dirty="0" smtClean="0" sz="2800" spc="-10">
                <a:latin typeface="Arial"/>
                <a:cs typeface="Arial"/>
              </a:rPr>
              <a:t>l</a:t>
            </a:r>
            <a:r>
              <a:rPr dirty="0" smtClean="0" sz="2800" spc="-15">
                <a:latin typeface="Arial"/>
                <a:cs typeface="Arial"/>
              </a:rPr>
              <a:t>u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1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in</a:t>
            </a:r>
            <a:r>
              <a:rPr dirty="0" smtClean="0" sz="2800" spc="5">
                <a:latin typeface="Arial"/>
                <a:cs typeface="Arial"/>
              </a:rPr>
              <a:t> </a:t>
            </a:r>
            <a:r>
              <a:rPr dirty="0" smtClean="0" sz="2800" spc="-25">
                <a:latin typeface="Arial"/>
                <a:cs typeface="Arial"/>
              </a:rPr>
              <a:t>DS</a:t>
            </a:r>
            <a:r>
              <a:rPr dirty="0" smtClean="0" sz="2800" spc="-1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20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086485">
              <a:lnSpc>
                <a:spcPct val="100000"/>
              </a:lnSpc>
            </a:pPr>
            <a:r>
              <a:rPr dirty="0" smtClean="0" sz="4000" spc="-25" b="1">
                <a:latin typeface="Arial"/>
                <a:cs typeface="Arial"/>
              </a:rPr>
              <a:t>Segment</a:t>
            </a:r>
            <a:r>
              <a:rPr dirty="0" smtClean="0" sz="4000" spc="10" b="1">
                <a:latin typeface="Arial"/>
                <a:cs typeface="Arial"/>
              </a:rPr>
              <a:t> </a:t>
            </a:r>
            <a:r>
              <a:rPr dirty="0" smtClean="0" sz="4000" spc="-25" b="1">
                <a:latin typeface="Arial"/>
                <a:cs typeface="Arial"/>
              </a:rPr>
              <a:t>Registers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8229600" cy="4526280"/>
          </a:xfrm>
          <a:custGeom>
            <a:avLst/>
            <a:gdLst/>
            <a:ahLst/>
            <a:cxnLst/>
            <a:rect l="l" t="t" r="r" b="b"/>
            <a:pathLst>
              <a:path w="8229600" h="4526280">
                <a:moveTo>
                  <a:pt x="0" y="4526280"/>
                </a:moveTo>
                <a:lnTo>
                  <a:pt x="8229600" y="4526280"/>
                </a:lnTo>
                <a:lnTo>
                  <a:pt x="8229600" y="0"/>
                </a:lnTo>
                <a:lnTo>
                  <a:pt x="0" y="0"/>
                </a:lnTo>
                <a:lnTo>
                  <a:pt x="0" y="452628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35940" y="1634490"/>
            <a:ext cx="8076565" cy="30333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527685" marR="12700" indent="-515620">
              <a:lnSpc>
                <a:spcPct val="100000"/>
              </a:lnSpc>
              <a:buFont typeface="Arial"/>
              <a:buAutoNum type="arabicPeriod" startAt="3"/>
              <a:tabLst>
                <a:tab pos="527685" algn="l"/>
              </a:tabLst>
            </a:pPr>
            <a:r>
              <a:rPr dirty="0" smtClean="0" sz="3200" spc="-5" b="1">
                <a:latin typeface="Arial"/>
                <a:cs typeface="Arial"/>
              </a:rPr>
              <a:t>S</a:t>
            </a:r>
            <a:r>
              <a:rPr dirty="0" smtClean="0" sz="3200" spc="0" b="1">
                <a:latin typeface="Arial"/>
                <a:cs typeface="Arial"/>
              </a:rPr>
              <a:t>S</a:t>
            </a:r>
            <a:r>
              <a:rPr dirty="0" smtClean="0" sz="3200" spc="235" b="1">
                <a:latin typeface="Arial"/>
                <a:cs typeface="Arial"/>
              </a:rPr>
              <a:t> </a:t>
            </a:r>
            <a:r>
              <a:rPr dirty="0" smtClean="0" sz="3200" spc="0" b="1">
                <a:latin typeface="Arial"/>
                <a:cs typeface="Arial"/>
              </a:rPr>
              <a:t>(Sta</a:t>
            </a:r>
            <a:r>
              <a:rPr dirty="0" smtClean="0" sz="3200" spc="-20" b="1">
                <a:latin typeface="Arial"/>
                <a:cs typeface="Arial"/>
              </a:rPr>
              <a:t>c</a:t>
            </a:r>
            <a:r>
              <a:rPr dirty="0" smtClean="0" sz="3200" spc="0" b="1">
                <a:latin typeface="Arial"/>
                <a:cs typeface="Arial"/>
              </a:rPr>
              <a:t>k</a:t>
            </a:r>
            <a:r>
              <a:rPr dirty="0" smtClean="0" sz="3200" spc="235" b="1">
                <a:latin typeface="Arial"/>
                <a:cs typeface="Arial"/>
              </a:rPr>
              <a:t> </a:t>
            </a:r>
            <a:r>
              <a:rPr dirty="0" smtClean="0" sz="3200" spc="0" b="1">
                <a:latin typeface="Arial"/>
                <a:cs typeface="Arial"/>
              </a:rPr>
              <a:t>Se</a:t>
            </a:r>
            <a:r>
              <a:rPr dirty="0" smtClean="0" sz="3200" spc="-15" b="1">
                <a:latin typeface="Arial"/>
                <a:cs typeface="Arial"/>
              </a:rPr>
              <a:t>g</a:t>
            </a:r>
            <a:r>
              <a:rPr dirty="0" smtClean="0" sz="3200" spc="0" b="1">
                <a:latin typeface="Arial"/>
                <a:cs typeface="Arial"/>
              </a:rPr>
              <a:t>m</a:t>
            </a:r>
            <a:r>
              <a:rPr dirty="0" smtClean="0" sz="3200" spc="-15" b="1">
                <a:latin typeface="Arial"/>
                <a:cs typeface="Arial"/>
              </a:rPr>
              <a:t>e</a:t>
            </a:r>
            <a:r>
              <a:rPr dirty="0" smtClean="0" sz="3200" spc="0" b="1">
                <a:latin typeface="Arial"/>
                <a:cs typeface="Arial"/>
              </a:rPr>
              <a:t>nt</a:t>
            </a:r>
            <a:r>
              <a:rPr dirty="0" smtClean="0" sz="3200" spc="-5" b="1">
                <a:latin typeface="Arial"/>
                <a:cs typeface="Arial"/>
              </a:rPr>
              <a:t>)</a:t>
            </a:r>
            <a:r>
              <a:rPr dirty="0" smtClean="0" sz="3200" spc="0" b="1">
                <a:latin typeface="Arial"/>
                <a:cs typeface="Arial"/>
              </a:rPr>
              <a:t>:</a:t>
            </a:r>
            <a:r>
              <a:rPr dirty="0" smtClean="0" sz="3200" spc="240" b="1">
                <a:latin typeface="Arial"/>
                <a:cs typeface="Arial"/>
              </a:rPr>
              <a:t> </a:t>
            </a:r>
            <a:r>
              <a:rPr dirty="0" smtClean="0" sz="3200" spc="-20">
                <a:latin typeface="Arial"/>
                <a:cs typeface="Arial"/>
              </a:rPr>
              <a:t>t</a:t>
            </a:r>
            <a:r>
              <a:rPr dirty="0" smtClean="0" sz="3200" spc="0">
                <a:latin typeface="Arial"/>
                <a:cs typeface="Arial"/>
              </a:rPr>
              <a:t>he</a:t>
            </a:r>
            <a:r>
              <a:rPr dirty="0" smtClean="0" sz="3200" spc="225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sta</a:t>
            </a:r>
            <a:r>
              <a:rPr dirty="0" smtClean="0" sz="3200" spc="-15">
                <a:latin typeface="Arial"/>
                <a:cs typeface="Arial"/>
              </a:rPr>
              <a:t>c</a:t>
            </a:r>
            <a:r>
              <a:rPr dirty="0" smtClean="0" sz="3200" spc="0">
                <a:latin typeface="Arial"/>
                <a:cs typeface="Arial"/>
              </a:rPr>
              <a:t>k</a:t>
            </a:r>
            <a:r>
              <a:rPr dirty="0" smtClean="0" sz="3200" spc="229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segm</a:t>
            </a:r>
            <a:r>
              <a:rPr dirty="0" smtClean="0" sz="3200" spc="-25">
                <a:latin typeface="Arial"/>
                <a:cs typeface="Arial"/>
              </a:rPr>
              <a:t>e</a:t>
            </a:r>
            <a:r>
              <a:rPr dirty="0" smtClean="0" sz="3200" spc="0">
                <a:latin typeface="Arial"/>
                <a:cs typeface="Arial"/>
              </a:rPr>
              <a:t>nt</a:t>
            </a:r>
            <a:r>
              <a:rPr dirty="0" smtClean="0" sz="3200" spc="0">
                <a:latin typeface="Arial"/>
                <a:cs typeface="Arial"/>
              </a:rPr>
              <a:t> re</a:t>
            </a:r>
            <a:r>
              <a:rPr dirty="0" smtClean="0" sz="3200" spc="-10">
                <a:latin typeface="Arial"/>
                <a:cs typeface="Arial"/>
              </a:rPr>
              <a:t>g</a:t>
            </a:r>
            <a:r>
              <a:rPr dirty="0" smtClean="0" sz="3200" spc="0">
                <a:latin typeface="Arial"/>
                <a:cs typeface="Arial"/>
              </a:rPr>
              <a:t>ist</a:t>
            </a:r>
            <a:r>
              <a:rPr dirty="0" smtClean="0" sz="3200" spc="-20">
                <a:latin typeface="Arial"/>
                <a:cs typeface="Arial"/>
              </a:rPr>
              <a:t>e</a:t>
            </a:r>
            <a:r>
              <a:rPr dirty="0" smtClean="0" sz="3200" spc="0">
                <a:latin typeface="Arial"/>
                <a:cs typeface="Arial"/>
              </a:rPr>
              <a:t>r </a:t>
            </a:r>
            <a:r>
              <a:rPr dirty="0" smtClean="0" sz="3200" spc="-305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cont</a:t>
            </a:r>
            <a:r>
              <a:rPr dirty="0" smtClean="0" sz="3200" spc="-15">
                <a:latin typeface="Arial"/>
                <a:cs typeface="Arial"/>
              </a:rPr>
              <a:t>a</a:t>
            </a:r>
            <a:r>
              <a:rPr dirty="0" smtClean="0" sz="3200" spc="0">
                <a:latin typeface="Arial"/>
                <a:cs typeface="Arial"/>
              </a:rPr>
              <a:t>in </a:t>
            </a:r>
            <a:r>
              <a:rPr dirty="0" smtClean="0" sz="3200" spc="-310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the </a:t>
            </a:r>
            <a:r>
              <a:rPr dirty="0" smtClean="0" sz="3200" spc="-320">
                <a:latin typeface="Arial"/>
                <a:cs typeface="Arial"/>
              </a:rPr>
              <a:t> </a:t>
            </a:r>
            <a:r>
              <a:rPr dirty="0" smtClean="0" sz="3200" spc="-5">
                <a:latin typeface="Arial"/>
                <a:cs typeface="Arial"/>
              </a:rPr>
              <a:t>bas</a:t>
            </a:r>
            <a:r>
              <a:rPr dirty="0" smtClean="0" sz="3200" spc="0">
                <a:latin typeface="Arial"/>
                <a:cs typeface="Arial"/>
              </a:rPr>
              <a:t>e </a:t>
            </a:r>
            <a:r>
              <a:rPr dirty="0" smtClean="0" sz="3200" spc="-315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loca</a:t>
            </a:r>
            <a:r>
              <a:rPr dirty="0" smtClean="0" sz="3200" spc="-10">
                <a:latin typeface="Arial"/>
                <a:cs typeface="Arial"/>
              </a:rPr>
              <a:t>t</a:t>
            </a:r>
            <a:r>
              <a:rPr dirty="0" smtClean="0" sz="3200" spc="0">
                <a:latin typeface="Arial"/>
                <a:cs typeface="Arial"/>
              </a:rPr>
              <a:t>ion </a:t>
            </a:r>
            <a:r>
              <a:rPr dirty="0" smtClean="0" sz="3200" spc="-320">
                <a:latin typeface="Arial"/>
                <a:cs typeface="Arial"/>
              </a:rPr>
              <a:t> </a:t>
            </a:r>
            <a:r>
              <a:rPr dirty="0" smtClean="0" sz="3200" spc="-10">
                <a:latin typeface="Arial"/>
                <a:cs typeface="Arial"/>
              </a:rPr>
              <a:t>o</a:t>
            </a:r>
            <a:r>
              <a:rPr dirty="0" smtClean="0" sz="3200" spc="0">
                <a:latin typeface="Arial"/>
                <a:cs typeface="Arial"/>
              </a:rPr>
              <a:t>f </a:t>
            </a:r>
            <a:r>
              <a:rPr dirty="0" smtClean="0" sz="3200" spc="-310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the</a:t>
            </a:r>
            <a:r>
              <a:rPr dirty="0" smtClean="0" sz="3200" spc="0">
                <a:latin typeface="Arial"/>
                <a:cs typeface="Arial"/>
              </a:rPr>
              <a:t> stac</a:t>
            </a:r>
            <a:r>
              <a:rPr dirty="0" smtClean="0" sz="3200" spc="5">
                <a:latin typeface="Arial"/>
                <a:cs typeface="Arial"/>
              </a:rPr>
              <a:t>k</a:t>
            </a:r>
            <a:r>
              <a:rPr dirty="0" smtClean="0" sz="3200" spc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  <a:buFont typeface="Arial"/>
              <a:buAutoNum type="arabicPeriod" startAt="3"/>
            </a:pPr>
            <a:endParaRPr sz="750"/>
          </a:p>
          <a:p>
            <a:pPr algn="just" marL="527685" marR="12700" indent="-515620">
              <a:lnSpc>
                <a:spcPct val="100000"/>
              </a:lnSpc>
              <a:buFont typeface="Arial"/>
              <a:buAutoNum type="arabicPeriod" startAt="3"/>
              <a:tabLst>
                <a:tab pos="527685" algn="l"/>
              </a:tabLst>
            </a:pPr>
            <a:r>
              <a:rPr dirty="0" smtClean="0" sz="3200" spc="-5" b="1">
                <a:latin typeface="Arial"/>
                <a:cs typeface="Arial"/>
              </a:rPr>
              <a:t>E</a:t>
            </a:r>
            <a:r>
              <a:rPr dirty="0" smtClean="0" sz="3200" spc="0" b="1">
                <a:latin typeface="Arial"/>
                <a:cs typeface="Arial"/>
              </a:rPr>
              <a:t>S</a:t>
            </a:r>
            <a:r>
              <a:rPr dirty="0" smtClean="0" sz="3200" spc="195" b="1">
                <a:latin typeface="Arial"/>
                <a:cs typeface="Arial"/>
              </a:rPr>
              <a:t> </a:t>
            </a:r>
            <a:r>
              <a:rPr dirty="0" smtClean="0" sz="3200" spc="0" b="1">
                <a:latin typeface="Arial"/>
                <a:cs typeface="Arial"/>
              </a:rPr>
              <a:t>(Extra</a:t>
            </a:r>
            <a:r>
              <a:rPr dirty="0" smtClean="0" sz="3200" spc="190" b="1">
                <a:latin typeface="Arial"/>
                <a:cs typeface="Arial"/>
              </a:rPr>
              <a:t> </a:t>
            </a:r>
            <a:r>
              <a:rPr dirty="0" smtClean="0" sz="3200" spc="0" b="1">
                <a:latin typeface="Arial"/>
                <a:cs typeface="Arial"/>
              </a:rPr>
              <a:t>Se</a:t>
            </a:r>
            <a:r>
              <a:rPr dirty="0" smtClean="0" sz="3200" spc="-15" b="1">
                <a:latin typeface="Arial"/>
                <a:cs typeface="Arial"/>
              </a:rPr>
              <a:t>g</a:t>
            </a:r>
            <a:r>
              <a:rPr dirty="0" smtClean="0" sz="3200" spc="0" b="1">
                <a:latin typeface="Arial"/>
                <a:cs typeface="Arial"/>
              </a:rPr>
              <a:t>m</a:t>
            </a:r>
            <a:r>
              <a:rPr dirty="0" smtClean="0" sz="3200" spc="-15" b="1">
                <a:latin typeface="Arial"/>
                <a:cs typeface="Arial"/>
              </a:rPr>
              <a:t>e</a:t>
            </a:r>
            <a:r>
              <a:rPr dirty="0" smtClean="0" sz="3200" spc="0" b="1">
                <a:latin typeface="Arial"/>
                <a:cs typeface="Arial"/>
              </a:rPr>
              <a:t>nt</a:t>
            </a:r>
            <a:r>
              <a:rPr dirty="0" smtClean="0" sz="3200" spc="-5" b="1">
                <a:latin typeface="Arial"/>
                <a:cs typeface="Arial"/>
              </a:rPr>
              <a:t>)</a:t>
            </a:r>
            <a:r>
              <a:rPr dirty="0" smtClean="0" sz="3200" spc="0" b="1">
                <a:latin typeface="Arial"/>
                <a:cs typeface="Arial"/>
              </a:rPr>
              <a:t>:</a:t>
            </a:r>
            <a:r>
              <a:rPr dirty="0" smtClean="0" sz="3200" spc="190" b="1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T</a:t>
            </a:r>
            <a:r>
              <a:rPr dirty="0" smtClean="0" sz="3200" spc="-10">
                <a:latin typeface="Arial"/>
                <a:cs typeface="Arial"/>
              </a:rPr>
              <a:t>h</a:t>
            </a:r>
            <a:r>
              <a:rPr dirty="0" smtClean="0" sz="3200" spc="0">
                <a:latin typeface="Arial"/>
                <a:cs typeface="Arial"/>
              </a:rPr>
              <a:t>e</a:t>
            </a:r>
            <a:r>
              <a:rPr dirty="0" smtClean="0" sz="3200" spc="195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ext</a:t>
            </a:r>
            <a:r>
              <a:rPr dirty="0" smtClean="0" sz="3200" spc="-20">
                <a:latin typeface="Arial"/>
                <a:cs typeface="Arial"/>
              </a:rPr>
              <a:t>r</a:t>
            </a:r>
            <a:r>
              <a:rPr dirty="0" smtClean="0" sz="3200" spc="0">
                <a:latin typeface="Arial"/>
                <a:cs typeface="Arial"/>
              </a:rPr>
              <a:t>a</a:t>
            </a:r>
            <a:r>
              <a:rPr dirty="0" smtClean="0" sz="3200" spc="190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seg</a:t>
            </a:r>
            <a:r>
              <a:rPr dirty="0" smtClean="0" sz="3200" spc="-20">
                <a:latin typeface="Arial"/>
                <a:cs typeface="Arial"/>
              </a:rPr>
              <a:t>m</a:t>
            </a:r>
            <a:r>
              <a:rPr dirty="0" smtClean="0" sz="3200" spc="0">
                <a:latin typeface="Arial"/>
                <a:cs typeface="Arial"/>
              </a:rPr>
              <a:t>ent</a:t>
            </a:r>
            <a:r>
              <a:rPr dirty="0" smtClean="0" sz="3200" spc="0">
                <a:latin typeface="Arial"/>
                <a:cs typeface="Arial"/>
              </a:rPr>
              <a:t> re</a:t>
            </a:r>
            <a:r>
              <a:rPr dirty="0" smtClean="0" sz="3200" spc="-10">
                <a:latin typeface="Arial"/>
                <a:cs typeface="Arial"/>
              </a:rPr>
              <a:t>g</a:t>
            </a:r>
            <a:r>
              <a:rPr dirty="0" smtClean="0" sz="3200" spc="0">
                <a:latin typeface="Arial"/>
                <a:cs typeface="Arial"/>
              </a:rPr>
              <a:t>ist</a:t>
            </a:r>
            <a:r>
              <a:rPr dirty="0" smtClean="0" sz="3200" spc="-20">
                <a:latin typeface="Arial"/>
                <a:cs typeface="Arial"/>
              </a:rPr>
              <a:t>e</a:t>
            </a:r>
            <a:r>
              <a:rPr dirty="0" smtClean="0" sz="3200" spc="0">
                <a:latin typeface="Arial"/>
                <a:cs typeface="Arial"/>
              </a:rPr>
              <a:t>r</a:t>
            </a:r>
            <a:r>
              <a:rPr dirty="0" smtClean="0" sz="3200" spc="345">
                <a:latin typeface="Arial"/>
                <a:cs typeface="Arial"/>
              </a:rPr>
              <a:t> </a:t>
            </a:r>
            <a:r>
              <a:rPr dirty="0" smtClean="0" sz="3200" spc="-5">
                <a:latin typeface="Arial"/>
                <a:cs typeface="Arial"/>
              </a:rPr>
              <a:t>i</a:t>
            </a:r>
            <a:r>
              <a:rPr dirty="0" smtClean="0" sz="3200" spc="0">
                <a:latin typeface="Arial"/>
                <a:cs typeface="Arial"/>
              </a:rPr>
              <a:t>s</a:t>
            </a:r>
            <a:r>
              <a:rPr dirty="0" smtClean="0" sz="3200" spc="355">
                <a:latin typeface="Arial"/>
                <a:cs typeface="Arial"/>
              </a:rPr>
              <a:t> </a:t>
            </a:r>
            <a:r>
              <a:rPr dirty="0" smtClean="0" sz="3200" spc="-10">
                <a:latin typeface="Arial"/>
                <a:cs typeface="Arial"/>
              </a:rPr>
              <a:t>a</a:t>
            </a:r>
            <a:r>
              <a:rPr dirty="0" smtClean="0" sz="3200" spc="0">
                <a:latin typeface="Arial"/>
                <a:cs typeface="Arial"/>
              </a:rPr>
              <a:t>n</a:t>
            </a:r>
            <a:r>
              <a:rPr dirty="0" smtClean="0" sz="3200" spc="340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a</a:t>
            </a:r>
            <a:r>
              <a:rPr dirty="0" smtClean="0" sz="3200" spc="-10">
                <a:latin typeface="Arial"/>
                <a:cs typeface="Arial"/>
              </a:rPr>
              <a:t>d</a:t>
            </a:r>
            <a:r>
              <a:rPr dirty="0" smtClean="0" sz="3200" spc="0">
                <a:latin typeface="Arial"/>
                <a:cs typeface="Arial"/>
              </a:rPr>
              <a:t>di</a:t>
            </a:r>
            <a:r>
              <a:rPr dirty="0" smtClean="0" sz="3200" spc="-15">
                <a:latin typeface="Arial"/>
                <a:cs typeface="Arial"/>
              </a:rPr>
              <a:t>t</a:t>
            </a:r>
            <a:r>
              <a:rPr dirty="0" smtClean="0" sz="3200" spc="0">
                <a:latin typeface="Arial"/>
                <a:cs typeface="Arial"/>
              </a:rPr>
              <a:t>io</a:t>
            </a:r>
            <a:r>
              <a:rPr dirty="0" smtClean="0" sz="3200" spc="-15">
                <a:latin typeface="Arial"/>
                <a:cs typeface="Arial"/>
              </a:rPr>
              <a:t>n</a:t>
            </a:r>
            <a:r>
              <a:rPr dirty="0" smtClean="0" sz="3200" spc="0">
                <a:latin typeface="Arial"/>
                <a:cs typeface="Arial"/>
              </a:rPr>
              <a:t>al</a:t>
            </a:r>
            <a:r>
              <a:rPr dirty="0" smtClean="0" sz="3200" spc="350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b</a:t>
            </a:r>
            <a:r>
              <a:rPr dirty="0" smtClean="0" sz="3200" spc="-10">
                <a:latin typeface="Arial"/>
                <a:cs typeface="Arial"/>
              </a:rPr>
              <a:t>a</a:t>
            </a:r>
            <a:r>
              <a:rPr dirty="0" smtClean="0" sz="3200" spc="0">
                <a:latin typeface="Arial"/>
                <a:cs typeface="Arial"/>
              </a:rPr>
              <a:t>se</a:t>
            </a:r>
            <a:r>
              <a:rPr dirty="0" smtClean="0" sz="3200" spc="355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l</a:t>
            </a:r>
            <a:r>
              <a:rPr dirty="0" smtClean="0" sz="3200" spc="-20">
                <a:latin typeface="Arial"/>
                <a:cs typeface="Arial"/>
              </a:rPr>
              <a:t>o</a:t>
            </a:r>
            <a:r>
              <a:rPr dirty="0" smtClean="0" sz="3200" spc="0">
                <a:latin typeface="Arial"/>
                <a:cs typeface="Arial"/>
              </a:rPr>
              <a:t>c</a:t>
            </a:r>
            <a:r>
              <a:rPr dirty="0" smtClean="0" sz="3200" spc="-15">
                <a:latin typeface="Arial"/>
                <a:cs typeface="Arial"/>
              </a:rPr>
              <a:t>a</a:t>
            </a:r>
            <a:r>
              <a:rPr dirty="0" smtClean="0" sz="3200" spc="0">
                <a:latin typeface="Arial"/>
                <a:cs typeface="Arial"/>
              </a:rPr>
              <a:t>ti</a:t>
            </a:r>
            <a:r>
              <a:rPr dirty="0" smtClean="0" sz="3200" spc="-15">
                <a:latin typeface="Arial"/>
                <a:cs typeface="Arial"/>
              </a:rPr>
              <a:t>o</a:t>
            </a:r>
            <a:r>
              <a:rPr dirty="0" smtClean="0" sz="3200" spc="0">
                <a:latin typeface="Arial"/>
                <a:cs typeface="Arial"/>
              </a:rPr>
              <a:t>n</a:t>
            </a:r>
            <a:r>
              <a:rPr dirty="0" smtClean="0" sz="3200" spc="355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for</a:t>
            </a:r>
            <a:r>
              <a:rPr dirty="0" smtClean="0" sz="3200" spc="0">
                <a:latin typeface="Arial"/>
                <a:cs typeface="Arial"/>
              </a:rPr>
              <a:t> m</a:t>
            </a:r>
            <a:r>
              <a:rPr dirty="0" smtClean="0" sz="3200" spc="-10">
                <a:latin typeface="Arial"/>
                <a:cs typeface="Arial"/>
              </a:rPr>
              <a:t>e</a:t>
            </a:r>
            <a:r>
              <a:rPr dirty="0" smtClean="0" sz="3200" spc="0">
                <a:latin typeface="Arial"/>
                <a:cs typeface="Arial"/>
              </a:rPr>
              <a:t>m</a:t>
            </a:r>
            <a:r>
              <a:rPr dirty="0" smtClean="0" sz="3200" spc="-10">
                <a:latin typeface="Arial"/>
                <a:cs typeface="Arial"/>
              </a:rPr>
              <a:t>o</a:t>
            </a:r>
            <a:r>
              <a:rPr dirty="0" smtClean="0" sz="3200" spc="0">
                <a:latin typeface="Arial"/>
                <a:cs typeface="Arial"/>
              </a:rPr>
              <a:t>ry</a:t>
            </a:r>
            <a:r>
              <a:rPr dirty="0" smtClean="0" sz="3200" spc="-25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varia</a:t>
            </a:r>
            <a:r>
              <a:rPr dirty="0" smtClean="0" sz="3200" spc="-15">
                <a:latin typeface="Arial"/>
                <a:cs typeface="Arial"/>
              </a:rPr>
              <a:t>b</a:t>
            </a:r>
            <a:r>
              <a:rPr dirty="0" smtClean="0" sz="3200" spc="0">
                <a:latin typeface="Arial"/>
                <a:cs typeface="Arial"/>
              </a:rPr>
              <a:t>les.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20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581150">
              <a:lnSpc>
                <a:spcPct val="100000"/>
              </a:lnSpc>
            </a:pPr>
            <a:r>
              <a:rPr dirty="0" smtClean="0" sz="4000" spc="-25" b="1">
                <a:latin typeface="Arial"/>
                <a:cs typeface="Arial"/>
              </a:rPr>
              <a:t>Index</a:t>
            </a:r>
            <a:r>
              <a:rPr dirty="0" smtClean="0" sz="4000" spc="-5" b="1">
                <a:latin typeface="Arial"/>
                <a:cs typeface="Arial"/>
              </a:rPr>
              <a:t> </a:t>
            </a:r>
            <a:r>
              <a:rPr dirty="0" smtClean="0" sz="4000" spc="-20" b="1">
                <a:latin typeface="Arial"/>
                <a:cs typeface="Arial"/>
              </a:rPr>
              <a:t>registers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8229600" cy="4526280"/>
          </a:xfrm>
          <a:custGeom>
            <a:avLst/>
            <a:gdLst/>
            <a:ahLst/>
            <a:cxnLst/>
            <a:rect l="l" t="t" r="r" b="b"/>
            <a:pathLst>
              <a:path w="8229600" h="4526280">
                <a:moveTo>
                  <a:pt x="0" y="4526280"/>
                </a:moveTo>
                <a:lnTo>
                  <a:pt x="8229600" y="4526280"/>
                </a:lnTo>
                <a:lnTo>
                  <a:pt x="8229600" y="0"/>
                </a:lnTo>
                <a:lnTo>
                  <a:pt x="0" y="0"/>
                </a:lnTo>
                <a:lnTo>
                  <a:pt x="0" y="452628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35940" y="1636521"/>
            <a:ext cx="8070850" cy="17164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355600" marR="127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 smtClean="0" sz="2800" spc="-10">
                <a:latin typeface="Arial"/>
                <a:cs typeface="Arial"/>
              </a:rPr>
              <a:t>i</a:t>
            </a:r>
            <a:r>
              <a:rPr dirty="0" smtClean="0" sz="2800" spc="-15">
                <a:latin typeface="Arial"/>
                <a:cs typeface="Arial"/>
              </a:rPr>
              <a:t>n</a:t>
            </a:r>
            <a:r>
              <a:rPr dirty="0" smtClean="0" sz="2800" spc="-20">
                <a:latin typeface="Arial"/>
                <a:cs typeface="Arial"/>
              </a:rPr>
              <a:t>d</a:t>
            </a:r>
            <a:r>
              <a:rPr dirty="0" smtClean="0" sz="2800" spc="-10">
                <a:latin typeface="Arial"/>
                <a:cs typeface="Arial"/>
              </a:rPr>
              <a:t>e</a:t>
            </a:r>
            <a:r>
              <a:rPr dirty="0" smtClean="0" sz="2800" spc="-15">
                <a:latin typeface="Arial"/>
                <a:cs typeface="Arial"/>
              </a:rPr>
              <a:t>x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re</a:t>
            </a:r>
            <a:r>
              <a:rPr dirty="0" smtClean="0" sz="2800" spc="-15">
                <a:latin typeface="Arial"/>
                <a:cs typeface="Arial"/>
              </a:rPr>
              <a:t>g</a:t>
            </a:r>
            <a:r>
              <a:rPr dirty="0" smtClean="0" sz="2800" spc="-10">
                <a:latin typeface="Arial"/>
                <a:cs typeface="Arial"/>
              </a:rPr>
              <a:t>is</a:t>
            </a:r>
            <a:r>
              <a:rPr dirty="0" smtClean="0" sz="2800" spc="-5">
                <a:latin typeface="Arial"/>
                <a:cs typeface="Arial"/>
              </a:rPr>
              <a:t>t</a:t>
            </a:r>
            <a:r>
              <a:rPr dirty="0" smtClean="0" sz="2800" spc="-15">
                <a:latin typeface="Arial"/>
                <a:cs typeface="Arial"/>
              </a:rPr>
              <a:t>ers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2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conta</a:t>
            </a:r>
            <a:r>
              <a:rPr dirty="0" smtClean="0" sz="2800" spc="-5">
                <a:latin typeface="Arial"/>
                <a:cs typeface="Arial"/>
              </a:rPr>
              <a:t>i</a:t>
            </a:r>
            <a:r>
              <a:rPr dirty="0" smtClean="0" sz="2800" spc="-20">
                <a:latin typeface="Arial"/>
                <a:cs typeface="Arial"/>
              </a:rPr>
              <a:t>n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5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t</a:t>
            </a:r>
            <a:r>
              <a:rPr dirty="0" smtClean="0" sz="2800" spc="-15">
                <a:latin typeface="Arial"/>
                <a:cs typeface="Arial"/>
              </a:rPr>
              <a:t>h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off</a:t>
            </a:r>
            <a:r>
              <a:rPr dirty="0" smtClean="0" sz="2800" spc="-5">
                <a:latin typeface="Arial"/>
                <a:cs typeface="Arial"/>
              </a:rPr>
              <a:t>s</a:t>
            </a:r>
            <a:r>
              <a:rPr dirty="0" smtClean="0" sz="2800" spc="-15">
                <a:latin typeface="Arial"/>
                <a:cs typeface="Arial"/>
              </a:rPr>
              <a:t>et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of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d</a:t>
            </a:r>
            <a:r>
              <a:rPr dirty="0" smtClean="0" sz="2800" spc="-10">
                <a:latin typeface="Arial"/>
                <a:cs typeface="Arial"/>
              </a:rPr>
              <a:t>a</a:t>
            </a:r>
            <a:r>
              <a:rPr dirty="0" smtClean="0" sz="2800" spc="-15">
                <a:latin typeface="Arial"/>
                <a:cs typeface="Arial"/>
              </a:rPr>
              <a:t>ta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-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and</a:t>
            </a:r>
            <a:r>
              <a:rPr dirty="0" smtClean="0" sz="2800" spc="-10">
                <a:latin typeface="Arial"/>
                <a:cs typeface="Arial"/>
              </a:rPr>
              <a:t> i</a:t>
            </a:r>
            <a:r>
              <a:rPr dirty="0" smtClean="0" sz="2800" spc="-10">
                <a:latin typeface="Arial"/>
                <a:cs typeface="Arial"/>
              </a:rPr>
              <a:t>n</a:t>
            </a:r>
            <a:r>
              <a:rPr dirty="0" smtClean="0" sz="2800" spc="-10">
                <a:latin typeface="Arial"/>
                <a:cs typeface="Arial"/>
              </a:rPr>
              <a:t>s</a:t>
            </a:r>
            <a:r>
              <a:rPr dirty="0" smtClean="0" sz="2800" spc="-10">
                <a:latin typeface="Arial"/>
                <a:cs typeface="Arial"/>
              </a:rPr>
              <a:t>t</a:t>
            </a:r>
            <a:r>
              <a:rPr dirty="0" smtClean="0" sz="2800" spc="-5">
                <a:latin typeface="Arial"/>
                <a:cs typeface="Arial"/>
              </a:rPr>
              <a:t>r</a:t>
            </a:r>
            <a:r>
              <a:rPr dirty="0" smtClean="0" sz="2800" spc="-20">
                <a:latin typeface="Arial"/>
                <a:cs typeface="Arial"/>
              </a:rPr>
              <a:t>u</a:t>
            </a:r>
            <a:r>
              <a:rPr dirty="0" smtClean="0" sz="2800" spc="-5">
                <a:latin typeface="Arial"/>
                <a:cs typeface="Arial"/>
              </a:rPr>
              <a:t>c</a:t>
            </a:r>
            <a:r>
              <a:rPr dirty="0" smtClean="0" sz="2800" spc="-10">
                <a:latin typeface="Arial"/>
                <a:cs typeface="Arial"/>
              </a:rPr>
              <a:t>t</a:t>
            </a:r>
            <a:r>
              <a:rPr dirty="0" smtClean="0" sz="2800" spc="-5">
                <a:latin typeface="Arial"/>
                <a:cs typeface="Arial"/>
              </a:rPr>
              <a:t>i</a:t>
            </a:r>
            <a:r>
              <a:rPr dirty="0" smtClean="0" sz="2800" spc="-20">
                <a:latin typeface="Arial"/>
                <a:cs typeface="Arial"/>
              </a:rPr>
              <a:t>on</a:t>
            </a:r>
            <a:r>
              <a:rPr dirty="0" smtClean="0" sz="2800" spc="-20">
                <a:latin typeface="Arial"/>
                <a:cs typeface="Arial"/>
              </a:rPr>
              <a:t>s</a:t>
            </a:r>
            <a:r>
              <a:rPr dirty="0" smtClean="0" sz="2800" spc="-10">
                <a:latin typeface="Arial"/>
                <a:cs typeface="Arial"/>
              </a:rPr>
              <a:t>.</a:t>
            </a:r>
            <a:r>
              <a:rPr dirty="0" smtClean="0" sz="2800" spc="-10">
                <a:latin typeface="Arial"/>
                <a:cs typeface="Arial"/>
              </a:rPr>
              <a:t>  </a:t>
            </a:r>
            <a:r>
              <a:rPr dirty="0" smtClean="0" sz="2800" spc="16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The</a:t>
            </a:r>
            <a:r>
              <a:rPr dirty="0" smtClean="0" sz="2800" spc="-20">
                <a:latin typeface="Arial"/>
                <a:cs typeface="Arial"/>
              </a:rPr>
              <a:t>  </a:t>
            </a:r>
            <a:r>
              <a:rPr dirty="0" smtClean="0" sz="2800" spc="17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te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-25">
                <a:latin typeface="Arial"/>
                <a:cs typeface="Arial"/>
              </a:rPr>
              <a:t>m</a:t>
            </a:r>
            <a:r>
              <a:rPr dirty="0" smtClean="0" sz="2800" spc="-25">
                <a:latin typeface="Arial"/>
                <a:cs typeface="Arial"/>
              </a:rPr>
              <a:t>  </a:t>
            </a:r>
            <a:r>
              <a:rPr dirty="0" smtClean="0" sz="2800" spc="160">
                <a:latin typeface="Arial"/>
                <a:cs typeface="Arial"/>
              </a:rPr>
              <a:t> </a:t>
            </a:r>
            <a:r>
              <a:rPr dirty="0" smtClean="0" sz="2800" spc="-5">
                <a:latin typeface="Arial"/>
                <a:cs typeface="Arial"/>
              </a:rPr>
              <a:t>o</a:t>
            </a:r>
            <a:r>
              <a:rPr dirty="0" smtClean="0" sz="2800" spc="-10">
                <a:latin typeface="Arial"/>
                <a:cs typeface="Arial"/>
              </a:rPr>
              <a:t>f</a:t>
            </a:r>
            <a:r>
              <a:rPr dirty="0" smtClean="0" sz="2800" spc="-5">
                <a:latin typeface="Arial"/>
                <a:cs typeface="Arial"/>
              </a:rPr>
              <a:t>f</a:t>
            </a:r>
            <a:r>
              <a:rPr dirty="0" smtClean="0" sz="2800" spc="-10">
                <a:latin typeface="Arial"/>
                <a:cs typeface="Arial"/>
              </a:rPr>
              <a:t>s</a:t>
            </a:r>
            <a:r>
              <a:rPr dirty="0" smtClean="0" sz="2800" spc="-15">
                <a:latin typeface="Arial"/>
                <a:cs typeface="Arial"/>
              </a:rPr>
              <a:t>et</a:t>
            </a:r>
            <a:r>
              <a:rPr dirty="0" smtClean="0" sz="2800" spc="-15">
                <a:latin typeface="Arial"/>
                <a:cs typeface="Arial"/>
              </a:rPr>
              <a:t>  </a:t>
            </a:r>
            <a:r>
              <a:rPr dirty="0" smtClean="0" sz="2800" spc="165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r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20">
                <a:latin typeface="Arial"/>
                <a:cs typeface="Arial"/>
              </a:rPr>
              <a:t>f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-5">
                <a:latin typeface="Arial"/>
                <a:cs typeface="Arial"/>
              </a:rPr>
              <a:t>r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15">
                <a:latin typeface="Arial"/>
                <a:cs typeface="Arial"/>
              </a:rPr>
              <a:t>  </a:t>
            </a:r>
            <a:r>
              <a:rPr dirty="0" smtClean="0" sz="2800" spc="17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to</a:t>
            </a:r>
            <a:r>
              <a:rPr dirty="0" smtClean="0" sz="2800" spc="-15">
                <a:latin typeface="Arial"/>
                <a:cs typeface="Arial"/>
              </a:rPr>
              <a:t>  </a:t>
            </a:r>
            <a:r>
              <a:rPr dirty="0" smtClean="0" sz="2800" spc="16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t</a:t>
            </a:r>
            <a:r>
              <a:rPr dirty="0" smtClean="0" sz="2800" spc="-20">
                <a:latin typeface="Arial"/>
                <a:cs typeface="Arial"/>
              </a:rPr>
              <a:t>he</a:t>
            </a:r>
            <a:r>
              <a:rPr dirty="0" smtClean="0" sz="2800" spc="-15">
                <a:latin typeface="Arial"/>
                <a:cs typeface="Arial"/>
              </a:rPr>
              <a:t> d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-10">
                <a:latin typeface="Arial"/>
                <a:cs typeface="Arial"/>
              </a:rPr>
              <a:t>s</a:t>
            </a:r>
            <a:r>
              <a:rPr dirty="0" smtClean="0" sz="2800" spc="-10">
                <a:latin typeface="Arial"/>
                <a:cs typeface="Arial"/>
              </a:rPr>
              <a:t>t</a:t>
            </a:r>
            <a:r>
              <a:rPr dirty="0" smtClean="0" sz="2800" spc="-10">
                <a:latin typeface="Arial"/>
                <a:cs typeface="Arial"/>
              </a:rPr>
              <a:t>a</a:t>
            </a:r>
            <a:r>
              <a:rPr dirty="0" smtClean="0" sz="2800" spc="-20">
                <a:latin typeface="Arial"/>
                <a:cs typeface="Arial"/>
              </a:rPr>
              <a:t>n</a:t>
            </a:r>
            <a:r>
              <a:rPr dirty="0" smtClean="0" sz="2800" spc="-5">
                <a:latin typeface="Arial"/>
                <a:cs typeface="Arial"/>
              </a:rPr>
              <a:t>c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37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o</a:t>
            </a:r>
            <a:r>
              <a:rPr dirty="0" smtClean="0" sz="2800" spc="-10">
                <a:latin typeface="Arial"/>
                <a:cs typeface="Arial"/>
              </a:rPr>
              <a:t>f</a:t>
            </a:r>
            <a:r>
              <a:rPr dirty="0" smtClean="0" sz="2800" spc="38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a</a:t>
            </a:r>
            <a:r>
              <a:rPr dirty="0" smtClean="0" sz="2800" spc="38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v</a:t>
            </a:r>
            <a:r>
              <a:rPr dirty="0" smtClean="0" sz="2800" spc="-15">
                <a:latin typeface="Arial"/>
                <a:cs typeface="Arial"/>
              </a:rPr>
              <a:t>a</a:t>
            </a:r>
            <a:r>
              <a:rPr dirty="0" smtClean="0" sz="2800" spc="-15">
                <a:latin typeface="Arial"/>
                <a:cs typeface="Arial"/>
              </a:rPr>
              <a:t>riab</a:t>
            </a:r>
            <a:r>
              <a:rPr dirty="0" smtClean="0" sz="2800" spc="-5">
                <a:latin typeface="Arial"/>
                <a:cs typeface="Arial"/>
              </a:rPr>
              <a:t>l</a:t>
            </a:r>
            <a:r>
              <a:rPr dirty="0" smtClean="0" sz="2800" spc="-15">
                <a:latin typeface="Arial"/>
                <a:cs typeface="Arial"/>
              </a:rPr>
              <a:t>e,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-380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l</a:t>
            </a:r>
            <a:r>
              <a:rPr dirty="0" smtClean="0" sz="2800" spc="-15">
                <a:latin typeface="Arial"/>
                <a:cs typeface="Arial"/>
              </a:rPr>
              <a:t>a</a:t>
            </a:r>
            <a:r>
              <a:rPr dirty="0" smtClean="0" sz="2800" spc="-20">
                <a:latin typeface="Arial"/>
                <a:cs typeface="Arial"/>
              </a:rPr>
              <a:t>b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10">
                <a:latin typeface="Arial"/>
                <a:cs typeface="Arial"/>
              </a:rPr>
              <a:t>l,</a:t>
            </a:r>
            <a:r>
              <a:rPr dirty="0" smtClean="0" sz="2800" spc="-10">
                <a:latin typeface="Arial"/>
                <a:cs typeface="Arial"/>
              </a:rPr>
              <a:t> </a:t>
            </a:r>
            <a:r>
              <a:rPr dirty="0" smtClean="0" sz="2800" spc="-38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o</a:t>
            </a:r>
            <a:r>
              <a:rPr dirty="0" smtClean="0" sz="2800" spc="-10">
                <a:latin typeface="Arial"/>
                <a:cs typeface="Arial"/>
              </a:rPr>
              <a:t>r</a:t>
            </a:r>
            <a:r>
              <a:rPr dirty="0" smtClean="0" sz="2800" spc="375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i</a:t>
            </a:r>
            <a:r>
              <a:rPr dirty="0" smtClean="0" sz="2800" spc="-15">
                <a:latin typeface="Arial"/>
                <a:cs typeface="Arial"/>
              </a:rPr>
              <a:t>n</a:t>
            </a:r>
            <a:r>
              <a:rPr dirty="0" smtClean="0" sz="2800" spc="-15">
                <a:latin typeface="Arial"/>
                <a:cs typeface="Arial"/>
              </a:rPr>
              <a:t>stru</a:t>
            </a:r>
            <a:r>
              <a:rPr dirty="0" smtClean="0" sz="2800" spc="-5">
                <a:latin typeface="Arial"/>
                <a:cs typeface="Arial"/>
              </a:rPr>
              <a:t>c</a:t>
            </a:r>
            <a:r>
              <a:rPr dirty="0" smtClean="0" sz="2800" spc="-10">
                <a:latin typeface="Arial"/>
                <a:cs typeface="Arial"/>
              </a:rPr>
              <a:t>ti</a:t>
            </a:r>
            <a:r>
              <a:rPr dirty="0" smtClean="0" sz="2800" spc="-15">
                <a:latin typeface="Arial"/>
                <a:cs typeface="Arial"/>
              </a:rPr>
              <a:t>o</a:t>
            </a:r>
            <a:r>
              <a:rPr dirty="0" smtClean="0" sz="2800" spc="-20">
                <a:latin typeface="Arial"/>
                <a:cs typeface="Arial"/>
              </a:rPr>
              <a:t>n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-38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from</a:t>
            </a:r>
            <a:r>
              <a:rPr dirty="0" smtClean="0" sz="2800" spc="-10">
                <a:latin typeface="Arial"/>
                <a:cs typeface="Arial"/>
              </a:rPr>
              <a:t> </a:t>
            </a:r>
            <a:r>
              <a:rPr dirty="0" smtClean="0" sz="2800" spc="-5">
                <a:latin typeface="Arial"/>
                <a:cs typeface="Arial"/>
              </a:rPr>
              <a:t>it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10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bas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20">
                <a:latin typeface="Arial"/>
                <a:cs typeface="Arial"/>
              </a:rPr>
              <a:t>gm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20">
                <a:latin typeface="Arial"/>
                <a:cs typeface="Arial"/>
              </a:rPr>
              <a:t>n</a:t>
            </a:r>
            <a:r>
              <a:rPr dirty="0" smtClean="0" sz="2800" spc="5">
                <a:latin typeface="Arial"/>
                <a:cs typeface="Arial"/>
              </a:rPr>
              <a:t>t</a:t>
            </a:r>
            <a:r>
              <a:rPr dirty="0" smtClean="0" sz="2800" spc="-10">
                <a:latin typeface="Arial"/>
                <a:cs typeface="Arial"/>
              </a:rPr>
              <a:t>.</a:t>
            </a:r>
            <a:r>
              <a:rPr dirty="0" smtClean="0" sz="2800" spc="-10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The</a:t>
            </a:r>
            <a:r>
              <a:rPr dirty="0" smtClean="0" sz="2800" spc="20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i</a:t>
            </a:r>
            <a:r>
              <a:rPr dirty="0" smtClean="0" sz="2800" spc="-15">
                <a:latin typeface="Arial"/>
                <a:cs typeface="Arial"/>
              </a:rPr>
              <a:t>n</a:t>
            </a:r>
            <a:r>
              <a:rPr dirty="0" smtClean="0" sz="2800" spc="-20">
                <a:latin typeface="Arial"/>
                <a:cs typeface="Arial"/>
              </a:rPr>
              <a:t>d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15">
                <a:latin typeface="Arial"/>
                <a:cs typeface="Arial"/>
              </a:rPr>
              <a:t>x</a:t>
            </a:r>
            <a:r>
              <a:rPr dirty="0" smtClean="0" sz="2800" spc="15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r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20">
                <a:latin typeface="Arial"/>
                <a:cs typeface="Arial"/>
              </a:rPr>
              <a:t>g</a:t>
            </a:r>
            <a:r>
              <a:rPr dirty="0" smtClean="0" sz="2800" spc="-5">
                <a:latin typeface="Arial"/>
                <a:cs typeface="Arial"/>
              </a:rPr>
              <a:t>i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5">
                <a:latin typeface="Arial"/>
                <a:cs typeface="Arial"/>
              </a:rPr>
              <a:t>t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-5">
                <a:latin typeface="Arial"/>
                <a:cs typeface="Arial"/>
              </a:rPr>
              <a:t>r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10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20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941445"/>
            <a:ext cx="3907154" cy="4362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527685" algn="l"/>
                <a:tab pos="1239520" algn="l"/>
                <a:tab pos="2431415" algn="l"/>
              </a:tabLst>
            </a:pPr>
            <a:r>
              <a:rPr dirty="0" smtClean="0" sz="2800" spc="-15" b="1">
                <a:latin typeface="Arial"/>
                <a:cs typeface="Arial"/>
              </a:rPr>
              <a:t>1</a:t>
            </a:r>
            <a:r>
              <a:rPr dirty="0" smtClean="0" sz="2800" spc="-10" b="1">
                <a:latin typeface="Arial"/>
                <a:cs typeface="Arial"/>
              </a:rPr>
              <a:t>.</a:t>
            </a:r>
            <a:r>
              <a:rPr dirty="0" smtClean="0" sz="2800" spc="-10" b="1">
                <a:latin typeface="Arial"/>
                <a:cs typeface="Arial"/>
              </a:rPr>
              <a:t>	</a:t>
            </a:r>
            <a:r>
              <a:rPr dirty="0" smtClean="0" sz="2800" spc="-30" b="1">
                <a:latin typeface="Arial"/>
                <a:cs typeface="Arial"/>
              </a:rPr>
              <a:t>B</a:t>
            </a:r>
            <a:r>
              <a:rPr dirty="0" smtClean="0" sz="2800" spc="-20" b="1">
                <a:latin typeface="Arial"/>
                <a:cs typeface="Arial"/>
              </a:rPr>
              <a:t>P</a:t>
            </a:r>
            <a:r>
              <a:rPr dirty="0" smtClean="0" sz="2800" spc="-20" b="1">
                <a:latin typeface="Arial"/>
                <a:cs typeface="Arial"/>
              </a:rPr>
              <a:t>	</a:t>
            </a:r>
            <a:r>
              <a:rPr dirty="0" smtClean="0" sz="2800" spc="-10" b="1">
                <a:latin typeface="Arial"/>
                <a:cs typeface="Arial"/>
              </a:rPr>
              <a:t>(</a:t>
            </a:r>
            <a:r>
              <a:rPr dirty="0" smtClean="0" sz="2800" spc="-15" b="1">
                <a:latin typeface="Arial"/>
                <a:cs typeface="Arial"/>
              </a:rPr>
              <a:t>B</a:t>
            </a:r>
            <a:r>
              <a:rPr dirty="0" smtClean="0" sz="2800" spc="-20" b="1">
                <a:latin typeface="Arial"/>
                <a:cs typeface="Arial"/>
              </a:rPr>
              <a:t>a</a:t>
            </a:r>
            <a:r>
              <a:rPr dirty="0" smtClean="0" sz="2800" spc="-5" b="1">
                <a:latin typeface="Arial"/>
                <a:cs typeface="Arial"/>
              </a:rPr>
              <a:t>s</a:t>
            </a:r>
            <a:r>
              <a:rPr dirty="0" smtClean="0" sz="2800" spc="-20" b="1">
                <a:latin typeface="Arial"/>
                <a:cs typeface="Arial"/>
              </a:rPr>
              <a:t>e</a:t>
            </a:r>
            <a:r>
              <a:rPr dirty="0" smtClean="0" sz="2800" spc="-20" b="1">
                <a:latin typeface="Arial"/>
                <a:cs typeface="Arial"/>
              </a:rPr>
              <a:t>	</a:t>
            </a:r>
            <a:r>
              <a:rPr dirty="0" smtClean="0" sz="2800" spc="-15" b="1">
                <a:latin typeface="Arial"/>
                <a:cs typeface="Arial"/>
              </a:rPr>
              <a:t>Point</a:t>
            </a:r>
            <a:r>
              <a:rPr dirty="0" smtClean="0" sz="2800" spc="0" b="1">
                <a:latin typeface="Arial"/>
                <a:cs typeface="Arial"/>
              </a:rPr>
              <a:t>e</a:t>
            </a:r>
            <a:r>
              <a:rPr dirty="0" smtClean="0" sz="2800" spc="-10" b="1">
                <a:latin typeface="Arial"/>
                <a:cs typeface="Arial"/>
              </a:rPr>
              <a:t>r):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37659" y="3992245"/>
            <a:ext cx="3970654" cy="3759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631190" algn="l"/>
                <a:tab pos="1229995" algn="l"/>
                <a:tab pos="2441575" algn="l"/>
                <a:tab pos="3618865" algn="l"/>
              </a:tabLst>
            </a:pPr>
            <a:r>
              <a:rPr dirty="0" smtClean="0" sz="2400">
                <a:latin typeface="Arial"/>
                <a:cs typeface="Arial"/>
              </a:rPr>
              <a:t>the	</a:t>
            </a:r>
            <a:r>
              <a:rPr dirty="0" smtClean="0" sz="2400" spc="-20">
                <a:latin typeface="Arial"/>
                <a:cs typeface="Arial"/>
              </a:rPr>
              <a:t>B</a:t>
            </a:r>
            <a:r>
              <a:rPr dirty="0" smtClean="0" sz="2400" spc="0">
                <a:latin typeface="Arial"/>
                <a:cs typeface="Arial"/>
              </a:rPr>
              <a:t>P	</a:t>
            </a:r>
            <a:r>
              <a:rPr dirty="0" smtClean="0" sz="2400" spc="0">
                <a:latin typeface="Arial"/>
                <a:cs typeface="Arial"/>
              </a:rPr>
              <a:t>register	</a:t>
            </a:r>
            <a:r>
              <a:rPr dirty="0" smtClean="0" sz="2400" spc="0">
                <a:latin typeface="Arial"/>
                <a:cs typeface="Arial"/>
              </a:rPr>
              <a:t>con</a:t>
            </a:r>
            <a:r>
              <a:rPr dirty="0" smtClean="0" sz="2400" spc="5">
                <a:latin typeface="Arial"/>
                <a:cs typeface="Arial"/>
              </a:rPr>
              <a:t>t</a:t>
            </a:r>
            <a:r>
              <a:rPr dirty="0" smtClean="0" sz="2400" spc="0">
                <a:latin typeface="Arial"/>
                <a:cs typeface="Arial"/>
              </a:rPr>
              <a:t>ain	</a:t>
            </a:r>
            <a:r>
              <a:rPr dirty="0" smtClean="0" sz="2400" spc="-5">
                <a:latin typeface="Arial"/>
                <a:cs typeface="Arial"/>
              </a:rPr>
              <a:t>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1356" y="4370196"/>
            <a:ext cx="7556500" cy="14732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00000"/>
              </a:lnSpc>
            </a:pPr>
            <a:r>
              <a:rPr dirty="0" smtClean="0" sz="2400">
                <a:latin typeface="Arial"/>
                <a:cs typeface="Arial"/>
              </a:rPr>
              <a:t>assumed </a:t>
            </a:r>
            <a:r>
              <a:rPr dirty="0" smtClean="0" sz="2400" spc="-300">
                <a:latin typeface="Arial"/>
                <a:cs typeface="Arial"/>
              </a:rPr>
              <a:t> </a:t>
            </a:r>
            <a:r>
              <a:rPr dirty="0" smtClean="0" sz="2400" spc="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ffset </a:t>
            </a:r>
            <a:r>
              <a:rPr dirty="0" smtClean="0" sz="2400" spc="-30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from </a:t>
            </a:r>
            <a:r>
              <a:rPr dirty="0" smtClean="0" sz="2400" spc="-30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</a:t>
            </a:r>
            <a:r>
              <a:rPr dirty="0" smtClean="0" sz="2400" spc="-10">
                <a:latin typeface="Arial"/>
                <a:cs typeface="Arial"/>
              </a:rPr>
              <a:t>h</a:t>
            </a:r>
            <a:r>
              <a:rPr dirty="0" smtClean="0" sz="2400" spc="0">
                <a:latin typeface="Arial"/>
                <a:cs typeface="Arial"/>
              </a:rPr>
              <a:t>e </a:t>
            </a:r>
            <a:r>
              <a:rPr dirty="0" smtClean="0" sz="2400" spc="-29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stack </a:t>
            </a:r>
            <a:r>
              <a:rPr dirty="0" smtClean="0" sz="2400" spc="-290">
                <a:latin typeface="Arial"/>
                <a:cs typeface="Arial"/>
              </a:rPr>
              <a:t> </a:t>
            </a:r>
            <a:r>
              <a:rPr dirty="0" smtClean="0" sz="2400" spc="-15">
                <a:latin typeface="Arial"/>
                <a:cs typeface="Arial"/>
              </a:rPr>
              <a:t>s</a:t>
            </a:r>
            <a:r>
              <a:rPr dirty="0" smtClean="0" sz="2400" spc="0">
                <a:latin typeface="Arial"/>
                <a:cs typeface="Arial"/>
              </a:rPr>
              <a:t>egment </a:t>
            </a:r>
            <a:r>
              <a:rPr dirty="0" smtClean="0" sz="2400" spc="-29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register </a:t>
            </a:r>
            <a:r>
              <a:rPr dirty="0" smtClean="0" sz="2400" spc="-28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(</a:t>
            </a:r>
            <a:r>
              <a:rPr dirty="0" smtClean="0" sz="2400" spc="-5" b="1">
                <a:latin typeface="Arial"/>
                <a:cs typeface="Arial"/>
              </a:rPr>
              <a:t>SS</a:t>
            </a:r>
            <a:r>
              <a:rPr dirty="0" smtClean="0" sz="2400" spc="0">
                <a:latin typeface="Arial"/>
                <a:cs typeface="Arial"/>
              </a:rPr>
              <a:t>),</a:t>
            </a:r>
            <a:r>
              <a:rPr dirty="0" smtClean="0" sz="2400" spc="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a</a:t>
            </a:r>
            <a:r>
              <a:rPr dirty="0" smtClean="0" sz="2400" spc="0">
                <a:latin typeface="Arial"/>
                <a:cs typeface="Arial"/>
              </a:rPr>
              <a:t>s</a:t>
            </a:r>
            <a:r>
              <a:rPr dirty="0" smtClean="0" sz="2400" spc="24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doe</a:t>
            </a:r>
            <a:r>
              <a:rPr dirty="0" smtClean="0" sz="2400" spc="0">
                <a:latin typeface="Arial"/>
                <a:cs typeface="Arial"/>
              </a:rPr>
              <a:t>s</a:t>
            </a:r>
            <a:r>
              <a:rPr dirty="0" smtClean="0" sz="2400" spc="24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</a:t>
            </a:r>
            <a:r>
              <a:rPr dirty="0" smtClean="0" sz="2400" spc="24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stack</a:t>
            </a:r>
            <a:r>
              <a:rPr dirty="0" smtClean="0" sz="2400" spc="25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pointe</a:t>
            </a:r>
            <a:r>
              <a:rPr dirty="0" smtClean="0" sz="2400" spc="5">
                <a:latin typeface="Arial"/>
                <a:cs typeface="Arial"/>
              </a:rPr>
              <a:t>r</a:t>
            </a:r>
            <a:r>
              <a:rPr dirty="0" smtClean="0" sz="2400" spc="0">
                <a:latin typeface="Arial"/>
                <a:cs typeface="Arial"/>
              </a:rPr>
              <a:t>.</a:t>
            </a:r>
            <a:r>
              <a:rPr dirty="0" smtClean="0" sz="2400" spc="23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Th</a:t>
            </a:r>
            <a:r>
              <a:rPr dirty="0" smtClean="0" sz="2400" spc="0">
                <a:latin typeface="Arial"/>
                <a:cs typeface="Arial"/>
              </a:rPr>
              <a:t>e</a:t>
            </a:r>
            <a:r>
              <a:rPr dirty="0" smtClean="0" sz="2400" spc="24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base</a:t>
            </a:r>
            <a:r>
              <a:rPr dirty="0" smtClean="0" sz="2400" spc="23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pointer</a:t>
            </a:r>
            <a:r>
              <a:rPr dirty="0" smtClean="0" sz="2400" spc="254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register</a:t>
            </a:r>
            <a:r>
              <a:rPr dirty="0" smtClean="0" sz="2400" spc="24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is</a:t>
            </a:r>
            <a:r>
              <a:rPr dirty="0" smtClean="0" sz="2400" spc="-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often</a:t>
            </a:r>
            <a:r>
              <a:rPr dirty="0" smtClean="0" sz="2400" spc="5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used</a:t>
            </a:r>
            <a:r>
              <a:rPr dirty="0" smtClean="0" sz="2400" spc="4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b</a:t>
            </a:r>
            <a:r>
              <a:rPr dirty="0" smtClean="0" sz="2400" spc="0">
                <a:latin typeface="Arial"/>
                <a:cs typeface="Arial"/>
              </a:rPr>
              <a:t>y</a:t>
            </a:r>
            <a:r>
              <a:rPr dirty="0" smtClean="0" sz="2400" spc="5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</a:t>
            </a:r>
            <a:r>
              <a:rPr dirty="0" smtClean="0" sz="2400" spc="5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subroutine</a:t>
            </a:r>
            <a:r>
              <a:rPr dirty="0" smtClean="0" sz="2400" spc="4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to</a:t>
            </a:r>
            <a:r>
              <a:rPr dirty="0" smtClean="0" sz="2400" spc="5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l</a:t>
            </a:r>
            <a:r>
              <a:rPr dirty="0" smtClean="0" sz="2400" spc="-10">
                <a:latin typeface="Arial"/>
                <a:cs typeface="Arial"/>
              </a:rPr>
              <a:t>o</a:t>
            </a:r>
            <a:r>
              <a:rPr dirty="0" smtClean="0" sz="2400" spc="5">
                <a:latin typeface="Arial"/>
                <a:cs typeface="Arial"/>
              </a:rPr>
              <a:t>c</a:t>
            </a:r>
            <a:r>
              <a:rPr dirty="0" smtClean="0" sz="2400" spc="0">
                <a:latin typeface="Arial"/>
                <a:cs typeface="Arial"/>
              </a:rPr>
              <a:t>ate</a:t>
            </a:r>
            <a:r>
              <a:rPr dirty="0" smtClean="0" sz="2400" spc="5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variab</a:t>
            </a:r>
            <a:r>
              <a:rPr dirty="0" smtClean="0" sz="2400" spc="5">
                <a:latin typeface="Arial"/>
                <a:cs typeface="Arial"/>
              </a:rPr>
              <a:t>l</a:t>
            </a:r>
            <a:r>
              <a:rPr dirty="0" smtClean="0" sz="2400" spc="0">
                <a:latin typeface="Arial"/>
                <a:cs typeface="Arial"/>
              </a:rPr>
              <a:t>es</a:t>
            </a:r>
            <a:r>
              <a:rPr dirty="0" smtClean="0" sz="2400" spc="5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that</a:t>
            </a:r>
            <a:r>
              <a:rPr dirty="0" smtClean="0" sz="2400" spc="4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w</a:t>
            </a:r>
            <a:r>
              <a:rPr dirty="0" smtClean="0" sz="2400" spc="-10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re</a:t>
            </a:r>
            <a:r>
              <a:rPr dirty="0" smtClean="0" sz="2400" spc="0">
                <a:latin typeface="Arial"/>
                <a:cs typeface="Arial"/>
              </a:rPr>
              <a:t> passed</a:t>
            </a:r>
            <a:r>
              <a:rPr dirty="0" smtClean="0" sz="2400" spc="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n the</a:t>
            </a:r>
            <a:r>
              <a:rPr dirty="0" smtClean="0" sz="2400" spc="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stack</a:t>
            </a:r>
            <a:r>
              <a:rPr dirty="0" smtClean="0" sz="2400" spc="-2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b</a:t>
            </a:r>
            <a:r>
              <a:rPr dirty="0" smtClean="0" sz="2400" spc="0">
                <a:latin typeface="Arial"/>
                <a:cs typeface="Arial"/>
              </a:rPr>
              <a:t>y a cal</a:t>
            </a:r>
            <a:r>
              <a:rPr dirty="0" smtClean="0" sz="2400" spc="-15">
                <a:latin typeface="Arial"/>
                <a:cs typeface="Arial"/>
              </a:rPr>
              <a:t>l</a:t>
            </a:r>
            <a:r>
              <a:rPr dirty="0" smtClean="0" sz="2400" spc="0">
                <a:latin typeface="Arial"/>
                <a:cs typeface="Arial"/>
              </a:rPr>
              <a:t>i</a:t>
            </a:r>
            <a:r>
              <a:rPr dirty="0" smtClean="0" sz="2400" spc="-10">
                <a:latin typeface="Arial"/>
                <a:cs typeface="Arial"/>
              </a:rPr>
              <a:t>n</a:t>
            </a:r>
            <a:r>
              <a:rPr dirty="0" smtClean="0" sz="2400" spc="0">
                <a:latin typeface="Arial"/>
                <a:cs typeface="Arial"/>
              </a:rPr>
              <a:t>g</a:t>
            </a:r>
            <a:r>
              <a:rPr dirty="0" smtClean="0" sz="2400" spc="4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program.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74320"/>
            <a:ext cx="8229600" cy="792479"/>
          </a:xfrm>
          <a:custGeom>
            <a:avLst/>
            <a:gdLst/>
            <a:ahLst/>
            <a:cxnLst/>
            <a:rect l="l" t="t" r="r" b="b"/>
            <a:pathLst>
              <a:path w="8229600" h="792479">
                <a:moveTo>
                  <a:pt x="0" y="792479"/>
                </a:moveTo>
                <a:lnTo>
                  <a:pt x="8229600" y="792479"/>
                </a:lnTo>
                <a:lnTo>
                  <a:pt x="8229600" y="0"/>
                </a:lnTo>
                <a:lnTo>
                  <a:pt x="0" y="0"/>
                </a:lnTo>
                <a:lnTo>
                  <a:pt x="0" y="792479"/>
                </a:lnTo>
                <a:close/>
              </a:path>
            </a:pathLst>
          </a:custGeom>
          <a:solidFill>
            <a:srgbClr val="99336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54629" y="351790"/>
            <a:ext cx="3636010" cy="6172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4000" spc="-25" b="1">
                <a:latin typeface="Arial"/>
                <a:cs typeface="Arial"/>
              </a:rPr>
              <a:t>Index</a:t>
            </a:r>
            <a:r>
              <a:rPr dirty="0" smtClean="0" sz="4000" spc="-5" b="1">
                <a:latin typeface="Arial"/>
                <a:cs typeface="Arial"/>
              </a:rPr>
              <a:t> </a:t>
            </a:r>
            <a:r>
              <a:rPr dirty="0" smtClean="0" sz="4000" spc="-20" b="1">
                <a:latin typeface="Arial"/>
                <a:cs typeface="Arial"/>
              </a:rPr>
              <a:t>registers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1295400"/>
            <a:ext cx="8229600" cy="4831080"/>
          </a:xfrm>
          <a:custGeom>
            <a:avLst/>
            <a:gdLst/>
            <a:ahLst/>
            <a:cxnLst/>
            <a:rect l="l" t="t" r="r" b="b"/>
            <a:pathLst>
              <a:path w="8229600" h="4831080">
                <a:moveTo>
                  <a:pt x="0" y="4831080"/>
                </a:moveTo>
                <a:lnTo>
                  <a:pt x="8229600" y="4831080"/>
                </a:lnTo>
                <a:lnTo>
                  <a:pt x="8229600" y="0"/>
                </a:lnTo>
                <a:lnTo>
                  <a:pt x="0" y="0"/>
                </a:lnTo>
                <a:lnTo>
                  <a:pt x="0" y="483108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35940" y="1333753"/>
            <a:ext cx="8072755" cy="31559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469900" marR="12700" indent="-457834">
              <a:lnSpc>
                <a:spcPct val="100000"/>
              </a:lnSpc>
              <a:buFont typeface="Arial"/>
              <a:buAutoNum type="arabicPeriod" startAt="2"/>
              <a:tabLst>
                <a:tab pos="469900" algn="l"/>
                <a:tab pos="1155700" algn="l"/>
              </a:tabLst>
            </a:pPr>
            <a:r>
              <a:rPr dirty="0" smtClean="0" sz="2400" spc="-5" b="1">
                <a:latin typeface="Arial"/>
                <a:cs typeface="Arial"/>
              </a:rPr>
              <a:t>S</a:t>
            </a:r>
            <a:r>
              <a:rPr dirty="0" smtClean="0" sz="2400" spc="0" b="1">
                <a:latin typeface="Arial"/>
                <a:cs typeface="Arial"/>
              </a:rPr>
              <a:t>P </a:t>
            </a:r>
            <a:r>
              <a:rPr dirty="0" smtClean="0" sz="2400" spc="-275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(Stack </a:t>
            </a:r>
            <a:r>
              <a:rPr dirty="0" smtClean="0" sz="2400" spc="-26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Poi</a:t>
            </a:r>
            <a:r>
              <a:rPr dirty="0" smtClean="0" sz="2400" spc="-20" b="1">
                <a:latin typeface="Arial"/>
                <a:cs typeface="Arial"/>
              </a:rPr>
              <a:t>n</a:t>
            </a:r>
            <a:r>
              <a:rPr dirty="0" smtClean="0" sz="2400" spc="0" b="1">
                <a:latin typeface="Arial"/>
                <a:cs typeface="Arial"/>
              </a:rPr>
              <a:t>ter</a:t>
            </a:r>
            <a:r>
              <a:rPr dirty="0" smtClean="0" sz="2400" spc="10" b="1">
                <a:latin typeface="Arial"/>
                <a:cs typeface="Arial"/>
              </a:rPr>
              <a:t>)</a:t>
            </a:r>
            <a:r>
              <a:rPr dirty="0" smtClean="0" sz="2400" spc="0" b="1">
                <a:latin typeface="Arial"/>
                <a:cs typeface="Arial"/>
              </a:rPr>
              <a:t>: </a:t>
            </a:r>
            <a:r>
              <a:rPr dirty="0" smtClean="0" sz="2400" spc="-275" b="1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 </a:t>
            </a:r>
            <a:r>
              <a:rPr dirty="0" smtClean="0" sz="2400" spc="-27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stack </a:t>
            </a:r>
            <a:r>
              <a:rPr dirty="0" smtClean="0" sz="2400" spc="-27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poi</a:t>
            </a:r>
            <a:r>
              <a:rPr dirty="0" smtClean="0" sz="2400" spc="-10">
                <a:latin typeface="Arial"/>
                <a:cs typeface="Arial"/>
              </a:rPr>
              <a:t>n</a:t>
            </a:r>
            <a:r>
              <a:rPr dirty="0" smtClean="0" sz="2400" spc="0">
                <a:latin typeface="Arial"/>
                <a:cs typeface="Arial"/>
              </a:rPr>
              <a:t>ter </a:t>
            </a:r>
            <a:r>
              <a:rPr dirty="0" smtClean="0" sz="2400" spc="-26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register </a:t>
            </a:r>
            <a:r>
              <a:rPr dirty="0" smtClean="0" sz="2400" spc="-26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contain</a:t>
            </a:r>
            <a:r>
              <a:rPr dirty="0" smtClean="0" sz="2400" spc="0">
                <a:latin typeface="Arial"/>
                <a:cs typeface="Arial"/>
              </a:rPr>
              <a:t> the</a:t>
            </a:r>
            <a:r>
              <a:rPr dirty="0" smtClean="0" sz="2400" spc="16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o</a:t>
            </a:r>
            <a:r>
              <a:rPr dirty="0" smtClean="0" sz="2400" spc="-15">
                <a:latin typeface="Arial"/>
                <a:cs typeface="Arial"/>
              </a:rPr>
              <a:t>f</a:t>
            </a:r>
            <a:r>
              <a:rPr dirty="0" smtClean="0" sz="2400" spc="0">
                <a:latin typeface="Arial"/>
                <a:cs typeface="Arial"/>
              </a:rPr>
              <a:t>fset</a:t>
            </a:r>
            <a:r>
              <a:rPr dirty="0" smtClean="0" sz="2400" spc="175">
                <a:latin typeface="Arial"/>
                <a:cs typeface="Arial"/>
              </a:rPr>
              <a:t> </a:t>
            </a:r>
            <a:r>
              <a:rPr dirty="0" smtClean="0" sz="2400" spc="-20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f</a:t>
            </a:r>
            <a:r>
              <a:rPr dirty="0" smtClean="0" sz="2400" spc="16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</a:t>
            </a:r>
            <a:r>
              <a:rPr dirty="0" smtClean="0" sz="2400" spc="17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top</a:t>
            </a:r>
            <a:r>
              <a:rPr dirty="0" smtClean="0" sz="2400" spc="16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f</a:t>
            </a:r>
            <a:r>
              <a:rPr dirty="0" smtClean="0" sz="2400" spc="16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</a:t>
            </a:r>
            <a:r>
              <a:rPr dirty="0" smtClean="0" sz="2400" spc="165">
                <a:latin typeface="Arial"/>
                <a:cs typeface="Arial"/>
              </a:rPr>
              <a:t> </a:t>
            </a:r>
            <a:r>
              <a:rPr dirty="0" smtClean="0" sz="2400" spc="-15">
                <a:latin typeface="Arial"/>
                <a:cs typeface="Arial"/>
              </a:rPr>
              <a:t>s</a:t>
            </a:r>
            <a:r>
              <a:rPr dirty="0" smtClean="0" sz="2400" spc="0">
                <a:latin typeface="Arial"/>
                <a:cs typeface="Arial"/>
              </a:rPr>
              <a:t>tac</a:t>
            </a:r>
            <a:r>
              <a:rPr dirty="0" smtClean="0" sz="2400" spc="-5">
                <a:latin typeface="Arial"/>
                <a:cs typeface="Arial"/>
              </a:rPr>
              <a:t>k</a:t>
            </a:r>
            <a:r>
              <a:rPr dirty="0" smtClean="0" sz="2400" spc="0">
                <a:latin typeface="Arial"/>
                <a:cs typeface="Arial"/>
              </a:rPr>
              <a:t>.</a:t>
            </a:r>
            <a:r>
              <a:rPr dirty="0" smtClean="0" sz="2400" spc="15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Th</a:t>
            </a:r>
            <a:r>
              <a:rPr dirty="0" smtClean="0" sz="2400" spc="0">
                <a:latin typeface="Arial"/>
                <a:cs typeface="Arial"/>
              </a:rPr>
              <a:t>e</a:t>
            </a:r>
            <a:r>
              <a:rPr dirty="0" smtClean="0" sz="2400" spc="16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stack</a:t>
            </a:r>
            <a:r>
              <a:rPr dirty="0" smtClean="0" sz="2400" spc="15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p</a:t>
            </a:r>
            <a:r>
              <a:rPr dirty="0" smtClean="0" sz="2400" spc="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inter</a:t>
            </a:r>
            <a:r>
              <a:rPr dirty="0" smtClean="0" sz="2400" spc="16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and</a:t>
            </a:r>
            <a:r>
              <a:rPr dirty="0" smtClean="0" sz="2400" spc="-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	</a:t>
            </a:r>
            <a:r>
              <a:rPr dirty="0" smtClean="0" sz="2400" spc="-15">
                <a:latin typeface="Arial"/>
                <a:cs typeface="Arial"/>
              </a:rPr>
              <a:t>s</a:t>
            </a:r>
            <a:r>
              <a:rPr dirty="0" smtClean="0" sz="2400" spc="0">
                <a:latin typeface="Arial"/>
                <a:cs typeface="Arial"/>
              </a:rPr>
              <a:t>tack  </a:t>
            </a:r>
            <a:r>
              <a:rPr dirty="0" smtClean="0" sz="2400" spc="6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segment  </a:t>
            </a:r>
            <a:r>
              <a:rPr dirty="0" smtClean="0" sz="2400" spc="6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register  </a:t>
            </a:r>
            <a:r>
              <a:rPr dirty="0" smtClean="0" sz="2400" spc="5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combine  </a:t>
            </a:r>
            <a:r>
              <a:rPr dirty="0" smtClean="0" sz="2400" spc="60">
                <a:latin typeface="Arial"/>
                <a:cs typeface="Arial"/>
              </a:rPr>
              <a:t> </a:t>
            </a:r>
            <a:r>
              <a:rPr dirty="0" smtClean="0" sz="2400" spc="-10">
                <a:latin typeface="Arial"/>
                <a:cs typeface="Arial"/>
              </a:rPr>
              <a:t>t</a:t>
            </a:r>
            <a:r>
              <a:rPr dirty="0" smtClean="0" sz="2400" spc="0">
                <a:latin typeface="Arial"/>
                <a:cs typeface="Arial"/>
              </a:rPr>
              <a:t>o  </a:t>
            </a:r>
            <a:r>
              <a:rPr dirty="0" smtClean="0" sz="2400" spc="6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form  </a:t>
            </a:r>
            <a:r>
              <a:rPr dirty="0" smtClean="0" sz="2400" spc="5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</a:t>
            </a:r>
            <a:r>
              <a:rPr dirty="0" smtClean="0" sz="2400" spc="-10">
                <a:latin typeface="Arial"/>
                <a:cs typeface="Arial"/>
              </a:rPr>
              <a:t>h</a:t>
            </a:r>
            <a:r>
              <a:rPr dirty="0" smtClean="0" sz="2400" spc="0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 complete</a:t>
            </a:r>
            <a:r>
              <a:rPr dirty="0" smtClean="0" sz="2400" spc="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ad</a:t>
            </a:r>
            <a:r>
              <a:rPr dirty="0" smtClean="0" sz="2400" spc="-10">
                <a:latin typeface="Arial"/>
                <a:cs typeface="Arial"/>
              </a:rPr>
              <a:t>d</a:t>
            </a:r>
            <a:r>
              <a:rPr dirty="0" smtClean="0" sz="2400" spc="0">
                <a:latin typeface="Arial"/>
                <a:cs typeface="Arial"/>
              </a:rPr>
              <a:t>ress</a:t>
            </a:r>
            <a:r>
              <a:rPr dirty="0" smtClean="0" sz="2400" spc="1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f</a:t>
            </a:r>
            <a:r>
              <a:rPr dirty="0" smtClean="0" sz="2400" spc="-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 top</a:t>
            </a:r>
            <a:r>
              <a:rPr dirty="0" smtClean="0" sz="2400" spc="-1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f</a:t>
            </a:r>
            <a:r>
              <a:rPr dirty="0" smtClean="0" sz="2400" spc="-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</a:t>
            </a:r>
            <a:r>
              <a:rPr dirty="0" smtClean="0" sz="2400" spc="-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stack.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7"/>
              </a:spcBef>
              <a:buFont typeface="Arial"/>
              <a:buAutoNum type="arabicPeriod" startAt="2"/>
            </a:pPr>
            <a:endParaRPr sz="600"/>
          </a:p>
          <a:p>
            <a:pPr>
              <a:lnSpc>
                <a:spcPts val="1000"/>
              </a:lnSpc>
              <a:buFont typeface="Arial"/>
              <a:buAutoNum type="arabicPeriod" startAt="2"/>
            </a:pPr>
            <a:endParaRPr sz="1000"/>
          </a:p>
          <a:p>
            <a:pPr>
              <a:lnSpc>
                <a:spcPts val="1000"/>
              </a:lnSpc>
              <a:buFont typeface="Arial"/>
              <a:buAutoNum type="arabicPeriod" startAt="2"/>
            </a:pPr>
            <a:endParaRPr sz="1000"/>
          </a:p>
          <a:p>
            <a:pPr>
              <a:lnSpc>
                <a:spcPts val="1000"/>
              </a:lnSpc>
              <a:buFont typeface="Arial"/>
              <a:buAutoNum type="arabicPeriod" startAt="2"/>
            </a:pPr>
            <a:endParaRPr sz="1000"/>
          </a:p>
          <a:p>
            <a:pPr>
              <a:lnSpc>
                <a:spcPts val="1000"/>
              </a:lnSpc>
              <a:buFont typeface="Arial"/>
              <a:buAutoNum type="arabicPeriod" startAt="2"/>
            </a:pPr>
            <a:endParaRPr sz="1000"/>
          </a:p>
          <a:p>
            <a:pPr algn="just" marL="469900" marR="12700" indent="-457834">
              <a:lnSpc>
                <a:spcPct val="100000"/>
              </a:lnSpc>
              <a:buFont typeface="Arial"/>
              <a:buAutoNum type="arabicPeriod" startAt="2"/>
              <a:tabLst>
                <a:tab pos="469900" algn="l"/>
                <a:tab pos="1061085" algn="l"/>
              </a:tabLst>
            </a:pPr>
            <a:r>
              <a:rPr dirty="0" smtClean="0" sz="2400" spc="-10" b="1">
                <a:latin typeface="Arial"/>
                <a:cs typeface="Arial"/>
              </a:rPr>
              <a:t>S</a:t>
            </a:r>
            <a:r>
              <a:rPr dirty="0" smtClean="0" sz="2400" spc="0" b="1">
                <a:latin typeface="Arial"/>
                <a:cs typeface="Arial"/>
              </a:rPr>
              <a:t>I </a:t>
            </a:r>
            <a:r>
              <a:rPr dirty="0" smtClean="0" sz="2400" spc="-18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(So</a:t>
            </a:r>
            <a:r>
              <a:rPr dirty="0" smtClean="0" sz="2400" spc="-10" b="1">
                <a:latin typeface="Arial"/>
                <a:cs typeface="Arial"/>
              </a:rPr>
              <a:t>u</a:t>
            </a:r>
            <a:r>
              <a:rPr dirty="0" smtClean="0" sz="2400" spc="0" b="1">
                <a:latin typeface="Arial"/>
                <a:cs typeface="Arial"/>
              </a:rPr>
              <a:t>rce </a:t>
            </a:r>
            <a:r>
              <a:rPr dirty="0" smtClean="0" sz="2400" spc="-19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Ind</a:t>
            </a:r>
            <a:r>
              <a:rPr dirty="0" smtClean="0" sz="2400" spc="-10" b="1">
                <a:latin typeface="Arial"/>
                <a:cs typeface="Arial"/>
              </a:rPr>
              <a:t>e</a:t>
            </a:r>
            <a:r>
              <a:rPr dirty="0" smtClean="0" sz="2400" spc="0" b="1">
                <a:latin typeface="Arial"/>
                <a:cs typeface="Arial"/>
              </a:rPr>
              <a:t>x): </a:t>
            </a:r>
            <a:r>
              <a:rPr dirty="0" smtClean="0" sz="2400" spc="-195" b="1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</a:t>
            </a:r>
            <a:r>
              <a:rPr dirty="0" smtClean="0" sz="2400" spc="-10">
                <a:latin typeface="Arial"/>
                <a:cs typeface="Arial"/>
              </a:rPr>
              <a:t>h</a:t>
            </a:r>
            <a:r>
              <a:rPr dirty="0" smtClean="0" sz="2400" spc="0">
                <a:latin typeface="Arial"/>
                <a:cs typeface="Arial"/>
              </a:rPr>
              <a:t>is </a:t>
            </a:r>
            <a:r>
              <a:rPr dirty="0" smtClean="0" sz="2400" spc="-19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re</a:t>
            </a:r>
            <a:r>
              <a:rPr dirty="0" smtClean="0" sz="2400" spc="5">
                <a:latin typeface="Arial"/>
                <a:cs typeface="Arial"/>
              </a:rPr>
              <a:t>g</a:t>
            </a:r>
            <a:r>
              <a:rPr dirty="0" smtClean="0" sz="2400" spc="0">
                <a:latin typeface="Arial"/>
                <a:cs typeface="Arial"/>
              </a:rPr>
              <a:t>ister </a:t>
            </a:r>
            <a:r>
              <a:rPr dirty="0" smtClean="0" sz="2400" spc="-18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takes </a:t>
            </a:r>
            <a:r>
              <a:rPr dirty="0" smtClean="0" sz="2400" spc="-19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its </a:t>
            </a:r>
            <a:r>
              <a:rPr dirty="0" smtClean="0" sz="2400" spc="-18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name </a:t>
            </a:r>
            <a:r>
              <a:rPr dirty="0" smtClean="0" sz="2400" spc="-19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fr</a:t>
            </a:r>
            <a:r>
              <a:rPr dirty="0" smtClean="0" sz="2400" spc="-10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m</a:t>
            </a:r>
            <a:r>
              <a:rPr dirty="0" smtClean="0" sz="2400" spc="0">
                <a:latin typeface="Arial"/>
                <a:cs typeface="Arial"/>
              </a:rPr>
              <a:t> the	</a:t>
            </a:r>
            <a:r>
              <a:rPr dirty="0" smtClean="0" sz="2400" spc="-15">
                <a:latin typeface="Arial"/>
                <a:cs typeface="Arial"/>
              </a:rPr>
              <a:t>s</a:t>
            </a:r>
            <a:r>
              <a:rPr dirty="0" smtClean="0" sz="2400" spc="0">
                <a:latin typeface="Arial"/>
                <a:cs typeface="Arial"/>
              </a:rPr>
              <a:t>t</a:t>
            </a:r>
            <a:r>
              <a:rPr dirty="0" smtClean="0" sz="2400" spc="5">
                <a:latin typeface="Arial"/>
                <a:cs typeface="Arial"/>
              </a:rPr>
              <a:t>r</a:t>
            </a:r>
            <a:r>
              <a:rPr dirty="0" smtClean="0" sz="2400" spc="0">
                <a:latin typeface="Arial"/>
                <a:cs typeface="Arial"/>
              </a:rPr>
              <a:t>i</a:t>
            </a:r>
            <a:r>
              <a:rPr dirty="0" smtClean="0" sz="2400" spc="-10">
                <a:latin typeface="Arial"/>
                <a:cs typeface="Arial"/>
              </a:rPr>
              <a:t>n</a:t>
            </a:r>
            <a:r>
              <a:rPr dirty="0" smtClean="0" sz="2400" spc="0">
                <a:latin typeface="Arial"/>
                <a:cs typeface="Arial"/>
              </a:rPr>
              <a:t>g </a:t>
            </a:r>
            <a:r>
              <a:rPr dirty="0" smtClean="0" sz="2400" spc="-3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movement </a:t>
            </a:r>
            <a:r>
              <a:rPr dirty="0" smtClean="0" sz="2400" spc="-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i</a:t>
            </a:r>
            <a:r>
              <a:rPr dirty="0" smtClean="0" sz="2400" spc="-10">
                <a:latin typeface="Arial"/>
                <a:cs typeface="Arial"/>
              </a:rPr>
              <a:t>n</a:t>
            </a:r>
            <a:r>
              <a:rPr dirty="0" smtClean="0" sz="2400" spc="0">
                <a:latin typeface="Arial"/>
                <a:cs typeface="Arial"/>
              </a:rPr>
              <a:t>st</a:t>
            </a:r>
            <a:r>
              <a:rPr dirty="0" smtClean="0" sz="2400" spc="5">
                <a:latin typeface="Arial"/>
                <a:cs typeface="Arial"/>
              </a:rPr>
              <a:t>r</a:t>
            </a:r>
            <a:r>
              <a:rPr dirty="0" smtClean="0" sz="2400" spc="0">
                <a:latin typeface="Arial"/>
                <a:cs typeface="Arial"/>
              </a:rPr>
              <a:t>uction, </a:t>
            </a:r>
            <a:r>
              <a:rPr dirty="0" smtClean="0" sz="2400" spc="-2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n </a:t>
            </a:r>
            <a:r>
              <a:rPr dirty="0" smtClean="0" sz="2400" spc="-2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w</a:t>
            </a:r>
            <a:r>
              <a:rPr dirty="0" smtClean="0" sz="2400" spc="-10">
                <a:latin typeface="Arial"/>
                <a:cs typeface="Arial"/>
              </a:rPr>
              <a:t>h</a:t>
            </a:r>
            <a:r>
              <a:rPr dirty="0" smtClean="0" sz="2400" spc="0">
                <a:latin typeface="Arial"/>
                <a:cs typeface="Arial"/>
              </a:rPr>
              <a:t>ich </a:t>
            </a:r>
            <a:r>
              <a:rPr dirty="0" smtClean="0" sz="2400" spc="-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 </a:t>
            </a:r>
            <a:r>
              <a:rPr dirty="0" smtClean="0" sz="2400" spc="-2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sour</a:t>
            </a:r>
            <a:r>
              <a:rPr dirty="0" smtClean="0" sz="2400" spc="-15">
                <a:latin typeface="Arial"/>
                <a:cs typeface="Arial"/>
              </a:rPr>
              <a:t>c</a:t>
            </a:r>
            <a:r>
              <a:rPr dirty="0" smtClean="0" sz="2400" spc="0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 st</a:t>
            </a:r>
            <a:r>
              <a:rPr dirty="0" smtClean="0" sz="2400" spc="5">
                <a:latin typeface="Arial"/>
                <a:cs typeface="Arial"/>
              </a:rPr>
              <a:t>r</a:t>
            </a:r>
            <a:r>
              <a:rPr dirty="0" smtClean="0" sz="2400" spc="0">
                <a:latin typeface="Arial"/>
                <a:cs typeface="Arial"/>
              </a:rPr>
              <a:t>i</a:t>
            </a:r>
            <a:r>
              <a:rPr dirty="0" smtClean="0" sz="2400" spc="-10">
                <a:latin typeface="Arial"/>
                <a:cs typeface="Arial"/>
              </a:rPr>
              <a:t>n</a:t>
            </a:r>
            <a:r>
              <a:rPr dirty="0" smtClean="0" sz="2400" spc="0">
                <a:latin typeface="Arial"/>
                <a:cs typeface="Arial"/>
              </a:rPr>
              <a:t>g </a:t>
            </a:r>
            <a:r>
              <a:rPr dirty="0" smtClean="0" sz="2400" spc="-5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s po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nted</a:t>
            </a:r>
            <a:r>
              <a:rPr dirty="0" smtClean="0" sz="2400" spc="1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to</a:t>
            </a:r>
            <a:r>
              <a:rPr dirty="0" smtClean="0" sz="2400" spc="-1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b</a:t>
            </a:r>
            <a:r>
              <a:rPr dirty="0" smtClean="0" sz="2400" spc="0">
                <a:latin typeface="Arial"/>
                <a:cs typeface="Arial"/>
              </a:rPr>
              <a:t>y the</a:t>
            </a:r>
            <a:r>
              <a:rPr dirty="0" smtClean="0" sz="2400" spc="-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source i</a:t>
            </a:r>
            <a:r>
              <a:rPr dirty="0" smtClean="0" sz="2400" spc="-10">
                <a:latin typeface="Arial"/>
                <a:cs typeface="Arial"/>
              </a:rPr>
              <a:t>n</a:t>
            </a:r>
            <a:r>
              <a:rPr dirty="0" smtClean="0" sz="2400" spc="0">
                <a:latin typeface="Arial"/>
                <a:cs typeface="Arial"/>
              </a:rPr>
              <a:t>dex</a:t>
            </a:r>
            <a:r>
              <a:rPr dirty="0" smtClean="0" sz="2400" spc="2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registe</a:t>
            </a:r>
            <a:r>
              <a:rPr dirty="0" smtClean="0" sz="2400" spc="5">
                <a:latin typeface="Arial"/>
                <a:cs typeface="Arial"/>
              </a:rPr>
              <a:t>r</a:t>
            </a:r>
            <a:r>
              <a:rPr dirty="0" smtClean="0" sz="2400" spc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20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5065141"/>
            <a:ext cx="6959600" cy="7416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469900" algn="l"/>
                <a:tab pos="958850" algn="l"/>
                <a:tab pos="2903855" algn="l"/>
                <a:tab pos="4086860" algn="l"/>
                <a:tab pos="4696460" algn="l"/>
                <a:tab pos="5184140" algn="l"/>
                <a:tab pos="6386830" algn="l"/>
              </a:tabLst>
            </a:pPr>
            <a:r>
              <a:rPr dirty="0" smtClean="0" sz="2400" spc="-5" b="1">
                <a:latin typeface="Arial"/>
                <a:cs typeface="Arial"/>
              </a:rPr>
              <a:t>4</a:t>
            </a:r>
            <a:r>
              <a:rPr dirty="0" smtClean="0" sz="2400" spc="0" b="1">
                <a:latin typeface="Arial"/>
                <a:cs typeface="Arial"/>
              </a:rPr>
              <a:t>.	</a:t>
            </a:r>
            <a:r>
              <a:rPr dirty="0" smtClean="0" sz="2400" spc="-10" b="1">
                <a:latin typeface="Arial"/>
                <a:cs typeface="Arial"/>
              </a:rPr>
              <a:t>D</a:t>
            </a:r>
            <a:r>
              <a:rPr dirty="0" smtClean="0" sz="2400" spc="0" b="1">
                <a:latin typeface="Arial"/>
                <a:cs typeface="Arial"/>
              </a:rPr>
              <a:t>I	</a:t>
            </a:r>
            <a:r>
              <a:rPr dirty="0" smtClean="0" sz="2400" spc="0" b="1">
                <a:latin typeface="Arial"/>
                <a:cs typeface="Arial"/>
              </a:rPr>
              <a:t>(De</a:t>
            </a:r>
            <a:r>
              <a:rPr dirty="0" smtClean="0" sz="2400" spc="-10" b="1">
                <a:latin typeface="Arial"/>
                <a:cs typeface="Arial"/>
              </a:rPr>
              <a:t>s</a:t>
            </a:r>
            <a:r>
              <a:rPr dirty="0" smtClean="0" sz="2400" spc="0" b="1">
                <a:latin typeface="Arial"/>
                <a:cs typeface="Arial"/>
              </a:rPr>
              <a:t>tin</a:t>
            </a:r>
            <a:r>
              <a:rPr dirty="0" smtClean="0" sz="2400" spc="-10" b="1">
                <a:latin typeface="Arial"/>
                <a:cs typeface="Arial"/>
              </a:rPr>
              <a:t>a</a:t>
            </a:r>
            <a:r>
              <a:rPr dirty="0" smtClean="0" sz="2400" spc="0" b="1">
                <a:latin typeface="Arial"/>
                <a:cs typeface="Arial"/>
              </a:rPr>
              <a:t>tion	</a:t>
            </a:r>
            <a:r>
              <a:rPr dirty="0" smtClean="0" sz="2400" spc="0" b="1">
                <a:latin typeface="Arial"/>
                <a:cs typeface="Arial"/>
              </a:rPr>
              <a:t>Ind</a:t>
            </a:r>
            <a:r>
              <a:rPr dirty="0" smtClean="0" sz="2400" spc="-20" b="1">
                <a:latin typeface="Arial"/>
                <a:cs typeface="Arial"/>
              </a:rPr>
              <a:t>e</a:t>
            </a:r>
            <a:r>
              <a:rPr dirty="0" smtClean="0" sz="2400" spc="0" b="1">
                <a:latin typeface="Arial"/>
                <a:cs typeface="Arial"/>
              </a:rPr>
              <a:t>x):	</a:t>
            </a:r>
            <a:r>
              <a:rPr dirty="0" smtClean="0" sz="2400" spc="0">
                <a:latin typeface="Arial"/>
                <a:cs typeface="Arial"/>
              </a:rPr>
              <a:t>the	</a:t>
            </a:r>
            <a:r>
              <a:rPr dirty="0" smtClean="0" sz="2400" spc="-10">
                <a:latin typeface="Arial"/>
                <a:cs typeface="Arial"/>
              </a:rPr>
              <a:t>D</a:t>
            </a:r>
            <a:r>
              <a:rPr dirty="0" smtClean="0" sz="2400" spc="0">
                <a:latin typeface="Arial"/>
                <a:cs typeface="Arial"/>
              </a:rPr>
              <a:t>I	</a:t>
            </a:r>
            <a:r>
              <a:rPr dirty="0" smtClean="0" sz="2400" spc="0">
                <a:latin typeface="Arial"/>
                <a:cs typeface="Arial"/>
              </a:rPr>
              <a:t>reg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ster	</a:t>
            </a:r>
            <a:r>
              <a:rPr dirty="0" smtClean="0" sz="2400" spc="0">
                <a:latin typeface="Arial"/>
                <a:cs typeface="Arial"/>
              </a:rPr>
              <a:t>acts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dirty="0" smtClean="0" sz="2400">
                <a:latin typeface="Arial"/>
                <a:cs typeface="Arial"/>
              </a:rPr>
              <a:t>desti</a:t>
            </a:r>
            <a:r>
              <a:rPr dirty="0" smtClean="0" sz="2400" spc="-10">
                <a:latin typeface="Arial"/>
                <a:cs typeface="Arial"/>
              </a:rPr>
              <a:t>n</a:t>
            </a:r>
            <a:r>
              <a:rPr dirty="0" smtClean="0" sz="2400" spc="0">
                <a:latin typeface="Arial"/>
                <a:cs typeface="Arial"/>
              </a:rPr>
              <a:t>ation</a:t>
            </a:r>
            <a:r>
              <a:rPr dirty="0" smtClean="0" sz="2400" spc="2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for s</a:t>
            </a:r>
            <a:r>
              <a:rPr dirty="0" smtClean="0" sz="2400" spc="5">
                <a:latin typeface="Arial"/>
                <a:cs typeface="Arial"/>
              </a:rPr>
              <a:t>t</a:t>
            </a:r>
            <a:r>
              <a:rPr dirty="0" smtClean="0" sz="2400" spc="0">
                <a:latin typeface="Arial"/>
                <a:cs typeface="Arial"/>
              </a:rPr>
              <a:t>ring</a:t>
            </a:r>
            <a:r>
              <a:rPr dirty="0" smtClean="0" sz="2400" spc="-1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movement</a:t>
            </a:r>
            <a:r>
              <a:rPr dirty="0" smtClean="0" sz="2400" spc="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i</a:t>
            </a:r>
            <a:r>
              <a:rPr dirty="0" smtClean="0" sz="2400" spc="-10">
                <a:latin typeface="Arial"/>
                <a:cs typeface="Arial"/>
              </a:rPr>
              <a:t>n</a:t>
            </a:r>
            <a:r>
              <a:rPr dirty="0" smtClean="0" sz="2400" spc="0">
                <a:latin typeface="Arial"/>
                <a:cs typeface="Arial"/>
              </a:rPr>
              <a:t>st</a:t>
            </a:r>
            <a:r>
              <a:rPr dirty="0" smtClean="0" sz="2400" spc="5">
                <a:latin typeface="Arial"/>
                <a:cs typeface="Arial"/>
              </a:rPr>
              <a:t>r</a:t>
            </a:r>
            <a:r>
              <a:rPr dirty="0" smtClean="0" sz="2400" spc="0">
                <a:latin typeface="Arial"/>
                <a:cs typeface="Arial"/>
              </a:rPr>
              <a:t>uctio</a:t>
            </a:r>
            <a:r>
              <a:rPr dirty="0" smtClean="0" sz="2400" spc="-5">
                <a:latin typeface="Arial"/>
                <a:cs typeface="Arial"/>
              </a:rPr>
              <a:t>n</a:t>
            </a:r>
            <a:r>
              <a:rPr dirty="0" smtClean="0" sz="2400" spc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54290" y="5065141"/>
            <a:ext cx="955675" cy="3759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518159" algn="l"/>
              </a:tabLst>
            </a:pPr>
            <a:r>
              <a:rPr dirty="0" smtClean="0" sz="2400" spc="-5">
                <a:latin typeface="Arial"/>
                <a:cs typeface="Arial"/>
              </a:rPr>
              <a:t>a</a:t>
            </a:r>
            <a:r>
              <a:rPr dirty="0" smtClean="0" sz="2400" spc="0">
                <a:latin typeface="Arial"/>
                <a:cs typeface="Arial"/>
              </a:rPr>
              <a:t>s	</a:t>
            </a:r>
            <a:r>
              <a:rPr dirty="0" smtClean="0" sz="2400" spc="0"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74320"/>
            <a:ext cx="8229600" cy="1021079"/>
          </a:xfrm>
          <a:custGeom>
            <a:avLst/>
            <a:gdLst/>
            <a:ahLst/>
            <a:cxnLst/>
            <a:rect l="l" t="t" r="r" b="b"/>
            <a:pathLst>
              <a:path w="8229600" h="1021079">
                <a:moveTo>
                  <a:pt x="0" y="1021079"/>
                </a:moveTo>
                <a:lnTo>
                  <a:pt x="8229600" y="1021079"/>
                </a:lnTo>
                <a:lnTo>
                  <a:pt x="8229600" y="0"/>
                </a:lnTo>
                <a:lnTo>
                  <a:pt x="0" y="0"/>
                </a:lnTo>
                <a:lnTo>
                  <a:pt x="0" y="1021079"/>
                </a:lnTo>
                <a:close/>
              </a:path>
            </a:pathLst>
          </a:custGeom>
          <a:solidFill>
            <a:srgbClr val="99336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7940">
              <a:lnSpc>
                <a:spcPct val="100000"/>
              </a:lnSpc>
            </a:pPr>
            <a:r>
              <a:rPr dirty="0" smtClean="0" sz="4000" spc="-25" b="1">
                <a:solidFill>
                  <a:srgbClr val="FFFF00"/>
                </a:solidFill>
                <a:latin typeface="Arial"/>
                <a:cs typeface="Arial"/>
              </a:rPr>
              <a:t>Status</a:t>
            </a:r>
            <a:r>
              <a:rPr dirty="0" smtClean="0" sz="40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mtClean="0" sz="4000" spc="-25" b="1">
                <a:solidFill>
                  <a:srgbClr val="FFFF00"/>
                </a:solidFill>
                <a:latin typeface="Arial"/>
                <a:cs typeface="Arial"/>
              </a:rPr>
              <a:t>and</a:t>
            </a:r>
            <a:r>
              <a:rPr dirty="0" smtClean="0" sz="4000" spc="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mtClean="0" sz="4000" spc="-30" b="1">
                <a:solidFill>
                  <a:srgbClr val="FFFF00"/>
                </a:solidFill>
                <a:latin typeface="Arial"/>
                <a:cs typeface="Arial"/>
              </a:rPr>
              <a:t>Co</a:t>
            </a:r>
            <a:r>
              <a:rPr dirty="0" smtClean="0" sz="4000" spc="-45" b="1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dirty="0" smtClean="0" sz="4000" spc="-20" b="1">
                <a:solidFill>
                  <a:srgbClr val="FFFF00"/>
                </a:solidFill>
                <a:latin typeface="Arial"/>
                <a:cs typeface="Arial"/>
              </a:rPr>
              <a:t>trol</a:t>
            </a:r>
            <a:r>
              <a:rPr dirty="0" smtClean="0" sz="4000" spc="1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mtClean="0" sz="4000" spc="-20" b="1">
                <a:solidFill>
                  <a:srgbClr val="FFFF00"/>
                </a:solidFill>
                <a:latin typeface="Arial"/>
                <a:cs typeface="Arial"/>
              </a:rPr>
              <a:t>register: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1371600"/>
            <a:ext cx="8229600" cy="4754880"/>
          </a:xfrm>
          <a:custGeom>
            <a:avLst/>
            <a:gdLst/>
            <a:ahLst/>
            <a:cxnLst/>
            <a:rect l="l" t="t" r="r" b="b"/>
            <a:pathLst>
              <a:path w="8229600" h="4754880">
                <a:moveTo>
                  <a:pt x="0" y="4754880"/>
                </a:moveTo>
                <a:lnTo>
                  <a:pt x="8229600" y="4754880"/>
                </a:lnTo>
                <a:lnTo>
                  <a:pt x="8229600" y="0"/>
                </a:lnTo>
                <a:lnTo>
                  <a:pt x="0" y="0"/>
                </a:lnTo>
                <a:lnTo>
                  <a:pt x="0" y="475488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35940" y="1409953"/>
            <a:ext cx="8072755" cy="41808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469900" marR="12700" indent="-457834">
              <a:lnSpc>
                <a:spcPct val="100000"/>
              </a:lnSpc>
              <a:buFont typeface="Arial"/>
              <a:buAutoNum type="arabicPeriod"/>
              <a:tabLst>
                <a:tab pos="469900" algn="l"/>
                <a:tab pos="1999614" algn="l"/>
              </a:tabLst>
            </a:pPr>
            <a:r>
              <a:rPr dirty="0" smtClean="0" sz="2400" spc="0" b="1">
                <a:latin typeface="Arial"/>
                <a:cs typeface="Arial"/>
              </a:rPr>
              <a:t>IP</a:t>
            </a:r>
            <a:r>
              <a:rPr dirty="0" smtClean="0" sz="2400" spc="-5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(Instru</a:t>
            </a:r>
            <a:r>
              <a:rPr dirty="0" smtClean="0" sz="2400" spc="-20" b="1">
                <a:latin typeface="Arial"/>
                <a:cs typeface="Arial"/>
              </a:rPr>
              <a:t>c</a:t>
            </a:r>
            <a:r>
              <a:rPr dirty="0" smtClean="0" sz="2400" spc="0" b="1">
                <a:latin typeface="Arial"/>
                <a:cs typeface="Arial"/>
              </a:rPr>
              <a:t>t</a:t>
            </a:r>
            <a:r>
              <a:rPr dirty="0" smtClean="0" sz="2400" spc="5" b="1">
                <a:latin typeface="Arial"/>
                <a:cs typeface="Arial"/>
              </a:rPr>
              <a:t>i</a:t>
            </a:r>
            <a:r>
              <a:rPr dirty="0" smtClean="0" sz="2400" spc="0" b="1">
                <a:latin typeface="Arial"/>
                <a:cs typeface="Arial"/>
              </a:rPr>
              <a:t>on</a:t>
            </a:r>
            <a:r>
              <a:rPr dirty="0" smtClean="0" sz="2400" spc="-1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P</a:t>
            </a:r>
            <a:r>
              <a:rPr dirty="0" smtClean="0" sz="2400" spc="-20" b="1">
                <a:latin typeface="Arial"/>
                <a:cs typeface="Arial"/>
              </a:rPr>
              <a:t>o</a:t>
            </a:r>
            <a:r>
              <a:rPr dirty="0" smtClean="0" sz="2400" spc="0" b="1">
                <a:latin typeface="Arial"/>
                <a:cs typeface="Arial"/>
              </a:rPr>
              <a:t>inter):</a:t>
            </a:r>
            <a:r>
              <a:rPr dirty="0" smtClean="0" sz="2400" spc="5" b="1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Th</a:t>
            </a:r>
            <a:r>
              <a:rPr dirty="0" smtClean="0" sz="2400" spc="0">
                <a:latin typeface="Arial"/>
                <a:cs typeface="Arial"/>
              </a:rPr>
              <a:t>e ins</a:t>
            </a:r>
            <a:r>
              <a:rPr dirty="0" smtClean="0" sz="2400" spc="5">
                <a:latin typeface="Arial"/>
                <a:cs typeface="Arial"/>
              </a:rPr>
              <a:t>t</a:t>
            </a:r>
            <a:r>
              <a:rPr dirty="0" smtClean="0" sz="2400" spc="0">
                <a:latin typeface="Arial"/>
                <a:cs typeface="Arial"/>
              </a:rPr>
              <a:t>ructi</a:t>
            </a:r>
            <a:r>
              <a:rPr dirty="0" smtClean="0" sz="2400" spc="-10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n</a:t>
            </a:r>
            <a:r>
              <a:rPr dirty="0" smtClean="0" sz="2400" spc="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pointer</a:t>
            </a:r>
            <a:r>
              <a:rPr dirty="0" smtClean="0" sz="2400" spc="1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register</a:t>
            </a:r>
            <a:r>
              <a:rPr dirty="0" smtClean="0" sz="2400" spc="0">
                <a:latin typeface="Arial"/>
                <a:cs typeface="Arial"/>
              </a:rPr>
              <a:t> alw</a:t>
            </a:r>
            <a:r>
              <a:rPr dirty="0" smtClean="0" sz="2400" spc="-10">
                <a:latin typeface="Arial"/>
                <a:cs typeface="Arial"/>
              </a:rPr>
              <a:t>a</a:t>
            </a:r>
            <a:r>
              <a:rPr dirty="0" smtClean="0" sz="2400" spc="0">
                <a:latin typeface="Arial"/>
                <a:cs typeface="Arial"/>
              </a:rPr>
              <a:t>ys </a:t>
            </a:r>
            <a:r>
              <a:rPr dirty="0" smtClean="0" sz="2400" spc="-22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conta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n </a:t>
            </a:r>
            <a:r>
              <a:rPr dirty="0" smtClean="0" sz="2400" spc="-22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 </a:t>
            </a:r>
            <a:r>
              <a:rPr dirty="0" smtClean="0" sz="2400" spc="-22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o</a:t>
            </a:r>
            <a:r>
              <a:rPr dirty="0" smtClean="0" sz="2400" spc="-15">
                <a:latin typeface="Arial"/>
                <a:cs typeface="Arial"/>
              </a:rPr>
              <a:t>f</a:t>
            </a:r>
            <a:r>
              <a:rPr dirty="0" smtClean="0" sz="2400" spc="0">
                <a:latin typeface="Arial"/>
                <a:cs typeface="Arial"/>
              </a:rPr>
              <a:t>fset </a:t>
            </a:r>
            <a:r>
              <a:rPr dirty="0" smtClean="0" sz="2400" spc="-229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f </a:t>
            </a:r>
            <a:r>
              <a:rPr dirty="0" smtClean="0" sz="2400" spc="-24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 </a:t>
            </a:r>
            <a:r>
              <a:rPr dirty="0" smtClean="0" sz="2400" spc="-22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n</a:t>
            </a:r>
            <a:r>
              <a:rPr dirty="0" smtClean="0" sz="2400" spc="-10">
                <a:latin typeface="Arial"/>
                <a:cs typeface="Arial"/>
              </a:rPr>
              <a:t>e</a:t>
            </a:r>
            <a:r>
              <a:rPr dirty="0" smtClean="0" sz="2400" spc="-15">
                <a:latin typeface="Arial"/>
                <a:cs typeface="Arial"/>
              </a:rPr>
              <a:t>x</a:t>
            </a:r>
            <a:r>
              <a:rPr dirty="0" smtClean="0" sz="2400" spc="0">
                <a:latin typeface="Arial"/>
                <a:cs typeface="Arial"/>
              </a:rPr>
              <a:t>t </a:t>
            </a:r>
            <a:r>
              <a:rPr dirty="0" smtClean="0" sz="2400" spc="-22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i</a:t>
            </a:r>
            <a:r>
              <a:rPr dirty="0" smtClean="0" sz="2400" spc="-10">
                <a:latin typeface="Arial"/>
                <a:cs typeface="Arial"/>
              </a:rPr>
              <a:t>n</a:t>
            </a:r>
            <a:r>
              <a:rPr dirty="0" smtClean="0" sz="2400" spc="0">
                <a:latin typeface="Arial"/>
                <a:cs typeface="Arial"/>
              </a:rPr>
              <a:t>str</a:t>
            </a:r>
            <a:r>
              <a:rPr dirty="0" smtClean="0" sz="2400" spc="-10">
                <a:latin typeface="Arial"/>
                <a:cs typeface="Arial"/>
              </a:rPr>
              <a:t>u</a:t>
            </a:r>
            <a:r>
              <a:rPr dirty="0" smtClean="0" sz="2400" spc="0">
                <a:latin typeface="Arial"/>
                <a:cs typeface="Arial"/>
              </a:rPr>
              <a:t>ction </a:t>
            </a:r>
            <a:r>
              <a:rPr dirty="0" smtClean="0" sz="2400" spc="-22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to </a:t>
            </a:r>
            <a:r>
              <a:rPr dirty="0" smtClean="0" sz="2400" spc="-22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be</a:t>
            </a:r>
            <a:r>
              <a:rPr dirty="0" smtClean="0" sz="2400" spc="-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executed	</a:t>
            </a:r>
            <a:r>
              <a:rPr dirty="0" smtClean="0" sz="2400" spc="0">
                <a:latin typeface="Arial"/>
                <a:cs typeface="Arial"/>
              </a:rPr>
              <a:t>within  </a:t>
            </a:r>
            <a:r>
              <a:rPr dirty="0" smtClean="0" sz="2400" spc="31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  </a:t>
            </a:r>
            <a:r>
              <a:rPr dirty="0" smtClean="0" sz="2400" spc="3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current  </a:t>
            </a:r>
            <a:r>
              <a:rPr dirty="0" smtClean="0" sz="2400" spc="29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code  </a:t>
            </a:r>
            <a:r>
              <a:rPr dirty="0" smtClean="0" sz="2400" spc="30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segmen</a:t>
            </a:r>
            <a:r>
              <a:rPr dirty="0" smtClean="0" sz="2400" spc="10">
                <a:latin typeface="Arial"/>
                <a:cs typeface="Arial"/>
              </a:rPr>
              <a:t>t</a:t>
            </a:r>
            <a:r>
              <a:rPr dirty="0" smtClean="0" sz="2400" spc="0">
                <a:latin typeface="Arial"/>
                <a:cs typeface="Arial"/>
              </a:rPr>
              <a:t>.  </a:t>
            </a:r>
            <a:r>
              <a:rPr dirty="0" smtClean="0" sz="2400" spc="30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</a:t>
            </a:r>
            <a:r>
              <a:rPr dirty="0" smtClean="0" sz="2400" spc="-20">
                <a:latin typeface="Arial"/>
                <a:cs typeface="Arial"/>
              </a:rPr>
              <a:t>h</a:t>
            </a:r>
            <a:r>
              <a:rPr dirty="0" smtClean="0" sz="2400" spc="0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instruct</a:t>
            </a:r>
            <a:r>
              <a:rPr dirty="0" smtClean="0" sz="2400" spc="-10" b="1">
                <a:latin typeface="Arial"/>
                <a:cs typeface="Arial"/>
              </a:rPr>
              <a:t>i</a:t>
            </a:r>
            <a:r>
              <a:rPr dirty="0" smtClean="0" sz="2400" spc="-15" b="1">
                <a:latin typeface="Arial"/>
                <a:cs typeface="Arial"/>
              </a:rPr>
              <a:t>o</a:t>
            </a:r>
            <a:r>
              <a:rPr dirty="0" smtClean="0" sz="2400" spc="0" b="1">
                <a:latin typeface="Arial"/>
                <a:cs typeface="Arial"/>
              </a:rPr>
              <a:t>n </a:t>
            </a:r>
            <a:r>
              <a:rPr dirty="0" smtClean="0" sz="2400" spc="-65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p</a:t>
            </a:r>
            <a:r>
              <a:rPr dirty="0" smtClean="0" sz="2400" spc="-20" b="1">
                <a:latin typeface="Arial"/>
                <a:cs typeface="Arial"/>
              </a:rPr>
              <a:t>o</a:t>
            </a:r>
            <a:r>
              <a:rPr dirty="0" smtClean="0" sz="2400" spc="0" b="1">
                <a:latin typeface="Arial"/>
                <a:cs typeface="Arial"/>
              </a:rPr>
              <a:t>inter </a:t>
            </a:r>
            <a:r>
              <a:rPr dirty="0" smtClean="0" sz="2400" spc="-70" b="1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an</a:t>
            </a:r>
            <a:r>
              <a:rPr dirty="0" smtClean="0" sz="2400" spc="0">
                <a:latin typeface="Arial"/>
                <a:cs typeface="Arial"/>
              </a:rPr>
              <a:t>d </a:t>
            </a:r>
            <a:r>
              <a:rPr dirty="0" smtClean="0" sz="2400" spc="-6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 </a:t>
            </a:r>
            <a:r>
              <a:rPr dirty="0" smtClean="0" sz="2400" spc="-65">
                <a:latin typeface="Arial"/>
                <a:cs typeface="Arial"/>
              </a:rPr>
              <a:t> </a:t>
            </a:r>
            <a:r>
              <a:rPr dirty="0" smtClean="0" sz="2400" spc="5" b="1">
                <a:latin typeface="Arial"/>
                <a:cs typeface="Arial"/>
              </a:rPr>
              <a:t>c</a:t>
            </a:r>
            <a:r>
              <a:rPr dirty="0" smtClean="0" sz="2400" spc="0" b="1">
                <a:latin typeface="Arial"/>
                <a:cs typeface="Arial"/>
              </a:rPr>
              <a:t>ode </a:t>
            </a:r>
            <a:r>
              <a:rPr dirty="0" smtClean="0" sz="2400" spc="-7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se</a:t>
            </a:r>
            <a:r>
              <a:rPr dirty="0" smtClean="0" sz="2400" spc="-10" b="1">
                <a:latin typeface="Arial"/>
                <a:cs typeface="Arial"/>
              </a:rPr>
              <a:t>g</a:t>
            </a:r>
            <a:r>
              <a:rPr dirty="0" smtClean="0" sz="2400" spc="10" b="1">
                <a:latin typeface="Arial"/>
                <a:cs typeface="Arial"/>
              </a:rPr>
              <a:t>m</a:t>
            </a:r>
            <a:r>
              <a:rPr dirty="0" smtClean="0" sz="2400" spc="0" b="1">
                <a:latin typeface="Arial"/>
                <a:cs typeface="Arial"/>
              </a:rPr>
              <a:t>ent </a:t>
            </a:r>
            <a:r>
              <a:rPr dirty="0" smtClean="0" sz="2400" spc="-6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regist</a:t>
            </a:r>
            <a:r>
              <a:rPr dirty="0" smtClean="0" sz="2400" spc="-10" b="1">
                <a:latin typeface="Arial"/>
                <a:cs typeface="Arial"/>
              </a:rPr>
              <a:t>e</a:t>
            </a:r>
            <a:r>
              <a:rPr dirty="0" smtClean="0" sz="2400" spc="0" b="1">
                <a:latin typeface="Arial"/>
                <a:cs typeface="Arial"/>
              </a:rPr>
              <a:t>r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combine </a:t>
            </a:r>
            <a:r>
              <a:rPr dirty="0" smtClean="0" sz="2400" spc="2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to </a:t>
            </a:r>
            <a:r>
              <a:rPr dirty="0" smtClean="0" sz="2400" spc="2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form </a:t>
            </a:r>
            <a:r>
              <a:rPr dirty="0" smtClean="0" sz="2400" spc="2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</a:t>
            </a:r>
            <a:r>
              <a:rPr dirty="0" smtClean="0" sz="2400" spc="-10">
                <a:latin typeface="Arial"/>
                <a:cs typeface="Arial"/>
              </a:rPr>
              <a:t>h</a:t>
            </a:r>
            <a:r>
              <a:rPr dirty="0" smtClean="0" sz="2400" spc="0">
                <a:latin typeface="Arial"/>
                <a:cs typeface="Arial"/>
              </a:rPr>
              <a:t>e </a:t>
            </a:r>
            <a:r>
              <a:rPr dirty="0" smtClean="0" sz="2400" spc="2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complete </a:t>
            </a:r>
            <a:r>
              <a:rPr dirty="0" smtClean="0" sz="2400" spc="21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ad</a:t>
            </a:r>
            <a:r>
              <a:rPr dirty="0" smtClean="0" sz="2400" spc="-10">
                <a:latin typeface="Arial"/>
                <a:cs typeface="Arial"/>
              </a:rPr>
              <a:t>d</a:t>
            </a:r>
            <a:r>
              <a:rPr dirty="0" smtClean="0" sz="2400" spc="10">
                <a:latin typeface="Arial"/>
                <a:cs typeface="Arial"/>
              </a:rPr>
              <a:t>r</a:t>
            </a:r>
            <a:r>
              <a:rPr dirty="0" smtClean="0" sz="2400" spc="0">
                <a:latin typeface="Arial"/>
                <a:cs typeface="Arial"/>
              </a:rPr>
              <a:t>ess </a:t>
            </a:r>
            <a:r>
              <a:rPr dirty="0" smtClean="0" sz="2400" spc="22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f </a:t>
            </a:r>
            <a:r>
              <a:rPr dirty="0" smtClean="0" sz="2400" spc="204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 </a:t>
            </a:r>
            <a:r>
              <a:rPr dirty="0" smtClean="0" sz="2400" spc="2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ne</a:t>
            </a:r>
            <a:r>
              <a:rPr dirty="0" smtClean="0" sz="2400" spc="-20">
                <a:latin typeface="Arial"/>
                <a:cs typeface="Arial"/>
              </a:rPr>
              <a:t>x</a:t>
            </a:r>
            <a:r>
              <a:rPr dirty="0" smtClean="0" sz="2400" spc="0">
                <a:latin typeface="Arial"/>
                <a:cs typeface="Arial"/>
              </a:rPr>
              <a:t>t</a:t>
            </a:r>
            <a:r>
              <a:rPr dirty="0" smtClean="0" sz="2400" spc="0">
                <a:latin typeface="Arial"/>
                <a:cs typeface="Arial"/>
              </a:rPr>
              <a:t> i</a:t>
            </a:r>
            <a:r>
              <a:rPr dirty="0" smtClean="0" sz="2400" spc="-10">
                <a:latin typeface="Arial"/>
                <a:cs typeface="Arial"/>
              </a:rPr>
              <a:t>n</a:t>
            </a:r>
            <a:r>
              <a:rPr dirty="0" smtClean="0" sz="2400" spc="0">
                <a:latin typeface="Arial"/>
                <a:cs typeface="Arial"/>
              </a:rPr>
              <a:t>st</a:t>
            </a:r>
            <a:r>
              <a:rPr dirty="0" smtClean="0" sz="2400" spc="5">
                <a:latin typeface="Arial"/>
                <a:cs typeface="Arial"/>
              </a:rPr>
              <a:t>r</a:t>
            </a:r>
            <a:r>
              <a:rPr dirty="0" smtClean="0" sz="2400" spc="0">
                <a:latin typeface="Arial"/>
                <a:cs typeface="Arial"/>
              </a:rPr>
              <a:t>uctio</a:t>
            </a:r>
            <a:r>
              <a:rPr dirty="0" smtClean="0" sz="2400" spc="-10">
                <a:latin typeface="Arial"/>
                <a:cs typeface="Arial"/>
              </a:rPr>
              <a:t>n</a:t>
            </a:r>
            <a:r>
              <a:rPr dirty="0" smtClean="0" sz="2400" spc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1000"/>
              </a:lnSpc>
              <a:buFont typeface="Arial"/>
              <a:buAutoNum type="arabicPeriod"/>
            </a:pPr>
            <a:endParaRPr sz="1000"/>
          </a:p>
          <a:p>
            <a:pPr>
              <a:lnSpc>
                <a:spcPts val="1000"/>
              </a:lnSpc>
              <a:buFont typeface="Arial"/>
              <a:buAutoNum type="arabicPeriod"/>
            </a:pPr>
            <a:endParaRPr sz="1000"/>
          </a:p>
          <a:p>
            <a:pPr>
              <a:lnSpc>
                <a:spcPts val="1000"/>
              </a:lnSpc>
              <a:buFont typeface="Arial"/>
              <a:buAutoNum type="arabicPeriod"/>
            </a:pPr>
            <a:endParaRPr sz="1000"/>
          </a:p>
          <a:p>
            <a:pPr>
              <a:lnSpc>
                <a:spcPts val="1000"/>
              </a:lnSpc>
              <a:spcBef>
                <a:spcPts val="34"/>
              </a:spcBef>
              <a:buFont typeface="Arial"/>
              <a:buAutoNum type="arabicPeriod"/>
            </a:pPr>
            <a:endParaRPr sz="1000"/>
          </a:p>
          <a:p>
            <a:pPr algn="just" marL="469900" marR="12700" indent="-457834">
              <a:lnSpc>
                <a:spcPct val="100000"/>
              </a:lnSpc>
              <a:buFont typeface="Arial"/>
              <a:buAutoNum type="arabicPeriod"/>
              <a:tabLst>
                <a:tab pos="469900" algn="l"/>
              </a:tabLst>
            </a:pPr>
            <a:r>
              <a:rPr dirty="0" smtClean="0" sz="2400" spc="-5" b="1">
                <a:latin typeface="Arial"/>
                <a:cs typeface="Arial"/>
              </a:rPr>
              <a:t>Th</a:t>
            </a:r>
            <a:r>
              <a:rPr dirty="0" smtClean="0" sz="2400" spc="0" b="1">
                <a:latin typeface="Arial"/>
                <a:cs typeface="Arial"/>
              </a:rPr>
              <a:t>e</a:t>
            </a:r>
            <a:r>
              <a:rPr dirty="0" smtClean="0" sz="2400" spc="24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Flag</a:t>
            </a:r>
            <a:r>
              <a:rPr dirty="0" smtClean="0" sz="2400" spc="229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R</a:t>
            </a:r>
            <a:r>
              <a:rPr dirty="0" smtClean="0" sz="2400" spc="-10" b="1">
                <a:latin typeface="Arial"/>
                <a:cs typeface="Arial"/>
              </a:rPr>
              <a:t>e</a:t>
            </a:r>
            <a:r>
              <a:rPr dirty="0" smtClean="0" sz="2400" spc="0" b="1">
                <a:latin typeface="Arial"/>
                <a:cs typeface="Arial"/>
              </a:rPr>
              <a:t>giste</a:t>
            </a:r>
            <a:r>
              <a:rPr dirty="0" smtClean="0" sz="2400" spc="5" b="1">
                <a:latin typeface="Arial"/>
                <a:cs typeface="Arial"/>
              </a:rPr>
              <a:t>r</a:t>
            </a:r>
            <a:r>
              <a:rPr dirty="0" smtClean="0" sz="2400" spc="0" b="1">
                <a:latin typeface="Arial"/>
                <a:cs typeface="Arial"/>
              </a:rPr>
              <a:t>:</a:t>
            </a:r>
            <a:r>
              <a:rPr dirty="0" smtClean="0" sz="2400" spc="245" b="1">
                <a:latin typeface="Arial"/>
                <a:cs typeface="Arial"/>
              </a:rPr>
              <a:t> </a:t>
            </a:r>
            <a:r>
              <a:rPr dirty="0" smtClean="0" sz="2400" spc="5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s</a:t>
            </a:r>
            <a:r>
              <a:rPr dirty="0" smtClean="0" sz="2400" spc="24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</a:t>
            </a:r>
            <a:r>
              <a:rPr dirty="0" smtClean="0" sz="2400" spc="24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speci</a:t>
            </a:r>
            <a:r>
              <a:rPr dirty="0" smtClean="0" sz="2400" spc="5">
                <a:latin typeface="Arial"/>
                <a:cs typeface="Arial"/>
              </a:rPr>
              <a:t>a</a:t>
            </a:r>
            <a:r>
              <a:rPr dirty="0" smtClean="0" sz="2400" spc="0">
                <a:latin typeface="Arial"/>
                <a:cs typeface="Arial"/>
              </a:rPr>
              <a:t>l</a:t>
            </a:r>
            <a:r>
              <a:rPr dirty="0" smtClean="0" sz="2400" spc="254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register</a:t>
            </a:r>
            <a:r>
              <a:rPr dirty="0" smtClean="0" sz="2400" spc="24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w</a:t>
            </a:r>
            <a:r>
              <a:rPr dirty="0" smtClean="0" sz="2400" spc="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th</a:t>
            </a:r>
            <a:r>
              <a:rPr dirty="0" smtClean="0" sz="2400" spc="25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i</a:t>
            </a:r>
            <a:r>
              <a:rPr dirty="0" smtClean="0" sz="2400" spc="-10">
                <a:latin typeface="Arial"/>
                <a:cs typeface="Arial"/>
              </a:rPr>
              <a:t>n</a:t>
            </a:r>
            <a:r>
              <a:rPr dirty="0" smtClean="0" sz="2400" spc="5">
                <a:latin typeface="Arial"/>
                <a:cs typeface="Arial"/>
              </a:rPr>
              <a:t>d</a:t>
            </a:r>
            <a:r>
              <a:rPr dirty="0" smtClean="0" sz="2400" spc="0">
                <a:latin typeface="Arial"/>
                <a:cs typeface="Arial"/>
              </a:rPr>
              <a:t>ivi</a:t>
            </a:r>
            <a:r>
              <a:rPr dirty="0" smtClean="0" sz="2400" spc="5">
                <a:latin typeface="Arial"/>
                <a:cs typeface="Arial"/>
              </a:rPr>
              <a:t>d</a:t>
            </a:r>
            <a:r>
              <a:rPr dirty="0" smtClean="0" sz="2400" spc="5">
                <a:latin typeface="Arial"/>
                <a:cs typeface="Arial"/>
              </a:rPr>
              <a:t>u</a:t>
            </a:r>
            <a:r>
              <a:rPr dirty="0" smtClean="0" sz="2400" spc="0">
                <a:latin typeface="Arial"/>
                <a:cs typeface="Arial"/>
              </a:rPr>
              <a:t>al</a:t>
            </a:r>
            <a:r>
              <a:rPr dirty="0" smtClean="0" sz="2400" spc="0">
                <a:latin typeface="Arial"/>
                <a:cs typeface="Arial"/>
              </a:rPr>
              <a:t> b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t</a:t>
            </a:r>
            <a:r>
              <a:rPr dirty="0" smtClean="0" sz="2400" spc="16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pos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t</a:t>
            </a:r>
            <a:r>
              <a:rPr dirty="0" smtClean="0" sz="2400" spc="5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ons</a:t>
            </a:r>
            <a:r>
              <a:rPr dirty="0" smtClean="0" sz="2400" spc="16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assi</a:t>
            </a:r>
            <a:r>
              <a:rPr dirty="0" smtClean="0" sz="2400" spc="-10">
                <a:latin typeface="Arial"/>
                <a:cs typeface="Arial"/>
              </a:rPr>
              <a:t>g</a:t>
            </a:r>
            <a:r>
              <a:rPr dirty="0" smtClean="0" sz="2400" spc="5">
                <a:latin typeface="Arial"/>
                <a:cs typeface="Arial"/>
              </a:rPr>
              <a:t>n</a:t>
            </a:r>
            <a:r>
              <a:rPr dirty="0" smtClean="0" sz="2400" spc="0">
                <a:latin typeface="Arial"/>
                <a:cs typeface="Arial"/>
              </a:rPr>
              <a:t>ed</a:t>
            </a:r>
            <a:r>
              <a:rPr dirty="0" smtClean="0" sz="2400" spc="17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to</a:t>
            </a:r>
            <a:r>
              <a:rPr dirty="0" smtClean="0" sz="2400" spc="14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show</a:t>
            </a:r>
            <a:r>
              <a:rPr dirty="0" smtClean="0" sz="2400" spc="15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</a:t>
            </a:r>
            <a:r>
              <a:rPr dirty="0" smtClean="0" sz="2400" spc="16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status</a:t>
            </a:r>
            <a:r>
              <a:rPr dirty="0" smtClean="0" sz="2400" spc="14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f</a:t>
            </a:r>
            <a:r>
              <a:rPr dirty="0" smtClean="0" sz="2400" spc="14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</a:t>
            </a:r>
            <a:r>
              <a:rPr dirty="0" smtClean="0" sz="2400" spc="15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CP</a:t>
            </a:r>
            <a:r>
              <a:rPr dirty="0" smtClean="0" sz="2400" spc="0">
                <a:latin typeface="Arial"/>
                <a:cs typeface="Arial"/>
              </a:rPr>
              <a:t>U</a:t>
            </a:r>
            <a:r>
              <a:rPr dirty="0" smtClean="0" sz="2400" spc="15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or</a:t>
            </a:r>
            <a:r>
              <a:rPr dirty="0" smtClean="0" sz="2400" spc="-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</a:t>
            </a:r>
            <a:r>
              <a:rPr dirty="0" smtClean="0" sz="2400" spc="30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resu</a:t>
            </a:r>
            <a:r>
              <a:rPr dirty="0" smtClean="0" sz="2400" spc="-10">
                <a:latin typeface="Arial"/>
                <a:cs typeface="Arial"/>
              </a:rPr>
              <a:t>l</a:t>
            </a:r>
            <a:r>
              <a:rPr dirty="0" smtClean="0" sz="2400" spc="0">
                <a:latin typeface="Arial"/>
                <a:cs typeface="Arial"/>
              </a:rPr>
              <a:t>t</a:t>
            </a:r>
            <a:r>
              <a:rPr dirty="0" smtClean="0" sz="2400" spc="29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f</a:t>
            </a:r>
            <a:r>
              <a:rPr dirty="0" smtClean="0" sz="2400" spc="30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arithmet</a:t>
            </a:r>
            <a:r>
              <a:rPr dirty="0" smtClean="0" sz="2400" spc="-2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c</a:t>
            </a:r>
            <a:r>
              <a:rPr dirty="0" smtClean="0" sz="2400" spc="30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o</a:t>
            </a:r>
            <a:r>
              <a:rPr dirty="0" smtClean="0" sz="2400" spc="-10">
                <a:latin typeface="Arial"/>
                <a:cs typeface="Arial"/>
              </a:rPr>
              <a:t>p</a:t>
            </a:r>
            <a:r>
              <a:rPr dirty="0" smtClean="0" sz="2400" spc="0">
                <a:latin typeface="Arial"/>
                <a:cs typeface="Arial"/>
              </a:rPr>
              <a:t>erati</a:t>
            </a:r>
            <a:r>
              <a:rPr dirty="0" smtClean="0" sz="2400" spc="-10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ns.</a:t>
            </a:r>
            <a:r>
              <a:rPr dirty="0" smtClean="0" sz="2400" spc="29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Th</a:t>
            </a:r>
            <a:r>
              <a:rPr dirty="0" smtClean="0" sz="2400" spc="0">
                <a:latin typeface="Arial"/>
                <a:cs typeface="Arial"/>
              </a:rPr>
              <a:t>e</a:t>
            </a:r>
            <a:r>
              <a:rPr dirty="0" smtClean="0" sz="2400" spc="28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following</a:t>
            </a:r>
            <a:r>
              <a:rPr dirty="0" smtClean="0" sz="2400" spc="3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fig</a:t>
            </a:r>
            <a:r>
              <a:rPr dirty="0" smtClean="0" sz="2400" spc="-10">
                <a:latin typeface="Arial"/>
                <a:cs typeface="Arial"/>
              </a:rPr>
              <a:t>u</a:t>
            </a:r>
            <a:r>
              <a:rPr dirty="0" smtClean="0" sz="2400" spc="10">
                <a:latin typeface="Arial"/>
                <a:cs typeface="Arial"/>
              </a:rPr>
              <a:t>r</a:t>
            </a:r>
            <a:r>
              <a:rPr dirty="0" smtClean="0" sz="2400" spc="0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 describ</a:t>
            </a:r>
            <a:r>
              <a:rPr dirty="0" smtClean="0" sz="2400" spc="-10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s</a:t>
            </a:r>
            <a:r>
              <a:rPr dirty="0" smtClean="0" sz="2400" spc="1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 808</a:t>
            </a:r>
            <a:r>
              <a:rPr dirty="0" smtClean="0" sz="2400" spc="-10">
                <a:latin typeface="Arial"/>
                <a:cs typeface="Arial"/>
              </a:rPr>
              <a:t>6</a:t>
            </a:r>
            <a:r>
              <a:rPr dirty="0" smtClean="0" sz="2400" spc="0">
                <a:latin typeface="Arial"/>
                <a:cs typeface="Arial"/>
              </a:rPr>
              <a:t>/</a:t>
            </a:r>
            <a:r>
              <a:rPr dirty="0" smtClean="0" sz="2400" spc="-5">
                <a:latin typeface="Arial"/>
                <a:cs typeface="Arial"/>
              </a:rPr>
              <a:t>808</a:t>
            </a:r>
            <a:r>
              <a:rPr dirty="0" smtClean="0" sz="2400" spc="0">
                <a:latin typeface="Arial"/>
                <a:cs typeface="Arial"/>
              </a:rPr>
              <a:t>8</a:t>
            </a:r>
            <a:r>
              <a:rPr dirty="0" smtClean="0" sz="2400" spc="2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flags register: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20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023110">
              <a:lnSpc>
                <a:spcPct val="100000"/>
              </a:lnSpc>
            </a:pPr>
            <a:r>
              <a:rPr dirty="0" smtClean="0" sz="4000" spc="-20">
                <a:solidFill>
                  <a:srgbClr val="FFFF00"/>
                </a:solidFill>
                <a:latin typeface="Times New Roman"/>
                <a:cs typeface="Times New Roman"/>
              </a:rPr>
              <a:t>Flag</a:t>
            </a:r>
            <a:r>
              <a:rPr dirty="0" smtClean="0" sz="4000" spc="-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mtClean="0" sz="4000" spc="-25">
                <a:solidFill>
                  <a:srgbClr val="FFFF00"/>
                </a:solidFill>
                <a:latin typeface="Times New Roman"/>
                <a:cs typeface="Times New Roman"/>
              </a:rPr>
              <a:t>Re</a:t>
            </a:r>
            <a:r>
              <a:rPr dirty="0" smtClean="0" sz="4000" spc="-10">
                <a:solidFill>
                  <a:srgbClr val="FFFF00"/>
                </a:solidFill>
                <a:latin typeface="Times New Roman"/>
                <a:cs typeface="Times New Roman"/>
              </a:rPr>
              <a:t>g</a:t>
            </a:r>
            <a:r>
              <a:rPr dirty="0" smtClean="0" sz="4000" spc="-15">
                <a:solidFill>
                  <a:srgbClr val="FFFF00"/>
                </a:solidFill>
                <a:latin typeface="Times New Roman"/>
                <a:cs typeface="Times New Roman"/>
              </a:rPr>
              <a:t>is</a:t>
            </a:r>
            <a:r>
              <a:rPr dirty="0" smtClean="0" sz="4000" spc="-5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dirty="0" smtClean="0" sz="4000" spc="-20">
                <a:solidFill>
                  <a:srgbClr val="FFFF00"/>
                </a:solidFill>
                <a:latin typeface="Times New Roman"/>
                <a:cs typeface="Times New Roman"/>
              </a:rPr>
              <a:t>er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8229600" cy="4800600"/>
          </a:xfrm>
          <a:custGeom>
            <a:avLst/>
            <a:gdLst/>
            <a:ahLst/>
            <a:cxnLst/>
            <a:rect l="l" t="t" r="r" b="b"/>
            <a:pathLst>
              <a:path w="8229600" h="4800600">
                <a:moveTo>
                  <a:pt x="0" y="4800600"/>
                </a:moveTo>
                <a:lnTo>
                  <a:pt x="8229600" y="4800600"/>
                </a:lnTo>
                <a:lnTo>
                  <a:pt x="8229600" y="0"/>
                </a:lnTo>
                <a:lnTo>
                  <a:pt x="0" y="0"/>
                </a:lnTo>
                <a:lnTo>
                  <a:pt x="0" y="480060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35940" y="1636521"/>
            <a:ext cx="8072120" cy="37649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 smtClean="0" sz="2800" spc="-15">
                <a:latin typeface="Arial"/>
                <a:cs typeface="Arial"/>
              </a:rPr>
              <a:t>808</a:t>
            </a:r>
            <a:r>
              <a:rPr dirty="0" smtClean="0" sz="2800" spc="-20">
                <a:latin typeface="Arial"/>
                <a:cs typeface="Arial"/>
              </a:rPr>
              <a:t>6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has</a:t>
            </a:r>
            <a:r>
              <a:rPr dirty="0" smtClean="0" sz="2800" spc="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a</a:t>
            </a:r>
            <a:r>
              <a:rPr dirty="0" smtClean="0" sz="2800" spc="5">
                <a:latin typeface="Arial"/>
                <a:cs typeface="Arial"/>
              </a:rPr>
              <a:t> </a:t>
            </a:r>
            <a:r>
              <a:rPr dirty="0" smtClean="0" sz="2800" spc="-20">
                <a:solidFill>
                  <a:srgbClr val="333399"/>
                </a:solidFill>
                <a:latin typeface="Arial"/>
                <a:cs typeface="Arial"/>
              </a:rPr>
              <a:t>1</a:t>
            </a:r>
            <a:r>
              <a:rPr dirty="0" smtClean="0" sz="2800" spc="-15">
                <a:solidFill>
                  <a:srgbClr val="333399"/>
                </a:solidFill>
                <a:latin typeface="Arial"/>
                <a:cs typeface="Arial"/>
              </a:rPr>
              <a:t>6</a:t>
            </a:r>
            <a:r>
              <a:rPr dirty="0" smtClean="0" sz="2800" spc="-10">
                <a:solidFill>
                  <a:srgbClr val="333399"/>
                </a:solidFill>
                <a:latin typeface="Arial"/>
                <a:cs typeface="Arial"/>
              </a:rPr>
              <a:t>-bit</a:t>
            </a:r>
            <a:r>
              <a:rPr dirty="0" smtClean="0" sz="2800" spc="1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fl</a:t>
            </a:r>
            <a:r>
              <a:rPr dirty="0" smtClean="0" sz="2800" spc="-15">
                <a:latin typeface="Arial"/>
                <a:cs typeface="Arial"/>
              </a:rPr>
              <a:t>a</a:t>
            </a:r>
            <a:r>
              <a:rPr dirty="0" smtClean="0" sz="2800" spc="-20">
                <a:latin typeface="Arial"/>
                <a:cs typeface="Arial"/>
              </a:rPr>
              <a:t>g</a:t>
            </a:r>
            <a:r>
              <a:rPr dirty="0" smtClean="0" sz="2800" spc="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re</a:t>
            </a:r>
            <a:r>
              <a:rPr dirty="0" smtClean="0" sz="2800" spc="-15">
                <a:latin typeface="Arial"/>
                <a:cs typeface="Arial"/>
              </a:rPr>
              <a:t>g</a:t>
            </a:r>
            <a:r>
              <a:rPr dirty="0" smtClean="0" sz="2800" spc="-10">
                <a:latin typeface="Arial"/>
                <a:cs typeface="Arial"/>
              </a:rPr>
              <a:t>is</a:t>
            </a:r>
            <a:r>
              <a:rPr dirty="0" smtClean="0" sz="2800" spc="-5">
                <a:latin typeface="Arial"/>
                <a:cs typeface="Arial"/>
              </a:rPr>
              <a:t>t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5">
                <a:latin typeface="Arial"/>
                <a:cs typeface="Arial"/>
              </a:rPr>
              <a:t>r</a:t>
            </a:r>
            <a:r>
              <a:rPr dirty="0" smtClean="0" sz="2800" spc="-1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5"/>
              </a:spcBef>
              <a:buFont typeface="Wingdings"/>
              <a:buChar char=""/>
            </a:pPr>
            <a:endParaRPr sz="650"/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 smtClean="0" sz="2800" spc="-20">
                <a:latin typeface="Arial"/>
                <a:cs typeface="Arial"/>
              </a:rPr>
              <a:t>Co</a:t>
            </a:r>
            <a:r>
              <a:rPr dirty="0" smtClean="0" sz="2800" spc="-10">
                <a:latin typeface="Arial"/>
                <a:cs typeface="Arial"/>
              </a:rPr>
              <a:t>n</a:t>
            </a:r>
            <a:r>
              <a:rPr dirty="0" smtClean="0" sz="2800" spc="-10">
                <a:latin typeface="Arial"/>
                <a:cs typeface="Arial"/>
              </a:rPr>
              <a:t>t</a:t>
            </a:r>
            <a:r>
              <a:rPr dirty="0" smtClean="0" sz="2800" spc="-10">
                <a:latin typeface="Arial"/>
                <a:cs typeface="Arial"/>
              </a:rPr>
              <a:t>a</a:t>
            </a:r>
            <a:r>
              <a:rPr dirty="0" smtClean="0" sz="2800" spc="-10">
                <a:latin typeface="Arial"/>
                <a:cs typeface="Arial"/>
              </a:rPr>
              <a:t>i</a:t>
            </a:r>
            <a:r>
              <a:rPr dirty="0" smtClean="0" sz="2800" spc="-10">
                <a:latin typeface="Arial"/>
                <a:cs typeface="Arial"/>
              </a:rPr>
              <a:t>n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-20">
                <a:solidFill>
                  <a:srgbClr val="333399"/>
                </a:solidFill>
                <a:latin typeface="Arial"/>
                <a:cs typeface="Arial"/>
              </a:rPr>
              <a:t>9</a:t>
            </a:r>
            <a:r>
              <a:rPr dirty="0" smtClean="0" sz="2800" spc="5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a</a:t>
            </a:r>
            <a:r>
              <a:rPr dirty="0" smtClean="0" sz="2800" spc="-10">
                <a:latin typeface="Arial"/>
                <a:cs typeface="Arial"/>
              </a:rPr>
              <a:t>c</a:t>
            </a:r>
            <a:r>
              <a:rPr dirty="0" smtClean="0" sz="2800" spc="-10">
                <a:latin typeface="Arial"/>
                <a:cs typeface="Arial"/>
              </a:rPr>
              <a:t>ti</a:t>
            </a:r>
            <a:r>
              <a:rPr dirty="0" smtClean="0" sz="2800" spc="-10">
                <a:latin typeface="Arial"/>
                <a:cs typeface="Arial"/>
              </a:rPr>
              <a:t>v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fl</a:t>
            </a:r>
            <a:r>
              <a:rPr dirty="0" smtClean="0" sz="2800" spc="-15">
                <a:latin typeface="Arial"/>
                <a:cs typeface="Arial"/>
              </a:rPr>
              <a:t>a</a:t>
            </a:r>
            <a:r>
              <a:rPr dirty="0" smtClean="0" sz="2800" spc="-20">
                <a:latin typeface="Arial"/>
                <a:cs typeface="Arial"/>
              </a:rPr>
              <a:t>g</a:t>
            </a:r>
            <a:r>
              <a:rPr dirty="0" smtClean="0" sz="2800" spc="-5">
                <a:latin typeface="Arial"/>
                <a:cs typeface="Arial"/>
              </a:rPr>
              <a:t>s</a:t>
            </a:r>
            <a:r>
              <a:rPr dirty="0" smtClean="0" sz="2800" spc="-1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2"/>
              </a:spcBef>
              <a:buFont typeface="Wingdings"/>
              <a:buChar char=""/>
            </a:pPr>
            <a:endParaRPr sz="650"/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 smtClean="0" sz="2800" spc="-20">
                <a:latin typeface="Arial"/>
                <a:cs typeface="Arial"/>
              </a:rPr>
              <a:t>Th</a:t>
            </a:r>
            <a:r>
              <a:rPr dirty="0" smtClean="0" sz="2800" spc="-10">
                <a:latin typeface="Arial"/>
                <a:cs typeface="Arial"/>
              </a:rPr>
              <a:t>e</a:t>
            </a:r>
            <a:r>
              <a:rPr dirty="0" smtClean="0" sz="2800" spc="-15">
                <a:latin typeface="Arial"/>
                <a:cs typeface="Arial"/>
              </a:rPr>
              <a:t>re</a:t>
            </a:r>
            <a:r>
              <a:rPr dirty="0" smtClean="0" sz="2800" spc="20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ar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two</a:t>
            </a:r>
            <a:r>
              <a:rPr dirty="0" smtClean="0" sz="2800" spc="10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t</a:t>
            </a:r>
            <a:r>
              <a:rPr dirty="0" smtClean="0" sz="2800" spc="-10">
                <a:latin typeface="Arial"/>
                <a:cs typeface="Arial"/>
              </a:rPr>
              <a:t>y</a:t>
            </a:r>
            <a:r>
              <a:rPr dirty="0" smtClean="0" sz="2800" spc="-20">
                <a:latin typeface="Arial"/>
                <a:cs typeface="Arial"/>
              </a:rPr>
              <a:t>p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o</a:t>
            </a:r>
            <a:r>
              <a:rPr dirty="0" smtClean="0" sz="2800" spc="-10">
                <a:latin typeface="Arial"/>
                <a:cs typeface="Arial"/>
              </a:rPr>
              <a:t>f</a:t>
            </a:r>
            <a:r>
              <a:rPr dirty="0" smtClean="0" sz="2800" spc="-10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fl</a:t>
            </a:r>
            <a:r>
              <a:rPr dirty="0" smtClean="0" sz="2800" spc="-15">
                <a:latin typeface="Arial"/>
                <a:cs typeface="Arial"/>
              </a:rPr>
              <a:t>a</a:t>
            </a:r>
            <a:r>
              <a:rPr dirty="0" smtClean="0" sz="2800" spc="-15">
                <a:latin typeface="Arial"/>
                <a:cs typeface="Arial"/>
              </a:rPr>
              <a:t>gs</a:t>
            </a:r>
            <a:r>
              <a:rPr dirty="0" smtClean="0" sz="2800" spc="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in</a:t>
            </a:r>
            <a:r>
              <a:rPr dirty="0" smtClean="0" sz="2800" spc="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8086</a:t>
            </a:r>
            <a:r>
              <a:rPr dirty="0" smtClean="0" sz="2800" spc="-10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2"/>
              </a:spcBef>
              <a:buFont typeface="Wingdings"/>
              <a:buChar char=""/>
            </a:pPr>
            <a:endParaRPr sz="650"/>
          </a:p>
          <a:p>
            <a:pPr algn="just" lvl="1" marL="756285" marR="12700" indent="-28702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756285" algn="l"/>
              </a:tabLst>
            </a:pPr>
            <a:r>
              <a:rPr dirty="0" smtClean="0" sz="2800" spc="-20">
                <a:solidFill>
                  <a:srgbClr val="FF0000"/>
                </a:solidFill>
                <a:latin typeface="Arial"/>
                <a:cs typeface="Arial"/>
              </a:rPr>
              <a:t>Cond</a:t>
            </a:r>
            <a:r>
              <a:rPr dirty="0" smtClean="0" sz="2800" spc="-5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mtClean="0" sz="2800" spc="-10">
                <a:solidFill>
                  <a:srgbClr val="FF0000"/>
                </a:solidFill>
                <a:latin typeface="Arial"/>
                <a:cs typeface="Arial"/>
              </a:rPr>
              <a:t>ti</a:t>
            </a:r>
            <a:r>
              <a:rPr dirty="0" smtClean="0" sz="2800" spc="-5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mtClean="0" sz="2800" spc="-1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 smtClean="0" sz="2800" spc="-15">
                <a:solidFill>
                  <a:srgbClr val="FF0000"/>
                </a:solidFill>
                <a:latin typeface="Arial"/>
                <a:cs typeface="Arial"/>
              </a:rPr>
              <a:t>al</a:t>
            </a:r>
            <a:r>
              <a:rPr dirty="0" smtClean="0" sz="2800" spc="-1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mtClean="0" sz="2800" spc="-2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fl</a:t>
            </a:r>
            <a:r>
              <a:rPr dirty="0" smtClean="0" sz="2800" spc="-15">
                <a:latin typeface="Arial"/>
                <a:cs typeface="Arial"/>
              </a:rPr>
              <a:t>a</a:t>
            </a:r>
            <a:r>
              <a:rPr dirty="0" smtClean="0" sz="2800" spc="-15">
                <a:latin typeface="Arial"/>
                <a:cs typeface="Arial"/>
              </a:rPr>
              <a:t>gs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-240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–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-260">
                <a:latin typeface="Arial"/>
                <a:cs typeface="Arial"/>
              </a:rPr>
              <a:t> </a:t>
            </a:r>
            <a:r>
              <a:rPr dirty="0" smtClean="0" sz="2800" spc="-15">
                <a:solidFill>
                  <a:srgbClr val="333399"/>
                </a:solidFill>
                <a:latin typeface="Arial"/>
                <a:cs typeface="Arial"/>
              </a:rPr>
              <a:t>six</a:t>
            </a:r>
            <a:r>
              <a:rPr dirty="0" smtClean="0" sz="2800" spc="-15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mtClean="0" sz="2800" spc="-25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fl</a:t>
            </a:r>
            <a:r>
              <a:rPr dirty="0" smtClean="0" sz="2800" spc="-15">
                <a:latin typeface="Arial"/>
                <a:cs typeface="Arial"/>
              </a:rPr>
              <a:t>a</a:t>
            </a:r>
            <a:r>
              <a:rPr dirty="0" smtClean="0" sz="2800" spc="-15">
                <a:latin typeface="Arial"/>
                <a:cs typeface="Arial"/>
              </a:rPr>
              <a:t>gs,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-25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set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-25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or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-254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reset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-245">
                <a:latin typeface="Arial"/>
                <a:cs typeface="Arial"/>
              </a:rPr>
              <a:t> </a:t>
            </a:r>
            <a:r>
              <a:rPr dirty="0" smtClean="0" sz="2800" spc="-25">
                <a:latin typeface="Arial"/>
                <a:cs typeface="Arial"/>
              </a:rPr>
              <a:t>by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-25">
                <a:latin typeface="Arial"/>
                <a:cs typeface="Arial"/>
              </a:rPr>
              <a:t>E</a:t>
            </a:r>
            <a:r>
              <a:rPr dirty="0" smtClean="0" sz="2800" spc="-25">
                <a:latin typeface="Arial"/>
                <a:cs typeface="Arial"/>
              </a:rPr>
              <a:t>U</a:t>
            </a:r>
            <a:r>
              <a:rPr dirty="0" smtClean="0" sz="2800" spc="22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o</a:t>
            </a:r>
            <a:r>
              <a:rPr dirty="0" smtClean="0" sz="2800" spc="-20">
                <a:latin typeface="Arial"/>
                <a:cs typeface="Arial"/>
              </a:rPr>
              <a:t>n</a:t>
            </a:r>
            <a:r>
              <a:rPr dirty="0" smtClean="0" sz="2800" spc="24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the</a:t>
            </a:r>
            <a:r>
              <a:rPr dirty="0" smtClean="0" sz="2800" spc="254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b</a:t>
            </a:r>
            <a:r>
              <a:rPr dirty="0" smtClean="0" sz="2800" spc="-15">
                <a:latin typeface="Arial"/>
                <a:cs typeface="Arial"/>
              </a:rPr>
              <a:t>a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5">
                <a:latin typeface="Arial"/>
                <a:cs typeface="Arial"/>
              </a:rPr>
              <a:t>i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240">
                <a:latin typeface="Arial"/>
                <a:cs typeface="Arial"/>
              </a:rPr>
              <a:t> </a:t>
            </a:r>
            <a:r>
              <a:rPr dirty="0" smtClean="0" sz="2800" spc="-30">
                <a:latin typeface="Arial"/>
                <a:cs typeface="Arial"/>
              </a:rPr>
              <a:t>o</a:t>
            </a:r>
            <a:r>
              <a:rPr dirty="0" smtClean="0" sz="2800" spc="-10">
                <a:latin typeface="Arial"/>
                <a:cs typeface="Arial"/>
              </a:rPr>
              <a:t>f</a:t>
            </a:r>
            <a:r>
              <a:rPr dirty="0" smtClean="0" sz="2800" spc="240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r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15">
                <a:latin typeface="Arial"/>
                <a:cs typeface="Arial"/>
              </a:rPr>
              <a:t>u</a:t>
            </a:r>
            <a:r>
              <a:rPr dirty="0" smtClean="0" sz="2800" spc="-10">
                <a:latin typeface="Arial"/>
                <a:cs typeface="Arial"/>
              </a:rPr>
              <a:t>lts</a:t>
            </a:r>
            <a:r>
              <a:rPr dirty="0" smtClean="0" sz="2800" spc="22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o</a:t>
            </a:r>
            <a:r>
              <a:rPr dirty="0" smtClean="0" sz="2800" spc="-10">
                <a:latin typeface="Arial"/>
                <a:cs typeface="Arial"/>
              </a:rPr>
              <a:t>f</a:t>
            </a:r>
            <a:r>
              <a:rPr dirty="0" smtClean="0" sz="2800" spc="24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15">
                <a:latin typeface="Arial"/>
                <a:cs typeface="Arial"/>
              </a:rPr>
              <a:t>o</a:t>
            </a:r>
            <a:r>
              <a:rPr dirty="0" smtClean="0" sz="2800" spc="-20">
                <a:latin typeface="Arial"/>
                <a:cs typeface="Arial"/>
              </a:rPr>
              <a:t>me</a:t>
            </a:r>
            <a:r>
              <a:rPr dirty="0" smtClean="0" sz="2800" spc="23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-10">
                <a:latin typeface="Arial"/>
                <a:cs typeface="Arial"/>
              </a:rPr>
              <a:t>i</a:t>
            </a:r>
            <a:r>
              <a:rPr dirty="0" smtClean="0" sz="2800" spc="-5">
                <a:latin typeface="Arial"/>
                <a:cs typeface="Arial"/>
              </a:rPr>
              <a:t>t</a:t>
            </a:r>
            <a:r>
              <a:rPr dirty="0" smtClean="0" sz="2800" spc="-20">
                <a:latin typeface="Arial"/>
                <a:cs typeface="Arial"/>
              </a:rPr>
              <a:t>h</a:t>
            </a:r>
            <a:r>
              <a:rPr dirty="0" smtClean="0" sz="2800" spc="-20">
                <a:latin typeface="Arial"/>
                <a:cs typeface="Arial"/>
              </a:rPr>
              <a:t>m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-10">
                <a:latin typeface="Arial"/>
                <a:cs typeface="Arial"/>
              </a:rPr>
              <a:t>ic</a:t>
            </a:r>
            <a:r>
              <a:rPr dirty="0" smtClean="0" sz="2800" spc="-15">
                <a:latin typeface="Arial"/>
                <a:cs typeface="Arial"/>
              </a:rPr>
              <a:t> o</a:t>
            </a:r>
            <a:r>
              <a:rPr dirty="0" smtClean="0" sz="2800" spc="-15">
                <a:latin typeface="Arial"/>
                <a:cs typeface="Arial"/>
              </a:rPr>
              <a:t>p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-5">
                <a:latin typeface="Arial"/>
                <a:cs typeface="Arial"/>
              </a:rPr>
              <a:t>r</a:t>
            </a:r>
            <a:r>
              <a:rPr dirty="0" smtClean="0" sz="2800" spc="-15">
                <a:latin typeface="Arial"/>
                <a:cs typeface="Arial"/>
              </a:rPr>
              <a:t>at</a:t>
            </a:r>
            <a:r>
              <a:rPr dirty="0" smtClean="0" sz="2800" spc="-5">
                <a:latin typeface="Arial"/>
                <a:cs typeface="Arial"/>
              </a:rPr>
              <a:t>i</a:t>
            </a:r>
            <a:r>
              <a:rPr dirty="0" smtClean="0" sz="2800" spc="-20">
                <a:latin typeface="Arial"/>
                <a:cs typeface="Arial"/>
              </a:rPr>
              <a:t>o</a:t>
            </a:r>
            <a:r>
              <a:rPr dirty="0" smtClean="0" sz="2800" spc="-15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-1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650"/>
              </a:lnSpc>
              <a:spcBef>
                <a:spcPts val="21"/>
              </a:spcBef>
              <a:buClr>
                <a:srgbClr val="FF0000"/>
              </a:buClr>
              <a:buFont typeface="Arial"/>
              <a:buChar char="•"/>
            </a:pPr>
            <a:endParaRPr sz="650"/>
          </a:p>
          <a:p>
            <a:pPr lvl="1" marL="756285" indent="-28702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756285" algn="l"/>
                <a:tab pos="2105025" algn="l"/>
                <a:tab pos="3059430" algn="l"/>
                <a:tab pos="3456940" algn="l"/>
                <a:tab pos="4467860" algn="l"/>
                <a:tab pos="5519420" algn="l"/>
                <a:tab pos="6491605" algn="l"/>
                <a:tab pos="6988809" algn="l"/>
              </a:tabLst>
            </a:pPr>
            <a:r>
              <a:rPr dirty="0" smtClean="0" sz="2800" spc="-20">
                <a:solidFill>
                  <a:srgbClr val="FF0000"/>
                </a:solidFill>
                <a:latin typeface="Arial"/>
                <a:cs typeface="Arial"/>
              </a:rPr>
              <a:t>Con</a:t>
            </a:r>
            <a:r>
              <a:rPr dirty="0" smtClean="0" sz="2800" spc="-5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mtClean="0" sz="2800" spc="-1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dirty="0" smtClean="0" sz="2800" spc="-15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mtClean="0" sz="2800" spc="-1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dirty="0" smtClean="0" sz="2800" spc="-1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dirty="0" smtClean="0" sz="2800" spc="-10">
                <a:latin typeface="Arial"/>
                <a:cs typeface="Arial"/>
              </a:rPr>
              <a:t>fl</a:t>
            </a:r>
            <a:r>
              <a:rPr dirty="0" smtClean="0" sz="2800" spc="-15">
                <a:latin typeface="Arial"/>
                <a:cs typeface="Arial"/>
              </a:rPr>
              <a:t>a</a:t>
            </a:r>
            <a:r>
              <a:rPr dirty="0" smtClean="0" sz="2800" spc="-15">
                <a:latin typeface="Arial"/>
                <a:cs typeface="Arial"/>
              </a:rPr>
              <a:t>gs</a:t>
            </a:r>
            <a:r>
              <a:rPr dirty="0" smtClean="0" sz="2800" spc="-15">
                <a:latin typeface="Arial"/>
                <a:cs typeface="Arial"/>
              </a:rPr>
              <a:t>	</a:t>
            </a:r>
            <a:r>
              <a:rPr dirty="0" smtClean="0" sz="2800" spc="-20">
                <a:latin typeface="Arial"/>
                <a:cs typeface="Arial"/>
              </a:rPr>
              <a:t>–</a:t>
            </a:r>
            <a:r>
              <a:rPr dirty="0" smtClean="0" sz="2800" spc="-20">
                <a:latin typeface="Arial"/>
                <a:cs typeface="Arial"/>
              </a:rPr>
              <a:t>	</a:t>
            </a:r>
            <a:r>
              <a:rPr dirty="0" smtClean="0" sz="2800" spc="-15">
                <a:solidFill>
                  <a:srgbClr val="333399"/>
                </a:solidFill>
                <a:latin typeface="Arial"/>
                <a:cs typeface="Arial"/>
              </a:rPr>
              <a:t>three</a:t>
            </a:r>
            <a:r>
              <a:rPr dirty="0" smtClean="0" sz="2800" spc="-15">
                <a:solidFill>
                  <a:srgbClr val="333399"/>
                </a:solidFill>
                <a:latin typeface="Arial"/>
                <a:cs typeface="Arial"/>
              </a:rPr>
              <a:t>	</a:t>
            </a:r>
            <a:r>
              <a:rPr dirty="0" smtClean="0" sz="2800" spc="-10">
                <a:latin typeface="Arial"/>
                <a:cs typeface="Arial"/>
              </a:rPr>
              <a:t>f</a:t>
            </a:r>
            <a:r>
              <a:rPr dirty="0" smtClean="0" sz="2800" spc="-5">
                <a:latin typeface="Arial"/>
                <a:cs typeface="Arial"/>
              </a:rPr>
              <a:t>l</a:t>
            </a:r>
            <a:r>
              <a:rPr dirty="0" smtClean="0" sz="2800" spc="-20">
                <a:latin typeface="Arial"/>
                <a:cs typeface="Arial"/>
              </a:rPr>
              <a:t>a</a:t>
            </a:r>
            <a:r>
              <a:rPr dirty="0" smtClean="0" sz="2800" spc="-10">
                <a:latin typeface="Arial"/>
                <a:cs typeface="Arial"/>
              </a:rPr>
              <a:t>g</a:t>
            </a:r>
            <a:r>
              <a:rPr dirty="0" smtClean="0" sz="2800" spc="-10">
                <a:latin typeface="Arial"/>
                <a:cs typeface="Arial"/>
              </a:rPr>
              <a:t>s</a:t>
            </a:r>
            <a:r>
              <a:rPr dirty="0" smtClean="0" sz="2800" spc="-10">
                <a:latin typeface="Arial"/>
                <a:cs typeface="Arial"/>
              </a:rPr>
              <a:t>,</a:t>
            </a:r>
            <a:r>
              <a:rPr dirty="0" smtClean="0" sz="2800" spc="-10">
                <a:latin typeface="Arial"/>
                <a:cs typeface="Arial"/>
              </a:rPr>
              <a:t>	</a:t>
            </a:r>
            <a:r>
              <a:rPr dirty="0" smtClean="0" sz="2800" spc="-10">
                <a:latin typeface="Arial"/>
                <a:cs typeface="Arial"/>
              </a:rPr>
              <a:t>use</a:t>
            </a:r>
            <a:r>
              <a:rPr dirty="0" smtClean="0" sz="2800" spc="-20">
                <a:latin typeface="Arial"/>
                <a:cs typeface="Arial"/>
              </a:rPr>
              <a:t>d</a:t>
            </a:r>
            <a:r>
              <a:rPr dirty="0" smtClean="0" sz="2800" spc="-20">
                <a:latin typeface="Arial"/>
                <a:cs typeface="Arial"/>
              </a:rPr>
              <a:t>	</a:t>
            </a:r>
            <a:r>
              <a:rPr dirty="0" smtClean="0" sz="2800" spc="-5">
                <a:latin typeface="Arial"/>
                <a:cs typeface="Arial"/>
              </a:rPr>
              <a:t>t</a:t>
            </a:r>
            <a:r>
              <a:rPr dirty="0" smtClean="0" sz="2800" spc="-20">
                <a:latin typeface="Arial"/>
                <a:cs typeface="Arial"/>
              </a:rPr>
              <a:t>o</a:t>
            </a:r>
            <a:r>
              <a:rPr dirty="0" smtClean="0" sz="2800" spc="-20">
                <a:latin typeface="Arial"/>
                <a:cs typeface="Arial"/>
              </a:rPr>
              <a:t>	</a:t>
            </a:r>
            <a:r>
              <a:rPr dirty="0" smtClean="0" sz="2800" spc="-15">
                <a:latin typeface="Arial"/>
                <a:cs typeface="Arial"/>
              </a:rPr>
              <a:t>c</a:t>
            </a:r>
            <a:r>
              <a:rPr dirty="0" smtClean="0" sz="2800" spc="-15">
                <a:latin typeface="Arial"/>
                <a:cs typeface="Arial"/>
              </a:rPr>
              <a:t>o</a:t>
            </a:r>
            <a:r>
              <a:rPr dirty="0" smtClean="0" sz="2800" spc="-15">
                <a:latin typeface="Arial"/>
                <a:cs typeface="Arial"/>
              </a:rPr>
              <a:t>nt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-15">
                <a:latin typeface="Arial"/>
                <a:cs typeface="Arial"/>
              </a:rPr>
              <a:t>ol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dirty="0" smtClean="0" sz="2800" spc="-15">
                <a:latin typeface="Arial"/>
                <a:cs typeface="Arial"/>
              </a:rPr>
              <a:t>c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10">
                <a:latin typeface="Arial"/>
                <a:cs typeface="Arial"/>
              </a:rPr>
              <a:t>rt</a:t>
            </a:r>
            <a:r>
              <a:rPr dirty="0" smtClean="0" sz="2800" spc="-15">
                <a:latin typeface="Arial"/>
                <a:cs typeface="Arial"/>
              </a:rPr>
              <a:t>a</a:t>
            </a:r>
            <a:r>
              <a:rPr dirty="0" smtClean="0" sz="2800" spc="-15">
                <a:latin typeface="Arial"/>
                <a:cs typeface="Arial"/>
              </a:rPr>
              <a:t>in</a:t>
            </a:r>
            <a:r>
              <a:rPr dirty="0" smtClean="0" sz="2800" spc="10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op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15">
                <a:latin typeface="Arial"/>
                <a:cs typeface="Arial"/>
              </a:rPr>
              <a:t>ra</a:t>
            </a:r>
            <a:r>
              <a:rPr dirty="0" smtClean="0" sz="2800" spc="-5">
                <a:latin typeface="Arial"/>
                <a:cs typeface="Arial"/>
              </a:rPr>
              <a:t>t</a:t>
            </a:r>
            <a:r>
              <a:rPr dirty="0" smtClean="0" sz="2800" spc="-15">
                <a:latin typeface="Arial"/>
                <a:cs typeface="Arial"/>
              </a:rPr>
              <a:t>io</a:t>
            </a:r>
            <a:r>
              <a:rPr dirty="0" smtClean="0" sz="2800" spc="-15">
                <a:latin typeface="Arial"/>
                <a:cs typeface="Arial"/>
              </a:rPr>
              <a:t>n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1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of</a:t>
            </a:r>
            <a:r>
              <a:rPr dirty="0" smtClean="0" sz="2800" spc="-1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the</a:t>
            </a:r>
            <a:r>
              <a:rPr dirty="0" smtClean="0" sz="2800" spc="1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processo</a:t>
            </a:r>
            <a:r>
              <a:rPr dirty="0" smtClean="0" sz="2800" spc="-5">
                <a:latin typeface="Arial"/>
                <a:cs typeface="Arial"/>
              </a:rPr>
              <a:t>r</a:t>
            </a:r>
            <a:r>
              <a:rPr dirty="0" smtClean="0" sz="2800" spc="-1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20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015365">
              <a:lnSpc>
                <a:spcPts val="4760"/>
              </a:lnSpc>
            </a:pPr>
            <a:r>
              <a:rPr dirty="0" smtClean="0" sz="4000" spc="-30">
                <a:solidFill>
                  <a:srgbClr val="FFFF00"/>
                </a:solidFill>
                <a:latin typeface="Arial"/>
                <a:cs typeface="Arial"/>
              </a:rPr>
              <a:t>808</a:t>
            </a:r>
            <a:r>
              <a:rPr dirty="0" smtClean="0" sz="4000" spc="-25">
                <a:solidFill>
                  <a:srgbClr val="FFFF00"/>
                </a:solidFill>
                <a:latin typeface="Arial"/>
                <a:cs typeface="Arial"/>
              </a:rPr>
              <a:t>6</a:t>
            </a:r>
            <a:r>
              <a:rPr dirty="0" smtClean="0" sz="4000" spc="1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mtClean="0" sz="4000" spc="-20">
                <a:solidFill>
                  <a:srgbClr val="FFFF00"/>
                </a:solidFill>
                <a:latin typeface="Arial"/>
                <a:cs typeface="Arial"/>
              </a:rPr>
              <a:t>Microproces</a:t>
            </a:r>
            <a:r>
              <a:rPr dirty="0" smtClean="0" sz="4000" spc="-1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dirty="0" smtClean="0" sz="4000" spc="-20">
                <a:solidFill>
                  <a:srgbClr val="FFFF00"/>
                </a:solidFill>
                <a:latin typeface="Arial"/>
                <a:cs typeface="Arial"/>
              </a:rPr>
              <a:t>or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8229600" cy="4526280"/>
          </a:xfrm>
          <a:custGeom>
            <a:avLst/>
            <a:gdLst/>
            <a:ahLst/>
            <a:cxnLst/>
            <a:rect l="l" t="t" r="r" b="b"/>
            <a:pathLst>
              <a:path w="8229600" h="4526280">
                <a:moveTo>
                  <a:pt x="0" y="4526280"/>
                </a:moveTo>
                <a:lnTo>
                  <a:pt x="8229600" y="4526280"/>
                </a:lnTo>
                <a:lnTo>
                  <a:pt x="8229600" y="0"/>
                </a:lnTo>
                <a:lnTo>
                  <a:pt x="0" y="0"/>
                </a:lnTo>
                <a:lnTo>
                  <a:pt x="0" y="452628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35940" y="1636521"/>
            <a:ext cx="8072120" cy="402145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355600" marR="127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  <a:tab pos="907415" algn="l"/>
              </a:tabLst>
            </a:pPr>
            <a:r>
              <a:rPr dirty="0" smtClean="0" sz="2800" spc="-20">
                <a:latin typeface="Arial"/>
                <a:cs typeface="Arial"/>
              </a:rPr>
              <a:t>The</a:t>
            </a:r>
            <a:r>
              <a:rPr dirty="0" smtClean="0" sz="2800" spc="-20">
                <a:latin typeface="Arial"/>
                <a:cs typeface="Arial"/>
              </a:rPr>
              <a:t>   </a:t>
            </a:r>
            <a:r>
              <a:rPr dirty="0" smtClean="0" sz="2800" spc="29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CPU</a:t>
            </a:r>
            <a:r>
              <a:rPr dirty="0" smtClean="0" sz="2800" spc="-20">
                <a:latin typeface="Arial"/>
                <a:cs typeface="Arial"/>
              </a:rPr>
              <a:t>   </a:t>
            </a:r>
            <a:r>
              <a:rPr dirty="0" smtClean="0" sz="2800" spc="29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c</a:t>
            </a:r>
            <a:r>
              <a:rPr dirty="0" smtClean="0" sz="2800" spc="-15">
                <a:latin typeface="Arial"/>
                <a:cs typeface="Arial"/>
              </a:rPr>
              <a:t>o</a:t>
            </a:r>
            <a:r>
              <a:rPr dirty="0" smtClean="0" sz="2800" spc="-20">
                <a:latin typeface="Arial"/>
                <a:cs typeface="Arial"/>
              </a:rPr>
              <a:t>m</a:t>
            </a:r>
            <a:r>
              <a:rPr dirty="0" smtClean="0" sz="2800" spc="-20">
                <a:latin typeface="Arial"/>
                <a:cs typeface="Arial"/>
              </a:rPr>
              <a:t>muni</a:t>
            </a:r>
            <a:r>
              <a:rPr dirty="0" smtClean="0" sz="2800" spc="-5">
                <a:latin typeface="Arial"/>
                <a:cs typeface="Arial"/>
              </a:rPr>
              <a:t>c</a:t>
            </a:r>
            <a:r>
              <a:rPr dirty="0" smtClean="0" sz="2800" spc="-15">
                <a:latin typeface="Arial"/>
                <a:cs typeface="Arial"/>
              </a:rPr>
              <a:t>at</a:t>
            </a:r>
            <a:r>
              <a:rPr dirty="0" smtClean="0" sz="2800" spc="-5">
                <a:latin typeface="Arial"/>
                <a:cs typeface="Arial"/>
              </a:rPr>
              <a:t>e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15">
                <a:latin typeface="Arial"/>
                <a:cs typeface="Arial"/>
              </a:rPr>
              <a:t>   </a:t>
            </a:r>
            <a:r>
              <a:rPr dirty="0" smtClean="0" sz="2800" spc="31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with</a:t>
            </a:r>
            <a:r>
              <a:rPr dirty="0" smtClean="0" sz="2800" spc="-15">
                <a:latin typeface="Arial"/>
                <a:cs typeface="Arial"/>
              </a:rPr>
              <a:t>   </a:t>
            </a:r>
            <a:r>
              <a:rPr dirty="0" smtClean="0" sz="2800" spc="28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o</a:t>
            </a:r>
            <a:r>
              <a:rPr dirty="0" smtClean="0" sz="2800" spc="-10">
                <a:latin typeface="Arial"/>
                <a:cs typeface="Arial"/>
              </a:rPr>
              <a:t>n</a:t>
            </a:r>
            <a:r>
              <a:rPr dirty="0" smtClean="0" sz="2800" spc="-10">
                <a:latin typeface="Arial"/>
                <a:cs typeface="Arial"/>
              </a:rPr>
              <a:t>ly</a:t>
            </a:r>
            <a:r>
              <a:rPr dirty="0" smtClean="0" sz="2800" spc="-10">
                <a:latin typeface="Arial"/>
                <a:cs typeface="Arial"/>
              </a:rPr>
              <a:t>   </a:t>
            </a:r>
            <a:r>
              <a:rPr dirty="0" smtClean="0" sz="2800" spc="27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one</a:t>
            </a:r>
            <a:r>
              <a:rPr dirty="0" smtClean="0" sz="2800" spc="-15">
                <a:latin typeface="Arial"/>
                <a:cs typeface="Arial"/>
              </a:rPr>
              <a:t> p</a:t>
            </a:r>
            <a:r>
              <a:rPr dirty="0" smtClean="0" sz="2800" spc="-10">
                <a:latin typeface="Arial"/>
                <a:cs typeface="Arial"/>
              </a:rPr>
              <a:t>e</a:t>
            </a:r>
            <a:r>
              <a:rPr dirty="0" smtClean="0" sz="2800" spc="-10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-20">
                <a:latin typeface="Arial"/>
                <a:cs typeface="Arial"/>
              </a:rPr>
              <a:t>p</a:t>
            </a:r>
            <a:r>
              <a:rPr dirty="0" smtClean="0" sz="2800" spc="-10">
                <a:latin typeface="Arial"/>
                <a:cs typeface="Arial"/>
              </a:rPr>
              <a:t>h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15">
                <a:latin typeface="Arial"/>
                <a:cs typeface="Arial"/>
              </a:rPr>
              <a:t>r</a:t>
            </a:r>
            <a:r>
              <a:rPr dirty="0" smtClean="0" sz="2800" spc="-5">
                <a:latin typeface="Arial"/>
                <a:cs typeface="Arial"/>
              </a:rPr>
              <a:t>a</a:t>
            </a:r>
            <a:r>
              <a:rPr dirty="0" smtClean="0" sz="2800" spc="-10">
                <a:latin typeface="Arial"/>
                <a:cs typeface="Arial"/>
              </a:rPr>
              <a:t>l</a:t>
            </a:r>
            <a:r>
              <a:rPr dirty="0" smtClean="0" sz="2800" spc="-10">
                <a:latin typeface="Arial"/>
                <a:cs typeface="Arial"/>
              </a:rPr>
              <a:t> </a:t>
            </a:r>
            <a:r>
              <a:rPr dirty="0" smtClean="0" sz="2800" spc="-28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a</a:t>
            </a:r>
            <a:r>
              <a:rPr dirty="0" smtClean="0" sz="2800" spc="-10">
                <a:latin typeface="Arial"/>
                <a:cs typeface="Arial"/>
              </a:rPr>
              <a:t>t</a:t>
            </a:r>
            <a:r>
              <a:rPr dirty="0" smtClean="0" sz="2800" spc="-10">
                <a:latin typeface="Arial"/>
                <a:cs typeface="Arial"/>
              </a:rPr>
              <a:t> </a:t>
            </a:r>
            <a:r>
              <a:rPr dirty="0" smtClean="0" sz="2800" spc="-270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a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-27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time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-26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b</a:t>
            </a:r>
            <a:r>
              <a:rPr dirty="0" smtClean="0" sz="2800" spc="-15">
                <a:latin typeface="Arial"/>
                <a:cs typeface="Arial"/>
              </a:rPr>
              <a:t>y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-270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-10">
                <a:latin typeface="Arial"/>
                <a:cs typeface="Arial"/>
              </a:rPr>
              <a:t>n</a:t>
            </a:r>
            <a:r>
              <a:rPr dirty="0" smtClean="0" sz="2800" spc="-20">
                <a:latin typeface="Arial"/>
                <a:cs typeface="Arial"/>
              </a:rPr>
              <a:t>a</a:t>
            </a:r>
            <a:r>
              <a:rPr dirty="0" smtClean="0" sz="2800" spc="-10">
                <a:latin typeface="Arial"/>
                <a:cs typeface="Arial"/>
              </a:rPr>
              <a:t>b</a:t>
            </a:r>
            <a:r>
              <a:rPr dirty="0" smtClean="0" sz="2800" spc="-10">
                <a:latin typeface="Arial"/>
                <a:cs typeface="Arial"/>
              </a:rPr>
              <a:t>li</a:t>
            </a:r>
            <a:r>
              <a:rPr dirty="0" smtClean="0" sz="2800" spc="-10">
                <a:latin typeface="Arial"/>
                <a:cs typeface="Arial"/>
              </a:rPr>
              <a:t>n</a:t>
            </a:r>
            <a:r>
              <a:rPr dirty="0" smtClean="0" sz="2800" spc="-20">
                <a:latin typeface="Arial"/>
                <a:cs typeface="Arial"/>
              </a:rPr>
              <a:t>g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-27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the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-260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p</a:t>
            </a:r>
            <a:r>
              <a:rPr dirty="0" smtClean="0" sz="2800" spc="-10">
                <a:latin typeface="Arial"/>
                <a:cs typeface="Arial"/>
              </a:rPr>
              <a:t>e</a:t>
            </a:r>
            <a:r>
              <a:rPr dirty="0" smtClean="0" sz="2800" spc="-10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-20">
                <a:latin typeface="Arial"/>
                <a:cs typeface="Arial"/>
              </a:rPr>
              <a:t>p</a:t>
            </a:r>
            <a:r>
              <a:rPr dirty="0" smtClean="0" sz="2800" spc="-10">
                <a:latin typeface="Arial"/>
                <a:cs typeface="Arial"/>
              </a:rPr>
              <a:t>h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15">
                <a:latin typeface="Arial"/>
                <a:cs typeface="Arial"/>
              </a:rPr>
              <a:t>r</a:t>
            </a:r>
            <a:r>
              <a:rPr dirty="0" smtClean="0" sz="2800" spc="-15">
                <a:latin typeface="Arial"/>
                <a:cs typeface="Arial"/>
              </a:rPr>
              <a:t>al</a:t>
            </a:r>
            <a:r>
              <a:rPr dirty="0" smtClean="0" sz="2800" spc="-1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b</a:t>
            </a:r>
            <a:r>
              <a:rPr dirty="0" smtClean="0" sz="2800" spc="-15">
                <a:latin typeface="Arial"/>
                <a:cs typeface="Arial"/>
              </a:rPr>
              <a:t>y</a:t>
            </a:r>
            <a:r>
              <a:rPr dirty="0" smtClean="0" sz="2800" spc="-15">
                <a:latin typeface="Arial"/>
                <a:cs typeface="Arial"/>
              </a:rPr>
              <a:t>	</a:t>
            </a:r>
            <a:r>
              <a:rPr dirty="0" smtClean="0" sz="2800" spc="-15">
                <a:latin typeface="Arial"/>
                <a:cs typeface="Arial"/>
              </a:rPr>
              <a:t>the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-16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cont</a:t>
            </a:r>
            <a:r>
              <a:rPr dirty="0" smtClean="0" sz="2800" spc="-5">
                <a:latin typeface="Arial"/>
                <a:cs typeface="Arial"/>
              </a:rPr>
              <a:t>r</a:t>
            </a:r>
            <a:r>
              <a:rPr dirty="0" smtClean="0" sz="2800" spc="-15">
                <a:latin typeface="Arial"/>
                <a:cs typeface="Arial"/>
              </a:rPr>
              <a:t>ol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-16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5">
                <a:latin typeface="Arial"/>
                <a:cs typeface="Arial"/>
              </a:rPr>
              <a:t>i</a:t>
            </a:r>
            <a:r>
              <a:rPr dirty="0" smtClean="0" sz="2800" spc="-20">
                <a:latin typeface="Arial"/>
                <a:cs typeface="Arial"/>
              </a:rPr>
              <a:t>g</a:t>
            </a:r>
            <a:r>
              <a:rPr dirty="0" smtClean="0" sz="2800" spc="-15">
                <a:latin typeface="Arial"/>
                <a:cs typeface="Arial"/>
              </a:rPr>
              <a:t>n</a:t>
            </a:r>
            <a:r>
              <a:rPr dirty="0" smtClean="0" sz="2800" spc="-15">
                <a:latin typeface="Arial"/>
                <a:cs typeface="Arial"/>
              </a:rPr>
              <a:t>al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-16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20">
                <a:latin typeface="Arial"/>
                <a:cs typeface="Arial"/>
              </a:rPr>
              <a:t>n</a:t>
            </a:r>
            <a:r>
              <a:rPr dirty="0" smtClean="0" sz="2800" spc="-5">
                <a:latin typeface="Arial"/>
                <a:cs typeface="Arial"/>
              </a:rPr>
              <a:t>d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-16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d</a:t>
            </a:r>
            <a:r>
              <a:rPr dirty="0" smtClean="0" sz="2800" spc="-15">
                <a:latin typeface="Arial"/>
                <a:cs typeface="Arial"/>
              </a:rPr>
              <a:t>a</a:t>
            </a:r>
            <a:r>
              <a:rPr dirty="0" smtClean="0" sz="2800" spc="-15">
                <a:latin typeface="Arial"/>
                <a:cs typeface="Arial"/>
              </a:rPr>
              <a:t>ta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-17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to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-175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t</a:t>
            </a:r>
            <a:r>
              <a:rPr dirty="0" smtClean="0" sz="2800" spc="-15">
                <a:latin typeface="Arial"/>
                <a:cs typeface="Arial"/>
              </a:rPr>
              <a:t>h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-170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o</a:t>
            </a:r>
            <a:r>
              <a:rPr dirty="0" smtClean="0" sz="2800" spc="-15">
                <a:latin typeface="Arial"/>
                <a:cs typeface="Arial"/>
              </a:rPr>
              <a:t>u</a:t>
            </a:r>
            <a:r>
              <a:rPr dirty="0" smtClean="0" sz="2800" spc="-15">
                <a:latin typeface="Arial"/>
                <a:cs typeface="Arial"/>
              </a:rPr>
              <a:t>tp</a:t>
            </a:r>
            <a:r>
              <a:rPr dirty="0" smtClean="0" sz="2800" spc="-10">
                <a:latin typeface="Arial"/>
                <a:cs typeface="Arial"/>
              </a:rPr>
              <a:t>u</a:t>
            </a:r>
            <a:r>
              <a:rPr dirty="0" smtClean="0" sz="2800" spc="-10">
                <a:latin typeface="Arial"/>
                <a:cs typeface="Arial"/>
              </a:rPr>
              <a:t>t</a:t>
            </a:r>
            <a:r>
              <a:rPr dirty="0" smtClean="0" sz="2800" spc="-15">
                <a:latin typeface="Arial"/>
                <a:cs typeface="Arial"/>
              </a:rPr>
              <a:t> d</a:t>
            </a:r>
            <a:r>
              <a:rPr dirty="0" smtClean="0" sz="2800" spc="-10">
                <a:latin typeface="Arial"/>
                <a:cs typeface="Arial"/>
              </a:rPr>
              <a:t>e</a:t>
            </a:r>
            <a:r>
              <a:rPr dirty="0" smtClean="0" sz="2800" spc="-10">
                <a:latin typeface="Arial"/>
                <a:cs typeface="Arial"/>
              </a:rPr>
              <a:t>v</a:t>
            </a:r>
            <a:r>
              <a:rPr dirty="0" smtClean="0" sz="2800" spc="-10">
                <a:latin typeface="Arial"/>
                <a:cs typeface="Arial"/>
              </a:rPr>
              <a:t>i</a:t>
            </a:r>
            <a:r>
              <a:rPr dirty="0" smtClean="0" sz="2800" spc="-5">
                <a:latin typeface="Arial"/>
                <a:cs typeface="Arial"/>
              </a:rPr>
              <a:t>c</a:t>
            </a:r>
            <a:r>
              <a:rPr dirty="0" smtClean="0" sz="2800" spc="-15">
                <a:latin typeface="Arial"/>
                <a:cs typeface="Arial"/>
              </a:rPr>
              <a:t>e,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340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it</a:t>
            </a:r>
            <a:r>
              <a:rPr dirty="0" smtClean="0" sz="2800" spc="-10">
                <a:latin typeface="Arial"/>
                <a:cs typeface="Arial"/>
              </a:rPr>
              <a:t> </a:t>
            </a:r>
            <a:r>
              <a:rPr dirty="0" smtClean="0" sz="2800" spc="330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p</a:t>
            </a:r>
            <a:r>
              <a:rPr dirty="0" smtClean="0" sz="2800" spc="-5">
                <a:latin typeface="Arial"/>
                <a:cs typeface="Arial"/>
              </a:rPr>
              <a:t>l</a:t>
            </a:r>
            <a:r>
              <a:rPr dirty="0" smtClean="0" sz="2800" spc="-20">
                <a:latin typeface="Arial"/>
                <a:cs typeface="Arial"/>
              </a:rPr>
              <a:t>a</a:t>
            </a:r>
            <a:r>
              <a:rPr dirty="0" smtClean="0" sz="2800" spc="-10">
                <a:latin typeface="Arial"/>
                <a:cs typeface="Arial"/>
              </a:rPr>
              <a:t>c</a:t>
            </a:r>
            <a:r>
              <a:rPr dirty="0" smtClean="0" sz="2800" spc="-15">
                <a:latin typeface="Arial"/>
                <a:cs typeface="Arial"/>
              </a:rPr>
              <a:t>es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34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the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350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d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15">
                <a:latin typeface="Arial"/>
                <a:cs typeface="Arial"/>
              </a:rPr>
              <a:t>v</a:t>
            </a:r>
            <a:r>
              <a:rPr dirty="0" smtClean="0" sz="2800" spc="-5">
                <a:latin typeface="Arial"/>
                <a:cs typeface="Arial"/>
              </a:rPr>
              <a:t>i</a:t>
            </a:r>
            <a:r>
              <a:rPr dirty="0" smtClean="0" sz="2800" spc="-15">
                <a:latin typeface="Arial"/>
                <a:cs typeface="Arial"/>
              </a:rPr>
              <a:t>ce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355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addres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34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o</a:t>
            </a:r>
            <a:r>
              <a:rPr dirty="0" smtClean="0" sz="2800" spc="-20">
                <a:latin typeface="Arial"/>
                <a:cs typeface="Arial"/>
              </a:rPr>
              <a:t>n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33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the</a:t>
            </a:r>
            <a:r>
              <a:rPr dirty="0" smtClean="0" sz="2800" spc="-10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addres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254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bus,</a:t>
            </a:r>
            <a:r>
              <a:rPr dirty="0" smtClean="0" sz="2800" spc="270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da</a:t>
            </a:r>
            <a:r>
              <a:rPr dirty="0" smtClean="0" sz="2800" spc="-5">
                <a:latin typeface="Arial"/>
                <a:cs typeface="Arial"/>
              </a:rPr>
              <a:t>t</a:t>
            </a:r>
            <a:r>
              <a:rPr dirty="0" smtClean="0" sz="2800" spc="-20">
                <a:latin typeface="Arial"/>
                <a:cs typeface="Arial"/>
              </a:rPr>
              <a:t>a</a:t>
            </a:r>
            <a:r>
              <a:rPr dirty="0" smtClean="0" sz="2800" spc="270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on</a:t>
            </a:r>
            <a:r>
              <a:rPr dirty="0" smtClean="0" sz="2800" spc="28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the</a:t>
            </a:r>
            <a:r>
              <a:rPr dirty="0" smtClean="0" sz="2800" spc="28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data</a:t>
            </a:r>
            <a:r>
              <a:rPr dirty="0" smtClean="0" sz="2800" spc="28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bus</a:t>
            </a:r>
            <a:r>
              <a:rPr dirty="0" smtClean="0" sz="2800" spc="270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and</a:t>
            </a:r>
            <a:r>
              <a:rPr dirty="0" smtClean="0" sz="2800" spc="280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en</a:t>
            </a:r>
            <a:r>
              <a:rPr dirty="0" smtClean="0" sz="2800" spc="-15">
                <a:latin typeface="Arial"/>
                <a:cs typeface="Arial"/>
              </a:rPr>
              <a:t>a</a:t>
            </a:r>
            <a:r>
              <a:rPr dirty="0" smtClean="0" sz="2800" spc="-15">
                <a:latin typeface="Arial"/>
                <a:cs typeface="Arial"/>
              </a:rPr>
              <a:t>bl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10">
                <a:latin typeface="Arial"/>
                <a:cs typeface="Arial"/>
              </a:rPr>
              <a:t> t</a:t>
            </a:r>
            <a:r>
              <a:rPr dirty="0" smtClean="0" sz="2800" spc="-10">
                <a:latin typeface="Arial"/>
                <a:cs typeface="Arial"/>
              </a:rPr>
              <a:t>h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o</a:t>
            </a:r>
            <a:r>
              <a:rPr dirty="0" smtClean="0" sz="2800" spc="-15">
                <a:latin typeface="Arial"/>
                <a:cs typeface="Arial"/>
              </a:rPr>
              <a:t>u</a:t>
            </a:r>
            <a:r>
              <a:rPr dirty="0" smtClean="0" sz="2800" spc="-15">
                <a:latin typeface="Arial"/>
                <a:cs typeface="Arial"/>
              </a:rPr>
              <a:t>tp</a:t>
            </a:r>
            <a:r>
              <a:rPr dirty="0" smtClean="0" sz="2800" spc="-10">
                <a:latin typeface="Arial"/>
                <a:cs typeface="Arial"/>
              </a:rPr>
              <a:t>u</a:t>
            </a:r>
            <a:r>
              <a:rPr dirty="0" smtClean="0" sz="2800" spc="-10">
                <a:latin typeface="Arial"/>
                <a:cs typeface="Arial"/>
              </a:rPr>
              <a:t>t</a:t>
            </a:r>
            <a:r>
              <a:rPr dirty="0" smtClean="0" sz="2800" spc="-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d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15">
                <a:latin typeface="Arial"/>
                <a:cs typeface="Arial"/>
              </a:rPr>
              <a:t>v</a:t>
            </a:r>
            <a:r>
              <a:rPr dirty="0" smtClean="0" sz="2800" spc="-5">
                <a:latin typeface="Arial"/>
                <a:cs typeface="Arial"/>
              </a:rPr>
              <a:t>i</a:t>
            </a:r>
            <a:r>
              <a:rPr dirty="0" smtClean="0" sz="2800" spc="-15">
                <a:latin typeface="Arial"/>
                <a:cs typeface="Arial"/>
              </a:rPr>
              <a:t>c</a:t>
            </a:r>
            <a:r>
              <a:rPr dirty="0" smtClean="0" sz="2800" spc="0">
                <a:latin typeface="Arial"/>
                <a:cs typeface="Arial"/>
              </a:rPr>
              <a:t>e</a:t>
            </a:r>
            <a:r>
              <a:rPr dirty="0" smtClean="0" sz="2800" spc="-1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3"/>
              </a:spcBef>
              <a:buFont typeface="Wingdings"/>
              <a:buChar char=""/>
            </a:pPr>
            <a:endParaRPr sz="700"/>
          </a:p>
          <a:p>
            <a:pPr>
              <a:lnSpc>
                <a:spcPts val="1000"/>
              </a:lnSpc>
              <a:buFont typeface="Wingdings"/>
              <a:buChar char=""/>
            </a:pPr>
            <a:endParaRPr sz="1000"/>
          </a:p>
          <a:p>
            <a:pPr>
              <a:lnSpc>
                <a:spcPts val="1000"/>
              </a:lnSpc>
              <a:buFont typeface="Wingdings"/>
              <a:buChar char=""/>
            </a:pPr>
            <a:endParaRPr sz="1000"/>
          </a:p>
          <a:p>
            <a:pPr>
              <a:lnSpc>
                <a:spcPts val="1000"/>
              </a:lnSpc>
              <a:buFont typeface="Wingdings"/>
              <a:buChar char=""/>
            </a:pPr>
            <a:endParaRPr sz="1000"/>
          </a:p>
          <a:p>
            <a:pPr>
              <a:lnSpc>
                <a:spcPts val="1000"/>
              </a:lnSpc>
              <a:buFont typeface="Wingdings"/>
              <a:buChar char=""/>
            </a:pPr>
            <a:endParaRPr sz="1000"/>
          </a:p>
          <a:p>
            <a:pPr algn="ctr" marL="355600" marR="254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  <a:tab pos="1228090" algn="l"/>
                <a:tab pos="2314575" algn="l"/>
                <a:tab pos="4352925" algn="l"/>
                <a:tab pos="5220335" algn="l"/>
                <a:tab pos="6008370" algn="l"/>
                <a:tab pos="6776720" algn="l"/>
              </a:tabLst>
            </a:pPr>
            <a:r>
              <a:rPr dirty="0" smtClean="0" sz="2800" spc="-20">
                <a:latin typeface="Arial"/>
                <a:cs typeface="Arial"/>
              </a:rPr>
              <a:t>The</a:t>
            </a:r>
            <a:r>
              <a:rPr dirty="0" smtClean="0" sz="2800" spc="-20">
                <a:latin typeface="Arial"/>
                <a:cs typeface="Arial"/>
              </a:rPr>
              <a:t>	</a:t>
            </a:r>
            <a:r>
              <a:rPr dirty="0" smtClean="0" sz="2800" spc="-15">
                <a:latin typeface="Arial"/>
                <a:cs typeface="Arial"/>
              </a:rPr>
              <a:t>ot</a:t>
            </a:r>
            <a:r>
              <a:rPr dirty="0" smtClean="0" sz="2800" spc="-5">
                <a:latin typeface="Arial"/>
                <a:cs typeface="Arial"/>
              </a:rPr>
              <a:t>h</a:t>
            </a:r>
            <a:r>
              <a:rPr dirty="0" smtClean="0" sz="2800" spc="-15">
                <a:latin typeface="Arial"/>
                <a:cs typeface="Arial"/>
              </a:rPr>
              <a:t>er</a:t>
            </a:r>
            <a:r>
              <a:rPr dirty="0" smtClean="0" sz="2800" spc="-15">
                <a:latin typeface="Arial"/>
                <a:cs typeface="Arial"/>
              </a:rPr>
              <a:t>	</a:t>
            </a:r>
            <a:r>
              <a:rPr dirty="0" smtClean="0" sz="2800" spc="-20">
                <a:latin typeface="Arial"/>
                <a:cs typeface="Arial"/>
              </a:rPr>
              <a:t>p</a:t>
            </a:r>
            <a:r>
              <a:rPr dirty="0" smtClean="0" sz="2800" spc="-10">
                <a:latin typeface="Arial"/>
                <a:cs typeface="Arial"/>
              </a:rPr>
              <a:t>e</a:t>
            </a:r>
            <a:r>
              <a:rPr dirty="0" smtClean="0" sz="2800" spc="-10">
                <a:latin typeface="Arial"/>
                <a:cs typeface="Arial"/>
              </a:rPr>
              <a:t>ri</a:t>
            </a:r>
            <a:r>
              <a:rPr dirty="0" smtClean="0" sz="2800" spc="0">
                <a:latin typeface="Arial"/>
                <a:cs typeface="Arial"/>
              </a:rPr>
              <a:t>p</a:t>
            </a:r>
            <a:r>
              <a:rPr dirty="0" smtClean="0" sz="2800" spc="-20">
                <a:latin typeface="Arial"/>
                <a:cs typeface="Arial"/>
              </a:rPr>
              <a:t>h</a:t>
            </a:r>
            <a:r>
              <a:rPr dirty="0" smtClean="0" sz="2800" spc="-10">
                <a:latin typeface="Arial"/>
                <a:cs typeface="Arial"/>
              </a:rPr>
              <a:t>e</a:t>
            </a:r>
            <a:r>
              <a:rPr dirty="0" smtClean="0" sz="2800" spc="-10">
                <a:latin typeface="Arial"/>
                <a:cs typeface="Arial"/>
              </a:rPr>
              <a:t>r</a:t>
            </a:r>
            <a:r>
              <a:rPr dirty="0" smtClean="0" sz="2800" spc="-15">
                <a:latin typeface="Arial"/>
                <a:cs typeface="Arial"/>
              </a:rPr>
              <a:t>a</a:t>
            </a:r>
            <a:r>
              <a:rPr dirty="0" smtClean="0" sz="2800" spc="-10">
                <a:latin typeface="Arial"/>
                <a:cs typeface="Arial"/>
              </a:rPr>
              <a:t>ls</a:t>
            </a:r>
            <a:r>
              <a:rPr dirty="0" smtClean="0" sz="2800" spc="-10">
                <a:latin typeface="Arial"/>
                <a:cs typeface="Arial"/>
              </a:rPr>
              <a:t>	</a:t>
            </a:r>
            <a:r>
              <a:rPr dirty="0" smtClean="0" sz="2800" spc="-10">
                <a:latin typeface="Arial"/>
                <a:cs typeface="Arial"/>
              </a:rPr>
              <a:t>t</a:t>
            </a:r>
            <a:r>
              <a:rPr dirty="0" smtClean="0" sz="2800" spc="-15">
                <a:latin typeface="Arial"/>
                <a:cs typeface="Arial"/>
              </a:rPr>
              <a:t>h</a:t>
            </a:r>
            <a:r>
              <a:rPr dirty="0" smtClean="0" sz="2800" spc="-15">
                <a:latin typeface="Arial"/>
                <a:cs typeface="Arial"/>
              </a:rPr>
              <a:t>at</a:t>
            </a:r>
            <a:r>
              <a:rPr dirty="0" smtClean="0" sz="2800" spc="-15">
                <a:latin typeface="Arial"/>
                <a:cs typeface="Arial"/>
              </a:rPr>
              <a:t>	</a:t>
            </a:r>
            <a:r>
              <a:rPr dirty="0" smtClean="0" sz="2800" spc="-15">
                <a:latin typeface="Arial"/>
                <a:cs typeface="Arial"/>
              </a:rPr>
              <a:t>are</a:t>
            </a:r>
            <a:r>
              <a:rPr dirty="0" smtClean="0" sz="2800" spc="-15">
                <a:latin typeface="Arial"/>
                <a:cs typeface="Arial"/>
              </a:rPr>
              <a:t>	</a:t>
            </a:r>
            <a:r>
              <a:rPr dirty="0" smtClean="0" sz="2800" spc="-15">
                <a:latin typeface="Arial"/>
                <a:cs typeface="Arial"/>
              </a:rPr>
              <a:t>not</a:t>
            </a:r>
            <a:r>
              <a:rPr dirty="0" smtClean="0" sz="2800" spc="-15">
                <a:latin typeface="Arial"/>
                <a:cs typeface="Arial"/>
              </a:rPr>
              <a:t>	</a:t>
            </a:r>
            <a:r>
              <a:rPr dirty="0" smtClean="0" sz="2800" spc="-20">
                <a:latin typeface="Arial"/>
                <a:cs typeface="Arial"/>
              </a:rPr>
              <a:t>en</a:t>
            </a:r>
            <a:r>
              <a:rPr dirty="0" smtClean="0" sz="2800" spc="-15">
                <a:latin typeface="Arial"/>
                <a:cs typeface="Arial"/>
              </a:rPr>
              <a:t>a</a:t>
            </a:r>
            <a:r>
              <a:rPr dirty="0" smtClean="0" sz="2800" spc="-15">
                <a:latin typeface="Arial"/>
                <a:cs typeface="Arial"/>
              </a:rPr>
              <a:t>bl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20">
                <a:latin typeface="Arial"/>
                <a:cs typeface="Arial"/>
              </a:rPr>
              <a:t>d</a:t>
            </a:r>
            <a:endParaRPr sz="2800">
              <a:latin typeface="Arial"/>
              <a:cs typeface="Arial"/>
            </a:endParaRPr>
          </a:p>
          <a:p>
            <a:pPr algn="ctr" marL="10160">
              <a:lnSpc>
                <a:spcPct val="100000"/>
              </a:lnSpc>
            </a:pPr>
            <a:r>
              <a:rPr dirty="0" smtClean="0" sz="2800" spc="-10">
                <a:latin typeface="Arial"/>
                <a:cs typeface="Arial"/>
              </a:rPr>
              <a:t>r</a:t>
            </a:r>
            <a:r>
              <a:rPr dirty="0" smtClean="0" sz="2800" spc="-10">
                <a:latin typeface="Arial"/>
                <a:cs typeface="Arial"/>
              </a:rPr>
              <a:t>e</a:t>
            </a:r>
            <a:r>
              <a:rPr dirty="0" smtClean="0" sz="2800" spc="-25">
                <a:latin typeface="Arial"/>
                <a:cs typeface="Arial"/>
              </a:rPr>
              <a:t>m</a:t>
            </a:r>
            <a:r>
              <a:rPr dirty="0" smtClean="0" sz="2800" spc="-15">
                <a:latin typeface="Arial"/>
                <a:cs typeface="Arial"/>
              </a:rPr>
              <a:t>a</a:t>
            </a:r>
            <a:r>
              <a:rPr dirty="0" smtClean="0" sz="2800" spc="-15">
                <a:latin typeface="Arial"/>
                <a:cs typeface="Arial"/>
              </a:rPr>
              <a:t>in</a:t>
            </a:r>
            <a:r>
              <a:rPr dirty="0" smtClean="0" sz="2800" spc="2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in</a:t>
            </a:r>
            <a:r>
              <a:rPr dirty="0" smtClean="0" sz="2800" spc="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h</a:t>
            </a:r>
            <a:r>
              <a:rPr dirty="0" smtClean="0" sz="2800" spc="-5">
                <a:latin typeface="Arial"/>
                <a:cs typeface="Arial"/>
              </a:rPr>
              <a:t>i</a:t>
            </a:r>
            <a:r>
              <a:rPr dirty="0" smtClean="0" sz="2800" spc="-20">
                <a:latin typeface="Arial"/>
                <a:cs typeface="Arial"/>
              </a:rPr>
              <a:t>gh</a:t>
            </a:r>
            <a:r>
              <a:rPr dirty="0" smtClean="0" sz="2800" spc="1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imp</a:t>
            </a:r>
            <a:r>
              <a:rPr dirty="0" smtClean="0" sz="2800" spc="-10">
                <a:latin typeface="Arial"/>
                <a:cs typeface="Arial"/>
              </a:rPr>
              <a:t>e</a:t>
            </a:r>
            <a:r>
              <a:rPr dirty="0" smtClean="0" sz="2800" spc="-20">
                <a:latin typeface="Arial"/>
                <a:cs typeface="Arial"/>
              </a:rPr>
              <a:t>d</a:t>
            </a:r>
            <a:r>
              <a:rPr dirty="0" smtClean="0" sz="2800" spc="-15">
                <a:latin typeface="Arial"/>
                <a:cs typeface="Arial"/>
              </a:rPr>
              <a:t>a</a:t>
            </a:r>
            <a:r>
              <a:rPr dirty="0" smtClean="0" sz="2800" spc="-20">
                <a:latin typeface="Arial"/>
                <a:cs typeface="Arial"/>
              </a:rPr>
              <a:t>n</a:t>
            </a:r>
            <a:r>
              <a:rPr dirty="0" smtClean="0" sz="2800" spc="-10">
                <a:latin typeface="Arial"/>
                <a:cs typeface="Arial"/>
              </a:rPr>
              <a:t>c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35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s</a:t>
            </a:r>
            <a:r>
              <a:rPr dirty="0" smtClean="0" sz="2800" spc="-10">
                <a:latin typeface="Arial"/>
                <a:cs typeface="Arial"/>
              </a:rPr>
              <a:t>t</a:t>
            </a:r>
            <a:r>
              <a:rPr dirty="0" smtClean="0" sz="2800" spc="-10">
                <a:latin typeface="Arial"/>
                <a:cs typeface="Arial"/>
              </a:rPr>
              <a:t>a</a:t>
            </a:r>
            <a:r>
              <a:rPr dirty="0" smtClean="0" sz="2800" spc="-15">
                <a:latin typeface="Arial"/>
                <a:cs typeface="Arial"/>
              </a:rPr>
              <a:t>te</a:t>
            </a:r>
            <a:r>
              <a:rPr dirty="0" smtClean="0" sz="2800" spc="-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c</a:t>
            </a:r>
            <a:r>
              <a:rPr dirty="0" smtClean="0" sz="2800" spc="-15">
                <a:latin typeface="Arial"/>
                <a:cs typeface="Arial"/>
              </a:rPr>
              <a:t>a</a:t>
            </a:r>
            <a:r>
              <a:rPr dirty="0" smtClean="0" sz="2800" spc="-10">
                <a:latin typeface="Arial"/>
                <a:cs typeface="Arial"/>
              </a:rPr>
              <a:t>ll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20">
                <a:latin typeface="Arial"/>
                <a:cs typeface="Arial"/>
              </a:rPr>
              <a:t>d</a:t>
            </a:r>
            <a:r>
              <a:rPr dirty="0" smtClean="0" sz="2800" spc="10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tr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-5">
                <a:latin typeface="Arial"/>
                <a:cs typeface="Arial"/>
              </a:rPr>
              <a:t>-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5">
                <a:latin typeface="Arial"/>
                <a:cs typeface="Arial"/>
              </a:rPr>
              <a:t>t</a:t>
            </a:r>
            <a:r>
              <a:rPr dirty="0" smtClean="0" sz="2800" spc="-15">
                <a:latin typeface="Arial"/>
                <a:cs typeface="Arial"/>
              </a:rPr>
              <a:t>at</a:t>
            </a:r>
            <a:r>
              <a:rPr dirty="0" smtClean="0" sz="2800" spc="-5">
                <a:latin typeface="Arial"/>
                <a:cs typeface="Arial"/>
              </a:rPr>
              <a:t>e</a:t>
            </a:r>
            <a:r>
              <a:rPr dirty="0" smtClean="0" sz="2800" spc="-1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10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990600"/>
            <a:ext cx="8229600" cy="4572000"/>
          </a:xfrm>
          <a:custGeom>
            <a:avLst/>
            <a:gdLst/>
            <a:ahLst/>
            <a:cxnLst/>
            <a:rect l="l" t="t" r="r" b="b"/>
            <a:pathLst>
              <a:path w="8229600" h="4572000">
                <a:moveTo>
                  <a:pt x="0" y="4572000"/>
                </a:moveTo>
                <a:lnTo>
                  <a:pt x="8229600" y="4572000"/>
                </a:lnTo>
                <a:lnTo>
                  <a:pt x="8229600" y="0"/>
                </a:lnTo>
                <a:lnTo>
                  <a:pt x="0" y="0"/>
                </a:lnTo>
                <a:lnTo>
                  <a:pt x="0" y="457200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57200" y="990600"/>
            <a:ext cx="82296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20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779270">
              <a:lnSpc>
                <a:spcPct val="100000"/>
              </a:lnSpc>
            </a:pPr>
            <a:r>
              <a:rPr dirty="0" smtClean="0" sz="4000" spc="-25" b="1">
                <a:solidFill>
                  <a:srgbClr val="FFFF00"/>
                </a:solidFill>
                <a:latin typeface="Arial"/>
                <a:cs typeface="Arial"/>
              </a:rPr>
              <a:t>Flag</a:t>
            </a:r>
            <a:r>
              <a:rPr dirty="0" smtClean="0" sz="40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mtClean="0" sz="4000" spc="-30" b="1">
                <a:solidFill>
                  <a:srgbClr val="FFFF00"/>
                </a:solidFill>
                <a:latin typeface="Arial"/>
                <a:cs typeface="Arial"/>
              </a:rPr>
              <a:t>Re</a:t>
            </a:r>
            <a:r>
              <a:rPr dirty="0" smtClean="0" sz="4000" spc="-45" b="1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dirty="0" smtClean="0" sz="4000" spc="-20" b="1">
                <a:solidFill>
                  <a:srgbClr val="FFFF00"/>
                </a:solidFill>
                <a:latin typeface="Arial"/>
                <a:cs typeface="Arial"/>
              </a:rPr>
              <a:t>ister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8229600" cy="4724400"/>
          </a:xfrm>
          <a:custGeom>
            <a:avLst/>
            <a:gdLst/>
            <a:ahLst/>
            <a:cxnLst/>
            <a:rect l="l" t="t" r="r" b="b"/>
            <a:pathLst>
              <a:path w="8229600" h="4724400">
                <a:moveTo>
                  <a:pt x="0" y="4724400"/>
                </a:moveTo>
                <a:lnTo>
                  <a:pt x="8229600" y="4724400"/>
                </a:lnTo>
                <a:lnTo>
                  <a:pt x="8229600" y="0"/>
                </a:lnTo>
                <a:lnTo>
                  <a:pt x="0" y="0"/>
                </a:lnTo>
                <a:lnTo>
                  <a:pt x="0" y="472440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algn="just" marL="355600" marR="14604" indent="-342900">
              <a:lnSpc>
                <a:spcPct val="100099"/>
              </a:lnSpc>
            </a:pPr>
            <a:r>
              <a:rPr dirty="0" smtClean="0" sz="2400">
                <a:latin typeface="Wingdings"/>
                <a:cs typeface="Wingdings"/>
              </a:rPr>
              <a:t></a:t>
            </a:r>
            <a:r>
              <a:rPr dirty="0" smtClean="0" sz="2400" spc="-40">
                <a:latin typeface="Times New Roman"/>
                <a:cs typeface="Times New Roman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Cont</a:t>
            </a:r>
            <a:r>
              <a:rPr dirty="0" smtClean="0" sz="2400" spc="5" b="1">
                <a:latin typeface="Arial"/>
                <a:cs typeface="Arial"/>
              </a:rPr>
              <a:t>r</a:t>
            </a:r>
            <a:r>
              <a:rPr dirty="0" smtClean="0" sz="2400" spc="0" b="1">
                <a:latin typeface="Arial"/>
                <a:cs typeface="Arial"/>
              </a:rPr>
              <a:t>ol </a:t>
            </a:r>
            <a:r>
              <a:rPr dirty="0" smtClean="0" sz="2400" spc="60" b="1">
                <a:latin typeface="Arial"/>
                <a:cs typeface="Arial"/>
              </a:rPr>
              <a:t> </a:t>
            </a:r>
            <a:r>
              <a:rPr dirty="0" smtClean="0" sz="2400" spc="-15" b="1">
                <a:latin typeface="Arial"/>
                <a:cs typeface="Arial"/>
              </a:rPr>
              <a:t>F</a:t>
            </a:r>
            <a:r>
              <a:rPr dirty="0" smtClean="0" sz="2400" spc="0" b="1">
                <a:latin typeface="Arial"/>
                <a:cs typeface="Arial"/>
              </a:rPr>
              <a:t>l</a:t>
            </a:r>
            <a:r>
              <a:rPr dirty="0" smtClean="0" sz="2400" spc="-10" b="1">
                <a:latin typeface="Arial"/>
                <a:cs typeface="Arial"/>
              </a:rPr>
              <a:t>a</a:t>
            </a:r>
            <a:r>
              <a:rPr dirty="0" smtClean="0" sz="2400" spc="0" b="1">
                <a:latin typeface="Arial"/>
                <a:cs typeface="Arial"/>
              </a:rPr>
              <a:t>g</a:t>
            </a:r>
            <a:r>
              <a:rPr dirty="0" smtClean="0" sz="2400" spc="-5" b="1">
                <a:latin typeface="Arial"/>
                <a:cs typeface="Arial"/>
              </a:rPr>
              <a:t>s</a:t>
            </a:r>
            <a:r>
              <a:rPr dirty="0" smtClean="0" sz="2400" spc="0">
                <a:latin typeface="Arial"/>
                <a:cs typeface="Arial"/>
              </a:rPr>
              <a:t>: </a:t>
            </a:r>
            <a:r>
              <a:rPr dirty="0" smtClean="0" sz="2400" spc="7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i</a:t>
            </a:r>
            <a:r>
              <a:rPr dirty="0" smtClean="0" sz="2400" spc="-10">
                <a:latin typeface="Arial"/>
                <a:cs typeface="Arial"/>
              </a:rPr>
              <a:t>n</a:t>
            </a:r>
            <a:r>
              <a:rPr dirty="0" smtClean="0" sz="2400" spc="5">
                <a:latin typeface="Arial"/>
                <a:cs typeface="Arial"/>
              </a:rPr>
              <a:t>d</a:t>
            </a:r>
            <a:r>
              <a:rPr dirty="0" smtClean="0" sz="2400" spc="0">
                <a:latin typeface="Arial"/>
                <a:cs typeface="Arial"/>
              </a:rPr>
              <a:t>iv</a:t>
            </a:r>
            <a:r>
              <a:rPr dirty="0" smtClean="0" sz="2400" spc="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dual </a:t>
            </a:r>
            <a:r>
              <a:rPr dirty="0" smtClean="0" sz="2400" spc="70">
                <a:latin typeface="Arial"/>
                <a:cs typeface="Arial"/>
              </a:rPr>
              <a:t> </a:t>
            </a:r>
            <a:r>
              <a:rPr dirty="0" smtClean="0" sz="2400" spc="5">
                <a:latin typeface="Arial"/>
                <a:cs typeface="Arial"/>
              </a:rPr>
              <a:t>b</a:t>
            </a:r>
            <a:r>
              <a:rPr dirty="0" smtClean="0" sz="2400" spc="0">
                <a:latin typeface="Arial"/>
                <a:cs typeface="Arial"/>
              </a:rPr>
              <a:t>its </a:t>
            </a:r>
            <a:r>
              <a:rPr dirty="0" smtClean="0" sz="2400" spc="7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can </a:t>
            </a:r>
            <a:r>
              <a:rPr dirty="0" smtClean="0" sz="2400" spc="6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b</a:t>
            </a:r>
            <a:r>
              <a:rPr dirty="0" smtClean="0" sz="2400" spc="0">
                <a:latin typeface="Arial"/>
                <a:cs typeface="Arial"/>
              </a:rPr>
              <a:t>e </a:t>
            </a:r>
            <a:r>
              <a:rPr dirty="0" smtClean="0" sz="2400" spc="6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s</a:t>
            </a:r>
            <a:r>
              <a:rPr dirty="0" smtClean="0" sz="2400" spc="5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t </a:t>
            </a:r>
            <a:r>
              <a:rPr dirty="0" smtClean="0" sz="2400" spc="7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n </a:t>
            </a:r>
            <a:r>
              <a:rPr dirty="0" smtClean="0" sz="2400" spc="6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 </a:t>
            </a:r>
            <a:r>
              <a:rPr dirty="0" smtClean="0" sz="2400" spc="5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flag</a:t>
            </a:r>
            <a:r>
              <a:rPr dirty="0" smtClean="0" sz="2400" spc="0">
                <a:latin typeface="Arial"/>
                <a:cs typeface="Arial"/>
              </a:rPr>
              <a:t> register</a:t>
            </a:r>
            <a:r>
              <a:rPr dirty="0" smtClean="0" sz="2400" spc="9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b</a:t>
            </a:r>
            <a:r>
              <a:rPr dirty="0" smtClean="0" sz="2400" spc="0">
                <a:latin typeface="Arial"/>
                <a:cs typeface="Arial"/>
              </a:rPr>
              <a:t>y</a:t>
            </a:r>
            <a:r>
              <a:rPr dirty="0" smtClean="0" sz="2400" spc="8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</a:t>
            </a:r>
            <a:r>
              <a:rPr dirty="0" smtClean="0" sz="2400" spc="10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programmer</a:t>
            </a:r>
            <a:r>
              <a:rPr dirty="0" smtClean="0" sz="2400" spc="7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to</a:t>
            </a:r>
            <a:r>
              <a:rPr dirty="0" smtClean="0" sz="2400" spc="9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c</a:t>
            </a:r>
            <a:r>
              <a:rPr dirty="0" smtClean="0" sz="2400" spc="-10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ntrol</a:t>
            </a:r>
            <a:r>
              <a:rPr dirty="0" smtClean="0" sz="2400" spc="9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</a:t>
            </a:r>
            <a:r>
              <a:rPr dirty="0" smtClean="0" sz="2400" spc="8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CP</a:t>
            </a:r>
            <a:r>
              <a:rPr dirty="0" smtClean="0" sz="2400" spc="0">
                <a:latin typeface="Arial"/>
                <a:cs typeface="Arial"/>
              </a:rPr>
              <a:t>U</a:t>
            </a:r>
            <a:r>
              <a:rPr dirty="0" smtClean="0" sz="2400" spc="9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op</a:t>
            </a:r>
            <a:r>
              <a:rPr dirty="0" smtClean="0" sz="2400" spc="-10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rat</a:t>
            </a:r>
            <a:r>
              <a:rPr dirty="0" smtClean="0" sz="2400" spc="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on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smtClean="0" sz="2400">
                <a:latin typeface="Arial"/>
                <a:cs typeface="Arial"/>
              </a:rPr>
              <a:t>,</a:t>
            </a:r>
            <a:r>
              <a:rPr dirty="0" smtClean="0" sz="2400" spc="-1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these are: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25"/>
              </a:spcBef>
            </a:pPr>
            <a:endParaRPr sz="550"/>
          </a:p>
          <a:p>
            <a:pPr algn="just" marL="355600" marR="12700" indent="-342900">
              <a:lnSpc>
                <a:spcPct val="100000"/>
              </a:lnSpc>
              <a:buFont typeface="Arial"/>
              <a:buAutoNum type="arabicPeriod"/>
              <a:tabLst>
                <a:tab pos="355600" algn="l"/>
              </a:tabLst>
            </a:pPr>
            <a:r>
              <a:rPr dirty="0" smtClean="0" sz="2400" spc="0" b="1">
                <a:latin typeface="Arial"/>
                <a:cs typeface="Arial"/>
              </a:rPr>
              <a:t>The </a:t>
            </a:r>
            <a:r>
              <a:rPr dirty="0" smtClean="0" sz="2400" spc="10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Direction </a:t>
            </a:r>
            <a:r>
              <a:rPr dirty="0" smtClean="0" sz="2400" spc="80" b="1">
                <a:latin typeface="Arial"/>
                <a:cs typeface="Arial"/>
              </a:rPr>
              <a:t> </a:t>
            </a:r>
            <a:r>
              <a:rPr dirty="0" smtClean="0" sz="2400" spc="-15" b="1">
                <a:latin typeface="Arial"/>
                <a:cs typeface="Arial"/>
              </a:rPr>
              <a:t>F</a:t>
            </a:r>
            <a:r>
              <a:rPr dirty="0" smtClean="0" sz="2400" spc="0" b="1">
                <a:latin typeface="Arial"/>
                <a:cs typeface="Arial"/>
              </a:rPr>
              <a:t>lag </a:t>
            </a:r>
            <a:r>
              <a:rPr dirty="0" smtClean="0" sz="2400" spc="9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(DF): </a:t>
            </a:r>
            <a:r>
              <a:rPr dirty="0" smtClean="0" sz="2400" spc="95" b="1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</a:t>
            </a:r>
            <a:r>
              <a:rPr dirty="0" smtClean="0" sz="2400" spc="-10">
                <a:latin typeface="Arial"/>
                <a:cs typeface="Arial"/>
              </a:rPr>
              <a:t>f</a:t>
            </a:r>
            <a:r>
              <a:rPr dirty="0" smtClean="0" sz="2400" spc="0">
                <a:latin typeface="Arial"/>
                <a:cs typeface="Arial"/>
              </a:rPr>
              <a:t>fects </a:t>
            </a:r>
            <a:r>
              <a:rPr dirty="0" smtClean="0" sz="2400" spc="9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b</a:t>
            </a:r>
            <a:r>
              <a:rPr dirty="0" smtClean="0" sz="2400" spc="-10">
                <a:latin typeface="Arial"/>
                <a:cs typeface="Arial"/>
              </a:rPr>
              <a:t>l</a:t>
            </a:r>
            <a:r>
              <a:rPr dirty="0" smtClean="0" sz="2400" spc="0">
                <a:latin typeface="Arial"/>
                <a:cs typeface="Arial"/>
              </a:rPr>
              <a:t>ock </a:t>
            </a:r>
            <a:r>
              <a:rPr dirty="0" smtClean="0" sz="2400" spc="10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data </a:t>
            </a:r>
            <a:r>
              <a:rPr dirty="0" smtClean="0" sz="2400" spc="9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</a:t>
            </a:r>
            <a:r>
              <a:rPr dirty="0" smtClean="0" sz="2400" spc="5">
                <a:latin typeface="Arial"/>
                <a:cs typeface="Arial"/>
              </a:rPr>
              <a:t>r</a:t>
            </a:r>
            <a:r>
              <a:rPr dirty="0" smtClean="0" sz="2400" spc="0">
                <a:latin typeface="Arial"/>
                <a:cs typeface="Arial"/>
              </a:rPr>
              <a:t>ansf</a:t>
            </a:r>
            <a:r>
              <a:rPr dirty="0" smtClean="0" sz="2400" spc="-15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r</a:t>
            </a:r>
            <a:r>
              <a:rPr dirty="0" smtClean="0" sz="2400" spc="0">
                <a:latin typeface="Arial"/>
                <a:cs typeface="Arial"/>
              </a:rPr>
              <a:t> instru</a:t>
            </a:r>
            <a:r>
              <a:rPr dirty="0" smtClean="0" sz="2400" spc="5">
                <a:latin typeface="Arial"/>
                <a:cs typeface="Arial"/>
              </a:rPr>
              <a:t>c</a:t>
            </a:r>
            <a:r>
              <a:rPr dirty="0" smtClean="0" sz="2400" spc="0">
                <a:latin typeface="Arial"/>
                <a:cs typeface="Arial"/>
              </a:rPr>
              <a:t>tion</a:t>
            </a:r>
            <a:r>
              <a:rPr dirty="0" smtClean="0" sz="2400" spc="15">
                <a:latin typeface="Arial"/>
                <a:cs typeface="Arial"/>
              </a:rPr>
              <a:t>s</a:t>
            </a:r>
            <a:r>
              <a:rPr dirty="0" smtClean="0" sz="2400" spc="0">
                <a:latin typeface="Arial"/>
                <a:cs typeface="Arial"/>
              </a:rPr>
              <a:t>, </a:t>
            </a:r>
            <a:r>
              <a:rPr dirty="0" smtClean="0" sz="2400" spc="4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such </a:t>
            </a:r>
            <a:r>
              <a:rPr dirty="0" smtClean="0" sz="2400" spc="5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a</a:t>
            </a:r>
            <a:r>
              <a:rPr dirty="0" smtClean="0" sz="2400" spc="0">
                <a:latin typeface="Arial"/>
                <a:cs typeface="Arial"/>
              </a:rPr>
              <a:t>s </a:t>
            </a:r>
            <a:r>
              <a:rPr dirty="0" smtClean="0" sz="2400" spc="45">
                <a:latin typeface="Arial"/>
                <a:cs typeface="Arial"/>
              </a:rPr>
              <a:t> </a:t>
            </a:r>
            <a:r>
              <a:rPr dirty="0" smtClean="0" sz="2400" spc="-10">
                <a:latin typeface="Arial"/>
                <a:cs typeface="Arial"/>
              </a:rPr>
              <a:t>M</a:t>
            </a:r>
            <a:r>
              <a:rPr dirty="0" smtClean="0" sz="2400" spc="0">
                <a:latin typeface="Arial"/>
                <a:cs typeface="Arial"/>
              </a:rPr>
              <a:t>OVS, </a:t>
            </a:r>
            <a:r>
              <a:rPr dirty="0" smtClean="0" sz="2400" spc="4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CMP</a:t>
            </a:r>
            <a:r>
              <a:rPr dirty="0" smtClean="0" sz="2400" spc="-10">
                <a:latin typeface="Arial"/>
                <a:cs typeface="Arial"/>
              </a:rPr>
              <a:t>S</a:t>
            </a:r>
            <a:r>
              <a:rPr dirty="0" smtClean="0" sz="2400" spc="0">
                <a:latin typeface="Arial"/>
                <a:cs typeface="Arial"/>
              </a:rPr>
              <a:t>, </a:t>
            </a:r>
            <a:r>
              <a:rPr dirty="0" smtClean="0" sz="2400" spc="6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SCAS</a:t>
            </a:r>
            <a:r>
              <a:rPr dirty="0" smtClean="0" sz="2400" spc="0">
                <a:latin typeface="Arial"/>
                <a:cs typeface="Arial"/>
              </a:rPr>
              <a:t>. </a:t>
            </a:r>
            <a:r>
              <a:rPr dirty="0" smtClean="0" sz="2400" spc="6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Th</a:t>
            </a:r>
            <a:r>
              <a:rPr dirty="0" smtClean="0" sz="2400" spc="0">
                <a:latin typeface="Arial"/>
                <a:cs typeface="Arial"/>
              </a:rPr>
              <a:t>e </a:t>
            </a:r>
            <a:r>
              <a:rPr dirty="0" smtClean="0" sz="2400" spc="4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fl</a:t>
            </a:r>
            <a:r>
              <a:rPr dirty="0" smtClean="0" sz="2400" spc="5">
                <a:latin typeface="Arial"/>
                <a:cs typeface="Arial"/>
              </a:rPr>
              <a:t>a</a:t>
            </a:r>
            <a:r>
              <a:rPr dirty="0" smtClean="0" sz="2400" spc="0">
                <a:latin typeface="Arial"/>
                <a:cs typeface="Arial"/>
              </a:rPr>
              <a:t>g</a:t>
            </a:r>
            <a:r>
              <a:rPr dirty="0" smtClean="0" sz="2400" spc="0">
                <a:latin typeface="Arial"/>
                <a:cs typeface="Arial"/>
              </a:rPr>
              <a:t> values</a:t>
            </a:r>
            <a:r>
              <a:rPr dirty="0" smtClean="0" sz="2400" spc="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are 0 =</a:t>
            </a:r>
            <a:r>
              <a:rPr dirty="0" smtClean="0" sz="2400" spc="-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up </a:t>
            </a:r>
            <a:r>
              <a:rPr dirty="0" smtClean="0" sz="2400" spc="-5">
                <a:latin typeface="Arial"/>
                <a:cs typeface="Arial"/>
              </a:rPr>
              <a:t>an</a:t>
            </a:r>
            <a:r>
              <a:rPr dirty="0" smtClean="0" sz="2400" spc="0">
                <a:latin typeface="Arial"/>
                <a:cs typeface="Arial"/>
              </a:rPr>
              <a:t>d 1 =</a:t>
            </a:r>
            <a:r>
              <a:rPr dirty="0" smtClean="0" sz="2400" spc="-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do</a:t>
            </a:r>
            <a:r>
              <a:rPr dirty="0" smtClean="0" sz="2400" spc="-10">
                <a:latin typeface="Arial"/>
                <a:cs typeface="Arial"/>
              </a:rPr>
              <a:t>w</a:t>
            </a:r>
            <a:r>
              <a:rPr dirty="0" smtClean="0" sz="2400" spc="-5">
                <a:latin typeface="Arial"/>
                <a:cs typeface="Arial"/>
              </a:rPr>
              <a:t>n</a:t>
            </a:r>
            <a:r>
              <a:rPr dirty="0" smtClean="0" sz="2400" spc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25"/>
              </a:spcBef>
              <a:buFont typeface="Arial"/>
              <a:buAutoNum type="arabicPeriod"/>
            </a:pPr>
            <a:endParaRPr sz="550"/>
          </a:p>
          <a:p>
            <a:pPr algn="just" marL="355600" marR="12700" indent="-342900">
              <a:lnSpc>
                <a:spcPct val="100000"/>
              </a:lnSpc>
              <a:buFont typeface="Arial"/>
              <a:buAutoNum type="arabicPeriod"/>
              <a:tabLst>
                <a:tab pos="355600" algn="l"/>
              </a:tabLst>
            </a:pPr>
            <a:r>
              <a:rPr dirty="0" smtClean="0" sz="2400" spc="0" b="1">
                <a:latin typeface="Arial"/>
                <a:cs typeface="Arial"/>
              </a:rPr>
              <a:t>The</a:t>
            </a:r>
            <a:r>
              <a:rPr dirty="0" smtClean="0" sz="2400" spc="7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I</a:t>
            </a:r>
            <a:r>
              <a:rPr dirty="0" smtClean="0" sz="2400" spc="-10" b="1">
                <a:latin typeface="Arial"/>
                <a:cs typeface="Arial"/>
              </a:rPr>
              <a:t>n</a:t>
            </a:r>
            <a:r>
              <a:rPr dirty="0" smtClean="0" sz="2400" spc="0" b="1">
                <a:latin typeface="Arial"/>
                <a:cs typeface="Arial"/>
              </a:rPr>
              <a:t>terrupt</a:t>
            </a:r>
            <a:r>
              <a:rPr dirty="0" smtClean="0" sz="2400" spc="8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flag</a:t>
            </a:r>
            <a:r>
              <a:rPr dirty="0" smtClean="0" sz="2400" spc="60" b="1">
                <a:latin typeface="Arial"/>
                <a:cs typeface="Arial"/>
              </a:rPr>
              <a:t> </a:t>
            </a:r>
            <a:r>
              <a:rPr dirty="0" smtClean="0" sz="2400" spc="-10" b="1">
                <a:latin typeface="Arial"/>
                <a:cs typeface="Arial"/>
              </a:rPr>
              <a:t>(I</a:t>
            </a:r>
            <a:r>
              <a:rPr dirty="0" smtClean="0" sz="2400" spc="-5" b="1">
                <a:latin typeface="Arial"/>
                <a:cs typeface="Arial"/>
              </a:rPr>
              <a:t>F</a:t>
            </a:r>
            <a:r>
              <a:rPr dirty="0" smtClean="0" sz="2400" spc="0">
                <a:latin typeface="Arial"/>
                <a:cs typeface="Arial"/>
              </a:rPr>
              <a:t>):</a:t>
            </a:r>
            <a:r>
              <a:rPr dirty="0" smtClean="0" sz="2400" spc="6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d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ctates</a:t>
            </a:r>
            <a:r>
              <a:rPr dirty="0" smtClean="0" sz="2400" spc="7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w</a:t>
            </a:r>
            <a:r>
              <a:rPr dirty="0" smtClean="0" sz="2400" spc="-10">
                <a:latin typeface="Arial"/>
                <a:cs typeface="Arial"/>
              </a:rPr>
              <a:t>h</a:t>
            </a:r>
            <a:r>
              <a:rPr dirty="0" smtClean="0" sz="2400" spc="0">
                <a:latin typeface="Arial"/>
                <a:cs typeface="Arial"/>
              </a:rPr>
              <a:t>ether</a:t>
            </a:r>
            <a:r>
              <a:rPr dirty="0" smtClean="0" sz="2400" spc="7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r</a:t>
            </a:r>
            <a:r>
              <a:rPr dirty="0" smtClean="0" sz="2400" spc="9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no</a:t>
            </a:r>
            <a:r>
              <a:rPr dirty="0" smtClean="0" sz="2400" spc="0">
                <a:latin typeface="Arial"/>
                <a:cs typeface="Arial"/>
              </a:rPr>
              <a:t>t</a:t>
            </a:r>
            <a:r>
              <a:rPr dirty="0" smtClean="0" sz="2400" spc="8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</a:t>
            </a:r>
            <a:r>
              <a:rPr dirty="0" smtClean="0" sz="2400" spc="7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sy</a:t>
            </a:r>
            <a:r>
              <a:rPr dirty="0" smtClean="0" sz="2400" spc="-15">
                <a:latin typeface="Arial"/>
                <a:cs typeface="Arial"/>
              </a:rPr>
              <a:t>s</a:t>
            </a:r>
            <a:r>
              <a:rPr dirty="0" smtClean="0" sz="2400" spc="0">
                <a:latin typeface="Arial"/>
                <a:cs typeface="Arial"/>
              </a:rPr>
              <a:t>t</a:t>
            </a:r>
            <a:r>
              <a:rPr dirty="0" smtClean="0" sz="2400" spc="-10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m</a:t>
            </a:r>
            <a:r>
              <a:rPr dirty="0" smtClean="0" sz="2400" spc="0">
                <a:latin typeface="Arial"/>
                <a:cs typeface="Arial"/>
              </a:rPr>
              <a:t> inte</a:t>
            </a:r>
            <a:r>
              <a:rPr dirty="0" smtClean="0" sz="2400" spc="5">
                <a:latin typeface="Arial"/>
                <a:cs typeface="Arial"/>
              </a:rPr>
              <a:t>r</a:t>
            </a:r>
            <a:r>
              <a:rPr dirty="0" smtClean="0" sz="2400" spc="0">
                <a:latin typeface="Arial"/>
                <a:cs typeface="Arial"/>
              </a:rPr>
              <a:t>rupt </a:t>
            </a:r>
            <a:r>
              <a:rPr dirty="0" smtClean="0" sz="2400" spc="-25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can </a:t>
            </a:r>
            <a:r>
              <a:rPr dirty="0" smtClean="0" sz="2400" spc="-25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occur. </a:t>
            </a:r>
            <a:r>
              <a:rPr dirty="0" smtClean="0" sz="2400" spc="-24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S</a:t>
            </a:r>
            <a:r>
              <a:rPr dirty="0" smtClean="0" sz="2400" spc="-10">
                <a:latin typeface="Arial"/>
                <a:cs typeface="Arial"/>
              </a:rPr>
              <a:t>u</a:t>
            </a:r>
            <a:r>
              <a:rPr dirty="0" smtClean="0" sz="2400" spc="0">
                <a:latin typeface="Arial"/>
                <a:cs typeface="Arial"/>
              </a:rPr>
              <a:t>ch </a:t>
            </a:r>
            <a:r>
              <a:rPr dirty="0" smtClean="0" sz="2400" spc="-24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a</a:t>
            </a:r>
            <a:r>
              <a:rPr dirty="0" smtClean="0" sz="2400" spc="0">
                <a:latin typeface="Arial"/>
                <a:cs typeface="Arial"/>
              </a:rPr>
              <a:t>s </a:t>
            </a:r>
            <a:r>
              <a:rPr dirty="0" smtClean="0" sz="2400" spc="-245">
                <a:latin typeface="Arial"/>
                <a:cs typeface="Arial"/>
              </a:rPr>
              <a:t> </a:t>
            </a:r>
            <a:r>
              <a:rPr dirty="0" smtClean="0" sz="2400" spc="10">
                <a:latin typeface="Arial"/>
                <a:cs typeface="Arial"/>
              </a:rPr>
              <a:t>k</a:t>
            </a:r>
            <a:r>
              <a:rPr dirty="0" smtClean="0" sz="2400" spc="0">
                <a:latin typeface="Arial"/>
                <a:cs typeface="Arial"/>
              </a:rPr>
              <a:t>eyb</a:t>
            </a:r>
            <a:r>
              <a:rPr dirty="0" smtClean="0" sz="2400" spc="10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ard, </a:t>
            </a:r>
            <a:r>
              <a:rPr dirty="0" smtClean="0" sz="2400" spc="-25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d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sk </a:t>
            </a:r>
            <a:r>
              <a:rPr dirty="0" smtClean="0" sz="2400" spc="-24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dri</a:t>
            </a:r>
            <a:r>
              <a:rPr dirty="0" smtClean="0" sz="2400" spc="5">
                <a:latin typeface="Arial"/>
                <a:cs typeface="Arial"/>
              </a:rPr>
              <a:t>v</a:t>
            </a:r>
            <a:r>
              <a:rPr dirty="0" smtClean="0" sz="2400" spc="0">
                <a:latin typeface="Arial"/>
                <a:cs typeface="Arial"/>
              </a:rPr>
              <a:t>e, </a:t>
            </a:r>
            <a:r>
              <a:rPr dirty="0" smtClean="0" sz="2400" spc="-24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and</a:t>
            </a:r>
            <a:r>
              <a:rPr dirty="0" smtClean="0" sz="2400" spc="-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</a:t>
            </a:r>
            <a:r>
              <a:rPr dirty="0" smtClean="0" sz="2400" spc="13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sy</a:t>
            </a:r>
            <a:r>
              <a:rPr dirty="0" smtClean="0" sz="2400" spc="-15">
                <a:latin typeface="Arial"/>
                <a:cs typeface="Arial"/>
              </a:rPr>
              <a:t>s</a:t>
            </a:r>
            <a:r>
              <a:rPr dirty="0" smtClean="0" sz="2400" spc="0">
                <a:latin typeface="Arial"/>
                <a:cs typeface="Arial"/>
              </a:rPr>
              <a:t>tem</a:t>
            </a:r>
            <a:r>
              <a:rPr dirty="0" smtClean="0" sz="2400" spc="13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cl</a:t>
            </a:r>
            <a:r>
              <a:rPr dirty="0" smtClean="0" sz="2400" spc="-10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ck</a:t>
            </a:r>
            <a:r>
              <a:rPr dirty="0" smtClean="0" sz="2400" spc="12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time</a:t>
            </a:r>
            <a:r>
              <a:rPr dirty="0" smtClean="0" sz="2400" spc="5">
                <a:latin typeface="Arial"/>
                <a:cs typeface="Arial"/>
              </a:rPr>
              <a:t>r</a:t>
            </a:r>
            <a:r>
              <a:rPr dirty="0" smtClean="0" sz="2400" spc="0">
                <a:latin typeface="Arial"/>
                <a:cs typeface="Arial"/>
              </a:rPr>
              <a:t>.</a:t>
            </a:r>
            <a:r>
              <a:rPr dirty="0" smtClean="0" sz="2400" spc="12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</a:t>
            </a:r>
            <a:r>
              <a:rPr dirty="0" smtClean="0" sz="2400" spc="12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program</a:t>
            </a:r>
            <a:r>
              <a:rPr dirty="0" smtClean="0" sz="2400" spc="13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wi</a:t>
            </a:r>
            <a:r>
              <a:rPr dirty="0" smtClean="0" sz="2400" spc="5">
                <a:latin typeface="Arial"/>
                <a:cs typeface="Arial"/>
              </a:rPr>
              <a:t>l</a:t>
            </a:r>
            <a:r>
              <a:rPr dirty="0" smtClean="0" sz="2400" spc="0">
                <a:latin typeface="Arial"/>
                <a:cs typeface="Arial"/>
              </a:rPr>
              <a:t>l</a:t>
            </a:r>
            <a:r>
              <a:rPr dirty="0" smtClean="0" sz="2400" spc="13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so</a:t>
            </a:r>
            <a:r>
              <a:rPr dirty="0" smtClean="0" sz="2400" spc="-10">
                <a:latin typeface="Arial"/>
                <a:cs typeface="Arial"/>
              </a:rPr>
              <a:t>m</a:t>
            </a:r>
            <a:r>
              <a:rPr dirty="0" smtClean="0" sz="2400" spc="0">
                <a:latin typeface="Arial"/>
                <a:cs typeface="Arial"/>
              </a:rPr>
              <a:t>etimes</a:t>
            </a:r>
            <a:r>
              <a:rPr dirty="0" smtClean="0" sz="2400" spc="13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briefly</a:t>
            </a:r>
            <a:r>
              <a:rPr dirty="0" smtClean="0" sz="2400" spc="0">
                <a:latin typeface="Arial"/>
                <a:cs typeface="Arial"/>
              </a:rPr>
              <a:t> di</a:t>
            </a:r>
            <a:r>
              <a:rPr dirty="0" smtClean="0" sz="2400" spc="5">
                <a:latin typeface="Arial"/>
                <a:cs typeface="Arial"/>
              </a:rPr>
              <a:t>s</a:t>
            </a:r>
            <a:r>
              <a:rPr dirty="0" smtClean="0" sz="2400" spc="0">
                <a:latin typeface="Arial"/>
                <a:cs typeface="Arial"/>
              </a:rPr>
              <a:t>a</a:t>
            </a:r>
            <a:r>
              <a:rPr dirty="0" smtClean="0" sz="2400" spc="5">
                <a:latin typeface="Arial"/>
                <a:cs typeface="Arial"/>
              </a:rPr>
              <a:t>b</a:t>
            </a:r>
            <a:r>
              <a:rPr dirty="0" smtClean="0" sz="2400" spc="0">
                <a:latin typeface="Arial"/>
                <a:cs typeface="Arial"/>
              </a:rPr>
              <a:t>le</a:t>
            </a:r>
            <a:r>
              <a:rPr dirty="0" smtClean="0" sz="2400" spc="10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</a:t>
            </a:r>
            <a:r>
              <a:rPr dirty="0" smtClean="0" sz="2400" spc="13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i</a:t>
            </a:r>
            <a:r>
              <a:rPr dirty="0" smtClean="0" sz="2400" spc="-10">
                <a:latin typeface="Arial"/>
                <a:cs typeface="Arial"/>
              </a:rPr>
              <a:t>n</a:t>
            </a:r>
            <a:r>
              <a:rPr dirty="0" smtClean="0" sz="2400" spc="0">
                <a:latin typeface="Arial"/>
                <a:cs typeface="Arial"/>
              </a:rPr>
              <a:t>terru</a:t>
            </a:r>
            <a:r>
              <a:rPr dirty="0" smtClean="0" sz="2400" spc="-10">
                <a:latin typeface="Arial"/>
                <a:cs typeface="Arial"/>
              </a:rPr>
              <a:t>p</a:t>
            </a:r>
            <a:r>
              <a:rPr dirty="0" smtClean="0" sz="2400" spc="0">
                <a:latin typeface="Arial"/>
                <a:cs typeface="Arial"/>
              </a:rPr>
              <a:t>t</a:t>
            </a:r>
            <a:r>
              <a:rPr dirty="0" smtClean="0" sz="2400" spc="12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w</a:t>
            </a:r>
            <a:r>
              <a:rPr dirty="0" smtClean="0" sz="2400" spc="-10">
                <a:latin typeface="Arial"/>
                <a:cs typeface="Arial"/>
              </a:rPr>
              <a:t>h</a:t>
            </a:r>
            <a:r>
              <a:rPr dirty="0" smtClean="0" sz="2400" spc="0">
                <a:latin typeface="Arial"/>
                <a:cs typeface="Arial"/>
              </a:rPr>
              <a:t>en</a:t>
            </a:r>
            <a:r>
              <a:rPr dirty="0" smtClean="0" sz="2400" spc="114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p</a:t>
            </a:r>
            <a:r>
              <a:rPr dirty="0" smtClean="0" sz="2400" spc="-10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rforming</a:t>
            </a:r>
            <a:r>
              <a:rPr dirty="0" smtClean="0" sz="2400" spc="12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</a:t>
            </a:r>
            <a:r>
              <a:rPr dirty="0" smtClean="0" sz="2400" spc="12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critic</a:t>
            </a:r>
            <a:r>
              <a:rPr dirty="0" smtClean="0" sz="2400" spc="-10">
                <a:latin typeface="Arial"/>
                <a:cs typeface="Arial"/>
              </a:rPr>
              <a:t>a</a:t>
            </a:r>
            <a:r>
              <a:rPr dirty="0" smtClean="0" sz="2400" spc="0">
                <a:latin typeface="Arial"/>
                <a:cs typeface="Arial"/>
              </a:rPr>
              <a:t>l</a:t>
            </a:r>
            <a:r>
              <a:rPr dirty="0" smtClean="0" sz="2400" spc="12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operat</a:t>
            </a:r>
            <a:r>
              <a:rPr dirty="0" smtClean="0" sz="2400" spc="5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on</a:t>
            </a:r>
            <a:r>
              <a:rPr dirty="0" smtClean="0" sz="2400" spc="0">
                <a:latin typeface="Arial"/>
                <a:cs typeface="Arial"/>
              </a:rPr>
              <a:t> that </a:t>
            </a:r>
            <a:r>
              <a:rPr dirty="0" smtClean="0" sz="2400" spc="16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cannot </a:t>
            </a:r>
            <a:r>
              <a:rPr dirty="0" smtClean="0" sz="2400" spc="17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b</a:t>
            </a:r>
            <a:r>
              <a:rPr dirty="0" smtClean="0" sz="2400" spc="0">
                <a:latin typeface="Arial"/>
                <a:cs typeface="Arial"/>
              </a:rPr>
              <a:t>e </a:t>
            </a:r>
            <a:r>
              <a:rPr dirty="0" smtClean="0" sz="2400" spc="16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i</a:t>
            </a:r>
            <a:r>
              <a:rPr dirty="0" smtClean="0" sz="2400" spc="-10">
                <a:latin typeface="Arial"/>
                <a:cs typeface="Arial"/>
              </a:rPr>
              <a:t>n</a:t>
            </a:r>
            <a:r>
              <a:rPr dirty="0" smtClean="0" sz="2400" spc="0">
                <a:latin typeface="Arial"/>
                <a:cs typeface="Arial"/>
              </a:rPr>
              <a:t>terr</a:t>
            </a:r>
            <a:r>
              <a:rPr dirty="0" smtClean="0" sz="2400" spc="-10">
                <a:latin typeface="Arial"/>
                <a:cs typeface="Arial"/>
              </a:rPr>
              <a:t>u</a:t>
            </a:r>
            <a:r>
              <a:rPr dirty="0" smtClean="0" sz="2400" spc="0">
                <a:latin typeface="Arial"/>
                <a:cs typeface="Arial"/>
              </a:rPr>
              <a:t>pted. </a:t>
            </a:r>
            <a:r>
              <a:rPr dirty="0" smtClean="0" sz="2400" spc="17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 </a:t>
            </a:r>
            <a:r>
              <a:rPr dirty="0" smtClean="0" sz="2400" spc="16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flag </a:t>
            </a:r>
            <a:r>
              <a:rPr dirty="0" smtClean="0" sz="2400" spc="16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values </a:t>
            </a:r>
            <a:r>
              <a:rPr dirty="0" smtClean="0" sz="2400" spc="16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are </a:t>
            </a:r>
            <a:r>
              <a:rPr dirty="0" smtClean="0" sz="2400" spc="16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1 </a:t>
            </a:r>
            <a:r>
              <a:rPr dirty="0" smtClean="0" sz="2400" spc="17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=</a:t>
            </a:r>
            <a:r>
              <a:rPr dirty="0" smtClean="0" sz="2400" spc="0">
                <a:latin typeface="Arial"/>
                <a:cs typeface="Arial"/>
              </a:rPr>
              <a:t> enable,</a:t>
            </a:r>
            <a:r>
              <a:rPr dirty="0" smtClean="0" sz="2400" spc="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0 =</a:t>
            </a:r>
            <a:r>
              <a:rPr dirty="0" smtClean="0" sz="2400" spc="-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d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sab</a:t>
            </a:r>
            <a:r>
              <a:rPr dirty="0" smtClean="0" sz="2400" spc="-10">
                <a:latin typeface="Arial"/>
                <a:cs typeface="Arial"/>
              </a:rPr>
              <a:t>l</a:t>
            </a:r>
            <a:r>
              <a:rPr dirty="0" smtClean="0" sz="2400" spc="0">
                <a:latin typeface="Arial"/>
                <a:cs typeface="Arial"/>
              </a:rPr>
              <a:t>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20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779270">
              <a:lnSpc>
                <a:spcPct val="100000"/>
              </a:lnSpc>
            </a:pPr>
            <a:r>
              <a:rPr dirty="0" smtClean="0" sz="4000" spc="-25" b="1">
                <a:solidFill>
                  <a:srgbClr val="FFFF00"/>
                </a:solidFill>
                <a:latin typeface="Arial"/>
                <a:cs typeface="Arial"/>
              </a:rPr>
              <a:t>Flag</a:t>
            </a:r>
            <a:r>
              <a:rPr dirty="0" smtClean="0" sz="40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mtClean="0" sz="4000" spc="-30" b="1">
                <a:solidFill>
                  <a:srgbClr val="FFFF00"/>
                </a:solidFill>
                <a:latin typeface="Arial"/>
                <a:cs typeface="Arial"/>
              </a:rPr>
              <a:t>Re</a:t>
            </a:r>
            <a:r>
              <a:rPr dirty="0" smtClean="0" sz="4000" spc="-45" b="1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dirty="0" smtClean="0" sz="4000" spc="-20" b="1">
                <a:solidFill>
                  <a:srgbClr val="FFFF00"/>
                </a:solidFill>
                <a:latin typeface="Arial"/>
                <a:cs typeface="Arial"/>
              </a:rPr>
              <a:t>ister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8229600" cy="4526280"/>
          </a:xfrm>
          <a:custGeom>
            <a:avLst/>
            <a:gdLst/>
            <a:ahLst/>
            <a:cxnLst/>
            <a:rect l="l" t="t" r="r" b="b"/>
            <a:pathLst>
              <a:path w="8229600" h="4526280">
                <a:moveTo>
                  <a:pt x="0" y="4526280"/>
                </a:moveTo>
                <a:lnTo>
                  <a:pt x="8229600" y="4526280"/>
                </a:lnTo>
                <a:lnTo>
                  <a:pt x="8229600" y="0"/>
                </a:lnTo>
                <a:lnTo>
                  <a:pt x="0" y="0"/>
                </a:lnTo>
                <a:lnTo>
                  <a:pt x="0" y="452628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35940" y="1638188"/>
            <a:ext cx="8072755" cy="41808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469900" marR="13335" indent="-457834">
              <a:lnSpc>
                <a:spcPct val="100099"/>
              </a:lnSpc>
              <a:tabLst>
                <a:tab pos="469900" algn="l"/>
              </a:tabLst>
            </a:pPr>
            <a:r>
              <a:rPr dirty="0" smtClean="0" sz="2400" spc="-5" b="1">
                <a:latin typeface="Arial"/>
                <a:cs typeface="Arial"/>
              </a:rPr>
              <a:t>3</a:t>
            </a:r>
            <a:r>
              <a:rPr dirty="0" smtClean="0" sz="2400" spc="0" b="1">
                <a:latin typeface="Arial"/>
                <a:cs typeface="Arial"/>
              </a:rPr>
              <a:t>.	</a:t>
            </a:r>
            <a:r>
              <a:rPr dirty="0" smtClean="0" sz="2400" spc="-5" b="1">
                <a:latin typeface="Arial"/>
                <a:cs typeface="Arial"/>
              </a:rPr>
              <a:t>Th</a:t>
            </a:r>
            <a:r>
              <a:rPr dirty="0" smtClean="0" sz="2400" spc="0" b="1">
                <a:latin typeface="Arial"/>
                <a:cs typeface="Arial"/>
              </a:rPr>
              <a:t>e</a:t>
            </a:r>
            <a:r>
              <a:rPr dirty="0" smtClean="0" sz="2400" spc="13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Trap</a:t>
            </a:r>
            <a:r>
              <a:rPr dirty="0" smtClean="0" sz="2400" spc="13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flag</a:t>
            </a:r>
            <a:r>
              <a:rPr dirty="0" smtClean="0" sz="2400" spc="13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(</a:t>
            </a:r>
            <a:r>
              <a:rPr dirty="0" smtClean="0" sz="2400" spc="-10" b="1">
                <a:latin typeface="Arial"/>
                <a:cs typeface="Arial"/>
              </a:rPr>
              <a:t>T</a:t>
            </a:r>
            <a:r>
              <a:rPr dirty="0" smtClean="0" sz="2400" spc="0" b="1">
                <a:latin typeface="Arial"/>
                <a:cs typeface="Arial"/>
              </a:rPr>
              <a:t>F):</a:t>
            </a:r>
            <a:r>
              <a:rPr dirty="0" smtClean="0" sz="2400" spc="125" b="1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D</a:t>
            </a:r>
            <a:r>
              <a:rPr dirty="0" smtClean="0" sz="2400" spc="-10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termine</a:t>
            </a:r>
            <a:r>
              <a:rPr dirty="0" smtClean="0" sz="2400" spc="13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whether</a:t>
            </a:r>
            <a:r>
              <a:rPr dirty="0" smtClean="0" sz="2400" spc="13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r</a:t>
            </a:r>
            <a:r>
              <a:rPr dirty="0" smtClean="0" sz="2400" spc="14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no</a:t>
            </a:r>
            <a:r>
              <a:rPr dirty="0" smtClean="0" sz="2400" spc="0">
                <a:latin typeface="Arial"/>
                <a:cs typeface="Arial"/>
              </a:rPr>
              <a:t>t</a:t>
            </a:r>
            <a:r>
              <a:rPr dirty="0" smtClean="0" sz="2400" spc="13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</a:t>
            </a:r>
            <a:r>
              <a:rPr dirty="0" smtClean="0" sz="2400" spc="13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CPU</a:t>
            </a:r>
            <a:r>
              <a:rPr dirty="0" smtClean="0" sz="2400" spc="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s</a:t>
            </a:r>
            <a:r>
              <a:rPr dirty="0" smtClean="0" sz="2400" spc="204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halted</a:t>
            </a:r>
            <a:r>
              <a:rPr dirty="0" smtClean="0" sz="2400" spc="204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after</a:t>
            </a:r>
            <a:r>
              <a:rPr dirty="0" smtClean="0" sz="2400" spc="20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each</a:t>
            </a:r>
            <a:r>
              <a:rPr dirty="0" smtClean="0" sz="2400" spc="20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ins</a:t>
            </a:r>
            <a:r>
              <a:rPr dirty="0" smtClean="0" sz="2400" spc="5">
                <a:latin typeface="Arial"/>
                <a:cs typeface="Arial"/>
              </a:rPr>
              <a:t>t</a:t>
            </a:r>
            <a:r>
              <a:rPr dirty="0" smtClean="0" sz="2400" spc="0">
                <a:latin typeface="Arial"/>
                <a:cs typeface="Arial"/>
              </a:rPr>
              <a:t>ructi</a:t>
            </a:r>
            <a:r>
              <a:rPr dirty="0" smtClean="0" sz="2400" spc="-10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n.</a:t>
            </a:r>
            <a:r>
              <a:rPr dirty="0" smtClean="0" sz="2400" spc="200">
                <a:latin typeface="Arial"/>
                <a:cs typeface="Arial"/>
              </a:rPr>
              <a:t> </a:t>
            </a:r>
            <a:r>
              <a:rPr dirty="0" smtClean="0" sz="2400" spc="-15">
                <a:latin typeface="Arial"/>
                <a:cs typeface="Arial"/>
              </a:rPr>
              <a:t>T</a:t>
            </a:r>
            <a:r>
              <a:rPr dirty="0" smtClean="0" sz="2400" spc="0">
                <a:latin typeface="Arial"/>
                <a:cs typeface="Arial"/>
              </a:rPr>
              <a:t>he</a:t>
            </a:r>
            <a:r>
              <a:rPr dirty="0" smtClean="0" sz="2400" spc="20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flag</a:t>
            </a:r>
            <a:r>
              <a:rPr dirty="0" smtClean="0" sz="2400" spc="20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values</a:t>
            </a:r>
            <a:r>
              <a:rPr dirty="0" smtClean="0" sz="2400" spc="2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are</a:t>
            </a:r>
            <a:r>
              <a:rPr dirty="0" smtClean="0" sz="2400" spc="204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1</a:t>
            </a:r>
            <a:r>
              <a:rPr dirty="0" smtClean="0" sz="2400" spc="204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=</a:t>
            </a:r>
            <a:r>
              <a:rPr dirty="0" smtClean="0" sz="2400" spc="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on</a:t>
            </a:r>
            <a:r>
              <a:rPr dirty="0" smtClean="0" sz="2400" spc="0">
                <a:latin typeface="Arial"/>
                <a:cs typeface="Arial"/>
              </a:rPr>
              <a:t>,</a:t>
            </a:r>
            <a:r>
              <a:rPr dirty="0" smtClean="0" sz="2400" spc="-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0 =</a:t>
            </a:r>
            <a:r>
              <a:rPr dirty="0" smtClean="0" sz="2400" spc="-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of</a:t>
            </a:r>
            <a:r>
              <a:rPr dirty="0" smtClean="0" sz="2400" spc="5">
                <a:latin typeface="Arial"/>
                <a:cs typeface="Arial"/>
              </a:rPr>
              <a:t>f</a:t>
            </a:r>
            <a:r>
              <a:rPr dirty="0" smtClean="0" sz="2400" spc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25"/>
              </a:spcBef>
            </a:pPr>
            <a:endParaRPr sz="550"/>
          </a:p>
          <a:p>
            <a:pPr algn="just" marL="355600" marR="12700" indent="-342900">
              <a:lnSpc>
                <a:spcPct val="100000"/>
              </a:lnSpc>
            </a:pPr>
            <a:r>
              <a:rPr dirty="0" smtClean="0" sz="2400">
                <a:latin typeface="Wingdings"/>
                <a:cs typeface="Wingdings"/>
              </a:rPr>
              <a:t></a:t>
            </a:r>
            <a:r>
              <a:rPr dirty="0" smtClean="0" sz="2400" spc="-40">
                <a:latin typeface="Times New Roman"/>
                <a:cs typeface="Times New Roman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Sta</a:t>
            </a:r>
            <a:r>
              <a:rPr dirty="0" smtClean="0" sz="2400" spc="5" b="1">
                <a:latin typeface="Arial"/>
                <a:cs typeface="Arial"/>
              </a:rPr>
              <a:t>t</a:t>
            </a:r>
            <a:r>
              <a:rPr dirty="0" smtClean="0" sz="2400" spc="0" b="1">
                <a:latin typeface="Arial"/>
                <a:cs typeface="Arial"/>
              </a:rPr>
              <a:t>us </a:t>
            </a:r>
            <a:r>
              <a:rPr dirty="0" smtClean="0" sz="2400" spc="-290" b="1">
                <a:latin typeface="Arial"/>
                <a:cs typeface="Arial"/>
              </a:rPr>
              <a:t> </a:t>
            </a:r>
            <a:r>
              <a:rPr dirty="0" smtClean="0" sz="2400" spc="-15" b="1">
                <a:latin typeface="Arial"/>
                <a:cs typeface="Arial"/>
              </a:rPr>
              <a:t>F</a:t>
            </a:r>
            <a:r>
              <a:rPr dirty="0" smtClean="0" sz="2400" spc="0" b="1">
                <a:latin typeface="Arial"/>
                <a:cs typeface="Arial"/>
              </a:rPr>
              <a:t>lag</a:t>
            </a:r>
            <a:r>
              <a:rPr dirty="0" smtClean="0" sz="2400" spc="-5" b="1">
                <a:latin typeface="Arial"/>
                <a:cs typeface="Arial"/>
              </a:rPr>
              <a:t>s</a:t>
            </a:r>
            <a:r>
              <a:rPr dirty="0" smtClean="0" sz="2400" spc="0" b="1">
                <a:latin typeface="Arial"/>
                <a:cs typeface="Arial"/>
              </a:rPr>
              <a:t>: </a:t>
            </a:r>
            <a:r>
              <a:rPr dirty="0" smtClean="0" sz="2400" spc="-275" b="1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 </a:t>
            </a:r>
            <a:r>
              <a:rPr dirty="0" smtClean="0" sz="2400" spc="-285">
                <a:latin typeface="Arial"/>
                <a:cs typeface="Arial"/>
              </a:rPr>
              <a:t> </a:t>
            </a:r>
            <a:r>
              <a:rPr dirty="0" smtClean="0" sz="2400" spc="-15">
                <a:latin typeface="Arial"/>
                <a:cs typeface="Arial"/>
              </a:rPr>
              <a:t>s</a:t>
            </a:r>
            <a:r>
              <a:rPr dirty="0" smtClean="0" sz="2400" spc="0">
                <a:latin typeface="Arial"/>
                <a:cs typeface="Arial"/>
              </a:rPr>
              <a:t>t</a:t>
            </a:r>
            <a:r>
              <a:rPr dirty="0" smtClean="0" sz="2400" spc="-10">
                <a:latin typeface="Arial"/>
                <a:cs typeface="Arial"/>
              </a:rPr>
              <a:t>a</a:t>
            </a:r>
            <a:r>
              <a:rPr dirty="0" smtClean="0" sz="2400" spc="0">
                <a:latin typeface="Arial"/>
                <a:cs typeface="Arial"/>
              </a:rPr>
              <a:t>tus </a:t>
            </a:r>
            <a:r>
              <a:rPr dirty="0" smtClean="0" sz="2400" spc="-29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flags </a:t>
            </a:r>
            <a:r>
              <a:rPr dirty="0" smtClean="0" sz="2400" spc="-28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reflect </a:t>
            </a:r>
            <a:r>
              <a:rPr dirty="0" smtClean="0" sz="2400" spc="-29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 </a:t>
            </a:r>
            <a:r>
              <a:rPr dirty="0" smtClean="0" sz="2400" spc="-29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outcomes </a:t>
            </a:r>
            <a:r>
              <a:rPr dirty="0" smtClean="0" sz="2400" spc="-28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of</a:t>
            </a:r>
            <a:r>
              <a:rPr dirty="0" smtClean="0" sz="2400" spc="-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ari</a:t>
            </a:r>
            <a:r>
              <a:rPr dirty="0" smtClean="0" sz="2400" spc="5">
                <a:latin typeface="Arial"/>
                <a:cs typeface="Arial"/>
              </a:rPr>
              <a:t>t</a:t>
            </a:r>
            <a:r>
              <a:rPr dirty="0" smtClean="0" sz="2400" spc="0">
                <a:latin typeface="Arial"/>
                <a:cs typeface="Arial"/>
              </a:rPr>
              <a:t>hmetic</a:t>
            </a:r>
            <a:r>
              <a:rPr dirty="0" smtClean="0" sz="2400" spc="12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an</a:t>
            </a:r>
            <a:r>
              <a:rPr dirty="0" smtClean="0" sz="2400" spc="0">
                <a:latin typeface="Arial"/>
                <a:cs typeface="Arial"/>
              </a:rPr>
              <a:t>d</a:t>
            </a:r>
            <a:r>
              <a:rPr dirty="0" smtClean="0" sz="2400" spc="14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l</a:t>
            </a:r>
            <a:r>
              <a:rPr dirty="0" smtClean="0" sz="2400" spc="5">
                <a:latin typeface="Arial"/>
                <a:cs typeface="Arial"/>
              </a:rPr>
              <a:t>o</a:t>
            </a:r>
            <a:r>
              <a:rPr dirty="0" smtClean="0" sz="2400" spc="5">
                <a:latin typeface="Arial"/>
                <a:cs typeface="Arial"/>
              </a:rPr>
              <a:t>g</a:t>
            </a:r>
            <a:r>
              <a:rPr dirty="0" smtClean="0" sz="2400" spc="0">
                <a:latin typeface="Arial"/>
                <a:cs typeface="Arial"/>
              </a:rPr>
              <a:t>ic</a:t>
            </a:r>
            <a:r>
              <a:rPr dirty="0" smtClean="0" sz="2400" spc="5">
                <a:latin typeface="Arial"/>
                <a:cs typeface="Arial"/>
              </a:rPr>
              <a:t>a</a:t>
            </a:r>
            <a:r>
              <a:rPr dirty="0" smtClean="0" sz="2400" spc="0">
                <a:latin typeface="Arial"/>
                <a:cs typeface="Arial"/>
              </a:rPr>
              <a:t>l</a:t>
            </a:r>
            <a:r>
              <a:rPr dirty="0" smtClean="0" sz="2400" spc="15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op</a:t>
            </a:r>
            <a:r>
              <a:rPr dirty="0" smtClean="0" sz="2400" spc="-10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rations</a:t>
            </a:r>
            <a:r>
              <a:rPr dirty="0" smtClean="0" sz="2400" spc="16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performed</a:t>
            </a:r>
            <a:r>
              <a:rPr dirty="0" smtClean="0" sz="2400" spc="14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b</a:t>
            </a:r>
            <a:r>
              <a:rPr dirty="0" smtClean="0" sz="2400" spc="0">
                <a:latin typeface="Arial"/>
                <a:cs typeface="Arial"/>
              </a:rPr>
              <a:t>y</a:t>
            </a:r>
            <a:r>
              <a:rPr dirty="0" smtClean="0" sz="2400" spc="12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</a:t>
            </a:r>
            <a:r>
              <a:rPr dirty="0" smtClean="0" sz="2400" spc="14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CPU,</a:t>
            </a:r>
            <a:r>
              <a:rPr dirty="0" smtClean="0" sz="2400" spc="-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these</a:t>
            </a:r>
            <a:r>
              <a:rPr dirty="0" smtClean="0" sz="2400" spc="-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are: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25"/>
              </a:spcBef>
            </a:pPr>
            <a:endParaRPr sz="550"/>
          </a:p>
          <a:p>
            <a:pPr algn="just" marL="469900" marR="12700" indent="-457834">
              <a:lnSpc>
                <a:spcPct val="100000"/>
              </a:lnSpc>
              <a:tabLst>
                <a:tab pos="469900" algn="l"/>
              </a:tabLst>
            </a:pPr>
            <a:r>
              <a:rPr dirty="0" smtClean="0" sz="2400" spc="-5" b="1">
                <a:latin typeface="Arial"/>
                <a:cs typeface="Arial"/>
              </a:rPr>
              <a:t>1</a:t>
            </a:r>
            <a:r>
              <a:rPr dirty="0" smtClean="0" sz="2400" spc="0" b="1">
                <a:latin typeface="Arial"/>
                <a:cs typeface="Arial"/>
              </a:rPr>
              <a:t>.	</a:t>
            </a:r>
            <a:r>
              <a:rPr dirty="0" smtClean="0" sz="2400" spc="-5" b="1">
                <a:latin typeface="Arial"/>
                <a:cs typeface="Arial"/>
              </a:rPr>
              <a:t>Th</a:t>
            </a:r>
            <a:r>
              <a:rPr dirty="0" smtClean="0" sz="2400" spc="0" b="1">
                <a:latin typeface="Arial"/>
                <a:cs typeface="Arial"/>
              </a:rPr>
              <a:t>e </a:t>
            </a:r>
            <a:r>
              <a:rPr dirty="0" smtClean="0" sz="2400" spc="75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C</a:t>
            </a:r>
            <a:r>
              <a:rPr dirty="0" smtClean="0" sz="2400" spc="-10" b="1">
                <a:latin typeface="Arial"/>
                <a:cs typeface="Arial"/>
              </a:rPr>
              <a:t>a</a:t>
            </a:r>
            <a:r>
              <a:rPr dirty="0" smtClean="0" sz="2400" spc="0" b="1">
                <a:latin typeface="Arial"/>
                <a:cs typeface="Arial"/>
              </a:rPr>
              <a:t>r</a:t>
            </a:r>
            <a:r>
              <a:rPr dirty="0" smtClean="0" sz="2400" spc="25" b="1">
                <a:latin typeface="Arial"/>
                <a:cs typeface="Arial"/>
              </a:rPr>
              <a:t>r</a:t>
            </a:r>
            <a:r>
              <a:rPr dirty="0" smtClean="0" sz="2400" spc="0" b="1">
                <a:latin typeface="Arial"/>
                <a:cs typeface="Arial"/>
              </a:rPr>
              <a:t>y </a:t>
            </a:r>
            <a:r>
              <a:rPr dirty="0" smtClean="0" sz="2400" spc="8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Flag </a:t>
            </a:r>
            <a:r>
              <a:rPr dirty="0" smtClean="0" sz="2400" spc="7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(CF): </a:t>
            </a:r>
            <a:r>
              <a:rPr dirty="0" smtClean="0" sz="2400" spc="85" b="1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s </a:t>
            </a:r>
            <a:r>
              <a:rPr dirty="0" smtClean="0" sz="2400" spc="8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set </a:t>
            </a:r>
            <a:r>
              <a:rPr dirty="0" smtClean="0" sz="2400" spc="6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when </a:t>
            </a:r>
            <a:r>
              <a:rPr dirty="0" smtClean="0" sz="2400" spc="8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 </a:t>
            </a:r>
            <a:r>
              <a:rPr dirty="0" smtClean="0" sz="2400" spc="8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result </a:t>
            </a:r>
            <a:r>
              <a:rPr dirty="0" smtClean="0" sz="2400" spc="8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f </a:t>
            </a:r>
            <a:r>
              <a:rPr dirty="0" smtClean="0" sz="2400" spc="8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an</a:t>
            </a:r>
            <a:r>
              <a:rPr dirty="0" smtClean="0" sz="2400" spc="-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unsign</a:t>
            </a:r>
            <a:r>
              <a:rPr dirty="0" smtClean="0" sz="2400" spc="5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d</a:t>
            </a:r>
            <a:r>
              <a:rPr dirty="0" smtClean="0" sz="2400" spc="229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arithmetic</a:t>
            </a:r>
            <a:r>
              <a:rPr dirty="0" smtClean="0" sz="2400" spc="229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op</a:t>
            </a:r>
            <a:r>
              <a:rPr dirty="0" smtClean="0" sz="2400" spc="-10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rati</a:t>
            </a:r>
            <a:r>
              <a:rPr dirty="0" smtClean="0" sz="2400" spc="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n</a:t>
            </a:r>
            <a:r>
              <a:rPr dirty="0" smtClean="0" sz="2400" spc="229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s</a:t>
            </a:r>
            <a:r>
              <a:rPr dirty="0" smtClean="0" sz="2400" spc="24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too</a:t>
            </a:r>
            <a:r>
              <a:rPr dirty="0" smtClean="0" sz="2400" spc="229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l</a:t>
            </a:r>
            <a:r>
              <a:rPr dirty="0" smtClean="0" sz="2400" spc="-10">
                <a:latin typeface="Arial"/>
                <a:cs typeface="Arial"/>
              </a:rPr>
              <a:t>a</a:t>
            </a:r>
            <a:r>
              <a:rPr dirty="0" smtClean="0" sz="2400" spc="0">
                <a:latin typeface="Arial"/>
                <a:cs typeface="Arial"/>
              </a:rPr>
              <a:t>rge</a:t>
            </a:r>
            <a:r>
              <a:rPr dirty="0" smtClean="0" sz="2400" spc="229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to</a:t>
            </a:r>
            <a:r>
              <a:rPr dirty="0" smtClean="0" sz="2400" spc="229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fit</a:t>
            </a:r>
            <a:r>
              <a:rPr dirty="0" smtClean="0" sz="2400" spc="23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i</a:t>
            </a:r>
            <a:r>
              <a:rPr dirty="0" smtClean="0" sz="2400" spc="-10">
                <a:latin typeface="Arial"/>
                <a:cs typeface="Arial"/>
              </a:rPr>
              <a:t>n</a:t>
            </a:r>
            <a:r>
              <a:rPr dirty="0" smtClean="0" sz="2400" spc="0">
                <a:latin typeface="Arial"/>
                <a:cs typeface="Arial"/>
              </a:rPr>
              <a:t>to</a:t>
            </a:r>
            <a:r>
              <a:rPr dirty="0" smtClean="0" sz="2400" spc="22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</a:t>
            </a:r>
            <a:r>
              <a:rPr dirty="0" smtClean="0" sz="2400" spc="0">
                <a:latin typeface="Arial"/>
                <a:cs typeface="Arial"/>
              </a:rPr>
              <a:t> destination</a:t>
            </a:r>
            <a:r>
              <a:rPr dirty="0" smtClean="0" sz="2400" spc="2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for</a:t>
            </a:r>
            <a:r>
              <a:rPr dirty="0" smtClean="0" sz="2400" spc="19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e</a:t>
            </a:r>
            <a:r>
              <a:rPr dirty="0" smtClean="0" sz="2400" spc="-15">
                <a:latin typeface="Arial"/>
                <a:cs typeface="Arial"/>
              </a:rPr>
              <a:t>x</a:t>
            </a:r>
            <a:r>
              <a:rPr dirty="0" smtClean="0" sz="2400" spc="0">
                <a:latin typeface="Arial"/>
                <a:cs typeface="Arial"/>
              </a:rPr>
              <a:t>am</a:t>
            </a:r>
            <a:r>
              <a:rPr dirty="0" smtClean="0" sz="2400" spc="5">
                <a:latin typeface="Arial"/>
                <a:cs typeface="Arial"/>
              </a:rPr>
              <a:t>p</a:t>
            </a:r>
            <a:r>
              <a:rPr dirty="0" smtClean="0" sz="2400" spc="0">
                <a:latin typeface="Arial"/>
                <a:cs typeface="Arial"/>
              </a:rPr>
              <a:t>le,</a:t>
            </a:r>
            <a:r>
              <a:rPr dirty="0" smtClean="0" sz="2400" spc="20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f</a:t>
            </a:r>
            <a:r>
              <a:rPr dirty="0" smtClean="0" sz="2400" spc="18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</a:t>
            </a:r>
            <a:r>
              <a:rPr dirty="0" smtClean="0" sz="2400" spc="19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sum</a:t>
            </a:r>
            <a:r>
              <a:rPr dirty="0" smtClean="0" sz="2400" spc="19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f</a:t>
            </a:r>
            <a:r>
              <a:rPr dirty="0" smtClean="0" sz="2400" spc="18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7</a:t>
            </a:r>
            <a:r>
              <a:rPr dirty="0" smtClean="0" sz="2400" spc="0">
                <a:latin typeface="Arial"/>
                <a:cs typeface="Arial"/>
              </a:rPr>
              <a:t>1</a:t>
            </a:r>
            <a:r>
              <a:rPr dirty="0" smtClean="0" sz="2400" spc="19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and</a:t>
            </a:r>
            <a:r>
              <a:rPr dirty="0" smtClean="0" sz="2400" spc="19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9</a:t>
            </a:r>
            <a:r>
              <a:rPr dirty="0" smtClean="0" sz="2400" spc="0">
                <a:latin typeface="Arial"/>
                <a:cs typeface="Arial"/>
              </a:rPr>
              <a:t>9</a:t>
            </a:r>
            <a:r>
              <a:rPr dirty="0" smtClean="0" sz="2400" spc="19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where</a:t>
            </a:r>
            <a:r>
              <a:rPr dirty="0" smtClean="0" sz="2400" spc="0">
                <a:latin typeface="Arial"/>
                <a:cs typeface="Arial"/>
              </a:rPr>
              <a:t> stored</a:t>
            </a:r>
            <a:r>
              <a:rPr dirty="0" smtClean="0" sz="2400" spc="60">
                <a:latin typeface="Arial"/>
                <a:cs typeface="Arial"/>
              </a:rPr>
              <a:t> 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n</a:t>
            </a:r>
            <a:r>
              <a:rPr dirty="0" smtClean="0" sz="2400" spc="6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</a:t>
            </a:r>
            <a:r>
              <a:rPr dirty="0" smtClean="0" sz="2400" spc="6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8</a:t>
            </a:r>
            <a:r>
              <a:rPr dirty="0" smtClean="0" sz="2400" spc="5">
                <a:latin typeface="Arial"/>
                <a:cs typeface="Arial"/>
              </a:rPr>
              <a:t>-</a:t>
            </a:r>
            <a:r>
              <a:rPr dirty="0" smtClean="0" sz="2400" spc="0">
                <a:latin typeface="Arial"/>
                <a:cs typeface="Arial"/>
              </a:rPr>
              <a:t>b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t</a:t>
            </a:r>
            <a:r>
              <a:rPr dirty="0" smtClean="0" sz="2400" spc="6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re</a:t>
            </a:r>
            <a:r>
              <a:rPr dirty="0" smtClean="0" sz="2400" spc="5">
                <a:latin typeface="Arial"/>
                <a:cs typeface="Arial"/>
              </a:rPr>
              <a:t>g</a:t>
            </a:r>
            <a:r>
              <a:rPr dirty="0" smtClean="0" sz="2400" spc="0">
                <a:latin typeface="Arial"/>
                <a:cs typeface="Arial"/>
              </a:rPr>
              <a:t>is</a:t>
            </a:r>
            <a:r>
              <a:rPr dirty="0" smtClean="0" sz="2400" spc="5">
                <a:latin typeface="Arial"/>
                <a:cs typeface="Arial"/>
              </a:rPr>
              <a:t>t</a:t>
            </a:r>
            <a:r>
              <a:rPr dirty="0" smtClean="0" sz="2400" spc="0">
                <a:latin typeface="Arial"/>
                <a:cs typeface="Arial"/>
              </a:rPr>
              <a:t>er</a:t>
            </a:r>
            <a:r>
              <a:rPr dirty="0" smtClean="0" sz="2400" spc="6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</a:t>
            </a:r>
            <a:r>
              <a:rPr dirty="0" smtClean="0" sz="2400" spc="-10">
                <a:latin typeface="Arial"/>
                <a:cs typeface="Arial"/>
              </a:rPr>
              <a:t>L</a:t>
            </a:r>
            <a:r>
              <a:rPr dirty="0" smtClean="0" sz="2400" spc="0">
                <a:latin typeface="Arial"/>
                <a:cs typeface="Arial"/>
              </a:rPr>
              <a:t>,</a:t>
            </a:r>
            <a:r>
              <a:rPr dirty="0" smtClean="0" sz="2400" spc="5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</a:t>
            </a:r>
            <a:r>
              <a:rPr dirty="0" smtClean="0" sz="2400" spc="-15">
                <a:latin typeface="Arial"/>
                <a:cs typeface="Arial"/>
              </a:rPr>
              <a:t>h</a:t>
            </a:r>
            <a:r>
              <a:rPr dirty="0" smtClean="0" sz="2400" spc="0">
                <a:latin typeface="Arial"/>
                <a:cs typeface="Arial"/>
              </a:rPr>
              <a:t>e</a:t>
            </a:r>
            <a:r>
              <a:rPr dirty="0" smtClean="0" sz="2400" spc="6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resu</a:t>
            </a:r>
            <a:r>
              <a:rPr dirty="0" smtClean="0" sz="2400" spc="-10">
                <a:latin typeface="Arial"/>
                <a:cs typeface="Arial"/>
              </a:rPr>
              <a:t>l</a:t>
            </a:r>
            <a:r>
              <a:rPr dirty="0" smtClean="0" sz="2400" spc="0">
                <a:latin typeface="Arial"/>
                <a:cs typeface="Arial"/>
              </a:rPr>
              <a:t>t</a:t>
            </a:r>
            <a:r>
              <a:rPr dirty="0" smtClean="0" sz="2400" spc="6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cause</a:t>
            </a:r>
            <a:r>
              <a:rPr dirty="0" smtClean="0" sz="2400" spc="6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</a:t>
            </a:r>
            <a:r>
              <a:rPr dirty="0" smtClean="0" sz="2400" spc="6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carry</a:t>
            </a:r>
            <a:r>
              <a:rPr dirty="0" smtClean="0" sz="2400" spc="0">
                <a:latin typeface="Arial"/>
                <a:cs typeface="Arial"/>
              </a:rPr>
              <a:t> flag</a:t>
            </a:r>
            <a:r>
              <a:rPr dirty="0" smtClean="0" sz="2400" spc="-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to</a:t>
            </a:r>
            <a:r>
              <a:rPr dirty="0" smtClean="0" sz="2400" spc="-1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b</a:t>
            </a:r>
            <a:r>
              <a:rPr dirty="0" smtClean="0" sz="2400" spc="0">
                <a:latin typeface="Arial"/>
                <a:cs typeface="Arial"/>
              </a:rPr>
              <a:t>e </a:t>
            </a:r>
            <a:r>
              <a:rPr dirty="0" smtClean="0" sz="2400" spc="-5">
                <a:latin typeface="Arial"/>
                <a:cs typeface="Arial"/>
              </a:rPr>
              <a:t>1</a:t>
            </a:r>
            <a:r>
              <a:rPr dirty="0" smtClean="0" sz="2400" spc="0">
                <a:latin typeface="Arial"/>
                <a:cs typeface="Arial"/>
              </a:rPr>
              <a:t>.</a:t>
            </a:r>
            <a:r>
              <a:rPr dirty="0" smtClean="0" sz="2400" spc="-5">
                <a:latin typeface="Arial"/>
                <a:cs typeface="Arial"/>
              </a:rPr>
              <a:t> Th</a:t>
            </a:r>
            <a:r>
              <a:rPr dirty="0" smtClean="0" sz="2400" spc="0">
                <a:latin typeface="Arial"/>
                <a:cs typeface="Arial"/>
              </a:rPr>
              <a:t>e</a:t>
            </a:r>
            <a:r>
              <a:rPr dirty="0" smtClean="0" sz="2400" spc="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flag val</a:t>
            </a:r>
            <a:r>
              <a:rPr dirty="0" smtClean="0" sz="2400" spc="-10">
                <a:latin typeface="Arial"/>
                <a:cs typeface="Arial"/>
              </a:rPr>
              <a:t>u</a:t>
            </a:r>
            <a:r>
              <a:rPr dirty="0" smtClean="0" sz="2400" spc="0">
                <a:latin typeface="Arial"/>
                <a:cs typeface="Arial"/>
              </a:rPr>
              <a:t>es</a:t>
            </a:r>
            <a:r>
              <a:rPr dirty="0" smtClean="0" sz="2400" spc="2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=</a:t>
            </a:r>
            <a:r>
              <a:rPr dirty="0" smtClean="0" sz="2400" spc="-1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1 =</a:t>
            </a:r>
            <a:r>
              <a:rPr dirty="0" smtClean="0" sz="2400" spc="-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carry,</a:t>
            </a:r>
            <a:r>
              <a:rPr dirty="0" smtClean="0" sz="2400" spc="-1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0 =</a:t>
            </a:r>
            <a:r>
              <a:rPr dirty="0" smtClean="0" sz="2400" spc="-5">
                <a:latin typeface="Arial"/>
                <a:cs typeface="Arial"/>
              </a:rPr>
              <a:t> n</a:t>
            </a:r>
            <a:r>
              <a:rPr dirty="0" smtClean="0" sz="2400" spc="0">
                <a:latin typeface="Arial"/>
                <a:cs typeface="Arial"/>
              </a:rPr>
              <a:t>o</a:t>
            </a:r>
            <a:r>
              <a:rPr dirty="0" smtClean="0" sz="2400" spc="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carry.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20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779270">
              <a:lnSpc>
                <a:spcPct val="100000"/>
              </a:lnSpc>
            </a:pPr>
            <a:r>
              <a:rPr dirty="0" smtClean="0" sz="4000" spc="-25" b="1">
                <a:solidFill>
                  <a:srgbClr val="FFFF00"/>
                </a:solidFill>
                <a:latin typeface="Arial"/>
                <a:cs typeface="Arial"/>
              </a:rPr>
              <a:t>Flag</a:t>
            </a:r>
            <a:r>
              <a:rPr dirty="0" smtClean="0" sz="40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mtClean="0" sz="4000" spc="-30" b="1">
                <a:solidFill>
                  <a:srgbClr val="FFFF00"/>
                </a:solidFill>
                <a:latin typeface="Arial"/>
                <a:cs typeface="Arial"/>
              </a:rPr>
              <a:t>Re</a:t>
            </a:r>
            <a:r>
              <a:rPr dirty="0" smtClean="0" sz="4000" spc="-45" b="1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dirty="0" smtClean="0" sz="4000" spc="-20" b="1">
                <a:solidFill>
                  <a:srgbClr val="FFFF00"/>
                </a:solidFill>
                <a:latin typeface="Arial"/>
                <a:cs typeface="Arial"/>
              </a:rPr>
              <a:t>ister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8229600" cy="4648200"/>
          </a:xfrm>
          <a:custGeom>
            <a:avLst/>
            <a:gdLst/>
            <a:ahLst/>
            <a:cxnLst/>
            <a:rect l="l" t="t" r="r" b="b"/>
            <a:pathLst>
              <a:path w="8229600" h="4648200">
                <a:moveTo>
                  <a:pt x="0" y="4648200"/>
                </a:moveTo>
                <a:lnTo>
                  <a:pt x="8229600" y="4648200"/>
                </a:lnTo>
                <a:lnTo>
                  <a:pt x="8229600" y="0"/>
                </a:lnTo>
                <a:lnTo>
                  <a:pt x="0" y="0"/>
                </a:lnTo>
                <a:lnTo>
                  <a:pt x="0" y="464820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algn="just" marL="469900" marR="12700" indent="-457834">
              <a:lnSpc>
                <a:spcPct val="100099"/>
              </a:lnSpc>
              <a:buFont typeface="Arial"/>
              <a:buAutoNum type="arabicPeriod" startAt="2"/>
              <a:tabLst>
                <a:tab pos="469900" algn="l"/>
              </a:tabLst>
            </a:pPr>
            <a:r>
              <a:rPr dirty="0" smtClean="0" sz="2400" spc="-5" b="1">
                <a:latin typeface="Arial"/>
                <a:cs typeface="Arial"/>
              </a:rPr>
              <a:t>Th</a:t>
            </a:r>
            <a:r>
              <a:rPr dirty="0" smtClean="0" sz="2400" spc="0" b="1">
                <a:latin typeface="Arial"/>
                <a:cs typeface="Arial"/>
              </a:rPr>
              <a:t>e</a:t>
            </a:r>
            <a:r>
              <a:rPr dirty="0" smtClean="0" sz="2400" spc="25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Overfl</a:t>
            </a:r>
            <a:r>
              <a:rPr dirty="0" smtClean="0" sz="2400" spc="-25" b="1">
                <a:latin typeface="Arial"/>
                <a:cs typeface="Arial"/>
              </a:rPr>
              <a:t>o</a:t>
            </a:r>
            <a:r>
              <a:rPr dirty="0" smtClean="0" sz="2400" spc="0" b="1">
                <a:latin typeface="Arial"/>
                <a:cs typeface="Arial"/>
              </a:rPr>
              <a:t>w</a:t>
            </a:r>
            <a:r>
              <a:rPr dirty="0" smtClean="0" sz="2400" spc="265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(OF):</a:t>
            </a:r>
            <a:r>
              <a:rPr dirty="0" smtClean="0" sz="2400" spc="245" b="1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s</a:t>
            </a:r>
            <a:r>
              <a:rPr dirty="0" smtClean="0" sz="2400" spc="254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set</a:t>
            </a:r>
            <a:r>
              <a:rPr dirty="0" smtClean="0" sz="2400" spc="254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w</a:t>
            </a:r>
            <a:r>
              <a:rPr dirty="0" smtClean="0" sz="2400" spc="-10">
                <a:latin typeface="Arial"/>
                <a:cs typeface="Arial"/>
              </a:rPr>
              <a:t>h</a:t>
            </a:r>
            <a:r>
              <a:rPr dirty="0" smtClean="0" sz="2400" spc="0">
                <a:latin typeface="Arial"/>
                <a:cs typeface="Arial"/>
              </a:rPr>
              <a:t>en</a:t>
            </a:r>
            <a:r>
              <a:rPr dirty="0" smtClean="0" sz="2400" spc="26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</a:t>
            </a:r>
            <a:r>
              <a:rPr dirty="0" smtClean="0" sz="2400" spc="254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result</a:t>
            </a:r>
            <a:r>
              <a:rPr dirty="0" smtClean="0" sz="2400" spc="24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of</a:t>
            </a:r>
            <a:r>
              <a:rPr dirty="0" smtClean="0" sz="2400" spc="26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</a:t>
            </a:r>
            <a:r>
              <a:rPr dirty="0" smtClean="0" sz="2400" spc="25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si</a:t>
            </a:r>
            <a:r>
              <a:rPr dirty="0" smtClean="0" sz="2400" spc="-10">
                <a:latin typeface="Arial"/>
                <a:cs typeface="Arial"/>
              </a:rPr>
              <a:t>g</a:t>
            </a:r>
            <a:r>
              <a:rPr dirty="0" smtClean="0" sz="2400" spc="0">
                <a:latin typeface="Arial"/>
                <a:cs typeface="Arial"/>
              </a:rPr>
              <a:t>ned</a:t>
            </a:r>
            <a:r>
              <a:rPr dirty="0" smtClean="0" sz="2400" spc="0">
                <a:latin typeface="Arial"/>
                <a:cs typeface="Arial"/>
              </a:rPr>
              <a:t> arithmetic</a:t>
            </a:r>
            <a:r>
              <a:rPr dirty="0" smtClean="0" sz="2400" spc="3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op</a:t>
            </a:r>
            <a:r>
              <a:rPr dirty="0" smtClean="0" sz="2400" spc="-10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rat</a:t>
            </a:r>
            <a:r>
              <a:rPr dirty="0" smtClean="0" sz="2400" spc="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on</a:t>
            </a:r>
            <a:r>
              <a:rPr dirty="0" smtClean="0" sz="2400" spc="50">
                <a:latin typeface="Arial"/>
                <a:cs typeface="Arial"/>
              </a:rPr>
              <a:t> </a:t>
            </a:r>
            <a:r>
              <a:rPr dirty="0" smtClean="0" sz="2400" spc="5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s</a:t>
            </a:r>
            <a:r>
              <a:rPr dirty="0" smtClean="0" sz="2400" spc="4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too</a:t>
            </a:r>
            <a:r>
              <a:rPr dirty="0" smtClean="0" sz="2400" spc="4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w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de</a:t>
            </a:r>
            <a:r>
              <a:rPr dirty="0" smtClean="0" sz="2400" spc="5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(</a:t>
            </a:r>
            <a:r>
              <a:rPr dirty="0" smtClean="0" sz="2400" spc="5">
                <a:latin typeface="Arial"/>
                <a:cs typeface="Arial"/>
              </a:rPr>
              <a:t>t</a:t>
            </a:r>
            <a:r>
              <a:rPr dirty="0" smtClean="0" sz="2400" spc="0">
                <a:latin typeface="Arial"/>
                <a:cs typeface="Arial"/>
              </a:rPr>
              <a:t>oo</a:t>
            </a:r>
            <a:r>
              <a:rPr dirty="0" smtClean="0" sz="2400" spc="3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many</a:t>
            </a:r>
            <a:r>
              <a:rPr dirty="0" smtClean="0" sz="2400" spc="2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b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ts)</a:t>
            </a:r>
            <a:r>
              <a:rPr dirty="0" smtClean="0" sz="2400" spc="5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to</a:t>
            </a:r>
            <a:r>
              <a:rPr dirty="0" smtClean="0" sz="2400" spc="2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fit</a:t>
            </a:r>
            <a:r>
              <a:rPr dirty="0" smtClean="0" sz="2400" spc="3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i</a:t>
            </a:r>
            <a:r>
              <a:rPr dirty="0" smtClean="0" sz="2400" spc="-10">
                <a:latin typeface="Arial"/>
                <a:cs typeface="Arial"/>
              </a:rPr>
              <a:t>n</a:t>
            </a:r>
            <a:r>
              <a:rPr dirty="0" smtClean="0" sz="2400" spc="0">
                <a:latin typeface="Arial"/>
                <a:cs typeface="Arial"/>
              </a:rPr>
              <a:t>to</a:t>
            </a:r>
            <a:r>
              <a:rPr dirty="0" smtClean="0" sz="2400" spc="0">
                <a:latin typeface="Arial"/>
                <a:cs typeface="Arial"/>
              </a:rPr>
              <a:t> desti</a:t>
            </a:r>
            <a:r>
              <a:rPr dirty="0" smtClean="0" sz="2400" spc="-10">
                <a:latin typeface="Arial"/>
                <a:cs typeface="Arial"/>
              </a:rPr>
              <a:t>n</a:t>
            </a:r>
            <a:r>
              <a:rPr dirty="0" smtClean="0" sz="2400" spc="0">
                <a:latin typeface="Arial"/>
                <a:cs typeface="Arial"/>
              </a:rPr>
              <a:t>atio</a:t>
            </a:r>
            <a:r>
              <a:rPr dirty="0" smtClean="0" sz="2400" spc="-10">
                <a:latin typeface="Arial"/>
                <a:cs typeface="Arial"/>
              </a:rPr>
              <a:t>n</a:t>
            </a:r>
            <a:r>
              <a:rPr dirty="0" smtClean="0" sz="2400" spc="0">
                <a:latin typeface="Arial"/>
                <a:cs typeface="Arial"/>
              </a:rPr>
              <a:t>.</a:t>
            </a:r>
            <a:r>
              <a:rPr dirty="0" smtClean="0" sz="2400" spc="2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1 =</a:t>
            </a:r>
            <a:r>
              <a:rPr dirty="0" smtClean="0" sz="2400" spc="-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overflow, 0 =</a:t>
            </a:r>
            <a:r>
              <a:rPr dirty="0" smtClean="0" sz="2400" spc="-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no overflo</a:t>
            </a:r>
            <a:r>
              <a:rPr dirty="0" smtClean="0" sz="2400" spc="-10">
                <a:latin typeface="Arial"/>
                <a:cs typeface="Arial"/>
              </a:rPr>
              <a:t>w</a:t>
            </a:r>
            <a:r>
              <a:rPr dirty="0" smtClean="0" sz="2400" spc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25"/>
              </a:spcBef>
              <a:buFont typeface="Arial"/>
              <a:buAutoNum type="arabicPeriod" startAt="2"/>
            </a:pPr>
            <a:endParaRPr sz="550"/>
          </a:p>
          <a:p>
            <a:pPr algn="just" marL="469900" marR="12700" indent="-457834">
              <a:lnSpc>
                <a:spcPct val="100000"/>
              </a:lnSpc>
              <a:buFont typeface="Arial"/>
              <a:buAutoNum type="arabicPeriod" startAt="2"/>
              <a:tabLst>
                <a:tab pos="469900" algn="l"/>
                <a:tab pos="916305" algn="l"/>
              </a:tabLst>
            </a:pPr>
            <a:r>
              <a:rPr dirty="0" smtClean="0" sz="2400" spc="0" b="1">
                <a:latin typeface="Arial"/>
                <a:cs typeface="Arial"/>
              </a:rPr>
              <a:t>Sign</a:t>
            </a:r>
            <a:r>
              <a:rPr dirty="0" smtClean="0" sz="2400" spc="250" b="1">
                <a:latin typeface="Arial"/>
                <a:cs typeface="Arial"/>
              </a:rPr>
              <a:t> </a:t>
            </a:r>
            <a:r>
              <a:rPr dirty="0" smtClean="0" sz="2400" spc="-15" b="1">
                <a:latin typeface="Arial"/>
                <a:cs typeface="Arial"/>
              </a:rPr>
              <a:t>F</a:t>
            </a:r>
            <a:r>
              <a:rPr dirty="0" smtClean="0" sz="2400" spc="0" b="1">
                <a:latin typeface="Arial"/>
                <a:cs typeface="Arial"/>
              </a:rPr>
              <a:t>lag</a:t>
            </a:r>
            <a:r>
              <a:rPr dirty="0" smtClean="0" sz="2400" spc="24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(SF</a:t>
            </a:r>
            <a:r>
              <a:rPr dirty="0" smtClean="0" sz="2400" spc="5" b="1">
                <a:latin typeface="Arial"/>
                <a:cs typeface="Arial"/>
              </a:rPr>
              <a:t>)</a:t>
            </a:r>
            <a:r>
              <a:rPr dirty="0" smtClean="0" sz="2400" spc="0" b="1">
                <a:latin typeface="Arial"/>
                <a:cs typeface="Arial"/>
              </a:rPr>
              <a:t>:</a:t>
            </a:r>
            <a:r>
              <a:rPr dirty="0" smtClean="0" sz="2400" spc="260" b="1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s</a:t>
            </a:r>
            <a:r>
              <a:rPr dirty="0" smtClean="0" sz="2400" spc="254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set</a:t>
            </a:r>
            <a:r>
              <a:rPr dirty="0" smtClean="0" sz="2400" spc="24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w</a:t>
            </a:r>
            <a:r>
              <a:rPr dirty="0" smtClean="0" sz="2400" spc="-10">
                <a:latin typeface="Arial"/>
                <a:cs typeface="Arial"/>
              </a:rPr>
              <a:t>h</a:t>
            </a:r>
            <a:r>
              <a:rPr dirty="0" smtClean="0" sz="2400" spc="5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n</a:t>
            </a:r>
            <a:r>
              <a:rPr dirty="0" smtClean="0" sz="2400" spc="254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</a:t>
            </a:r>
            <a:r>
              <a:rPr dirty="0" smtClean="0" sz="2400" spc="25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result</a:t>
            </a:r>
            <a:r>
              <a:rPr dirty="0" smtClean="0" sz="2400" spc="254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f</a:t>
            </a:r>
            <a:r>
              <a:rPr dirty="0" smtClean="0" sz="2400" spc="26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a</a:t>
            </a:r>
            <a:r>
              <a:rPr dirty="0" smtClean="0" sz="2400" spc="0">
                <a:latin typeface="Arial"/>
                <a:cs typeface="Arial"/>
              </a:rPr>
              <a:t>n</a:t>
            </a:r>
            <a:r>
              <a:rPr dirty="0" smtClean="0" sz="2400" spc="254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arithmetic</a:t>
            </a:r>
            <a:r>
              <a:rPr dirty="0" smtClean="0" sz="2400" spc="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f	</a:t>
            </a:r>
            <a:r>
              <a:rPr dirty="0" smtClean="0" sz="2400" spc="0">
                <a:latin typeface="Arial"/>
                <a:cs typeface="Arial"/>
              </a:rPr>
              <a:t>l</a:t>
            </a:r>
            <a:r>
              <a:rPr dirty="0" smtClean="0" sz="2400" spc="-10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g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5">
                <a:latin typeface="Arial"/>
                <a:cs typeface="Arial"/>
              </a:rPr>
              <a:t>c</a:t>
            </a:r>
            <a:r>
              <a:rPr dirty="0" smtClean="0" sz="2400" spc="5">
                <a:latin typeface="Arial"/>
                <a:cs typeface="Arial"/>
              </a:rPr>
              <a:t>a</a:t>
            </a:r>
            <a:r>
              <a:rPr dirty="0" smtClean="0" sz="2400" spc="0">
                <a:latin typeface="Arial"/>
                <a:cs typeface="Arial"/>
              </a:rPr>
              <a:t>l </a:t>
            </a:r>
            <a:r>
              <a:rPr dirty="0" smtClean="0" sz="2400" spc="17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op</a:t>
            </a:r>
            <a:r>
              <a:rPr dirty="0" smtClean="0" sz="2400" spc="-10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rat</a:t>
            </a:r>
            <a:r>
              <a:rPr dirty="0" smtClean="0" sz="2400" spc="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on </a:t>
            </a:r>
            <a:r>
              <a:rPr dirty="0" smtClean="0" sz="2400" spc="19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generates </a:t>
            </a:r>
            <a:r>
              <a:rPr dirty="0" smtClean="0" sz="2400" spc="18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 </a:t>
            </a:r>
            <a:r>
              <a:rPr dirty="0" smtClean="0" sz="2400" spc="17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ne</a:t>
            </a:r>
            <a:r>
              <a:rPr dirty="0" smtClean="0" sz="2400" spc="-10">
                <a:latin typeface="Arial"/>
                <a:cs typeface="Arial"/>
              </a:rPr>
              <a:t>g</a:t>
            </a:r>
            <a:r>
              <a:rPr dirty="0" smtClean="0" sz="2400" spc="0">
                <a:latin typeface="Arial"/>
                <a:cs typeface="Arial"/>
              </a:rPr>
              <a:t>ati</a:t>
            </a:r>
            <a:r>
              <a:rPr dirty="0" smtClean="0" sz="2400" spc="5">
                <a:latin typeface="Arial"/>
                <a:cs typeface="Arial"/>
              </a:rPr>
              <a:t>v</a:t>
            </a:r>
            <a:r>
              <a:rPr dirty="0" smtClean="0" sz="2400" spc="0">
                <a:latin typeface="Arial"/>
                <a:cs typeface="Arial"/>
              </a:rPr>
              <a:t>e </a:t>
            </a:r>
            <a:r>
              <a:rPr dirty="0" smtClean="0" sz="2400" spc="19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result, </a:t>
            </a:r>
            <a:r>
              <a:rPr dirty="0" smtClean="0" sz="2400" spc="170">
                <a:latin typeface="Arial"/>
                <a:cs typeface="Arial"/>
              </a:rPr>
              <a:t> </a:t>
            </a:r>
            <a:r>
              <a:rPr dirty="0" smtClean="0" sz="2400" spc="-15">
                <a:latin typeface="Arial"/>
                <a:cs typeface="Arial"/>
              </a:rPr>
              <a:t>1</a:t>
            </a:r>
            <a:r>
              <a:rPr dirty="0" smtClean="0" sz="2400" spc="0">
                <a:latin typeface="Arial"/>
                <a:cs typeface="Arial"/>
              </a:rPr>
              <a:t>=</a:t>
            </a:r>
            <a:r>
              <a:rPr dirty="0" smtClean="0" sz="2400" spc="0">
                <a:latin typeface="Arial"/>
                <a:cs typeface="Arial"/>
              </a:rPr>
              <a:t> ne</a:t>
            </a:r>
            <a:r>
              <a:rPr dirty="0" smtClean="0" sz="2400" spc="-10">
                <a:latin typeface="Arial"/>
                <a:cs typeface="Arial"/>
              </a:rPr>
              <a:t>g</a:t>
            </a:r>
            <a:r>
              <a:rPr dirty="0" smtClean="0" sz="2400" spc="0">
                <a:latin typeface="Arial"/>
                <a:cs typeface="Arial"/>
              </a:rPr>
              <a:t>ative,</a:t>
            </a:r>
            <a:r>
              <a:rPr dirty="0" smtClean="0" sz="2400" spc="1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0</a:t>
            </a:r>
            <a:r>
              <a:rPr dirty="0" smtClean="0" sz="2400" spc="-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=</a:t>
            </a:r>
            <a:r>
              <a:rPr dirty="0" smtClean="0" sz="2400" spc="-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pos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tive.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25"/>
              </a:spcBef>
            </a:pPr>
            <a:endParaRPr sz="550"/>
          </a:p>
          <a:p>
            <a:pPr algn="just" marL="469900" marR="12700" indent="-457834">
              <a:lnSpc>
                <a:spcPct val="100000"/>
              </a:lnSpc>
              <a:tabLst>
                <a:tab pos="554990" algn="l"/>
                <a:tab pos="1311275" algn="l"/>
              </a:tabLst>
            </a:pPr>
            <a:r>
              <a:rPr dirty="0" smtClean="0" sz="2400" spc="-5">
                <a:latin typeface="Arial"/>
                <a:cs typeface="Arial"/>
              </a:rPr>
              <a:t>4</a:t>
            </a:r>
            <a:r>
              <a:rPr dirty="0" smtClean="0" sz="2400" spc="0">
                <a:latin typeface="Arial"/>
                <a:cs typeface="Arial"/>
              </a:rPr>
              <a:t>.		</a:t>
            </a:r>
            <a:r>
              <a:rPr dirty="0" smtClean="0" sz="2400" spc="0" b="1">
                <a:latin typeface="Arial"/>
                <a:cs typeface="Arial"/>
              </a:rPr>
              <a:t>Zero</a:t>
            </a:r>
            <a:r>
              <a:rPr dirty="0" smtClean="0" sz="2400" spc="215" b="1">
                <a:latin typeface="Arial"/>
                <a:cs typeface="Arial"/>
              </a:rPr>
              <a:t> </a:t>
            </a:r>
            <a:r>
              <a:rPr dirty="0" smtClean="0" sz="2400" spc="-15" b="1">
                <a:latin typeface="Arial"/>
                <a:cs typeface="Arial"/>
              </a:rPr>
              <a:t>F</a:t>
            </a:r>
            <a:r>
              <a:rPr dirty="0" smtClean="0" sz="2400" spc="0" b="1">
                <a:latin typeface="Arial"/>
                <a:cs typeface="Arial"/>
              </a:rPr>
              <a:t>lag</a:t>
            </a:r>
            <a:r>
              <a:rPr dirty="0" smtClean="0" sz="2400" spc="204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(Z</a:t>
            </a:r>
            <a:r>
              <a:rPr dirty="0" smtClean="0" sz="2400" spc="-10" b="1">
                <a:latin typeface="Arial"/>
                <a:cs typeface="Arial"/>
              </a:rPr>
              <a:t>F</a:t>
            </a:r>
            <a:r>
              <a:rPr dirty="0" smtClean="0" sz="2400" spc="-10">
                <a:latin typeface="Arial"/>
                <a:cs typeface="Arial"/>
              </a:rPr>
              <a:t>)</a:t>
            </a:r>
            <a:r>
              <a:rPr dirty="0" smtClean="0" sz="2400" spc="0">
                <a:latin typeface="Arial"/>
                <a:cs typeface="Arial"/>
              </a:rPr>
              <a:t>:</a:t>
            </a:r>
            <a:r>
              <a:rPr dirty="0" smtClean="0" sz="2400" spc="22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s</a:t>
            </a:r>
            <a:r>
              <a:rPr dirty="0" smtClean="0" sz="2400" spc="22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s</a:t>
            </a:r>
            <a:r>
              <a:rPr dirty="0" smtClean="0" sz="2400" spc="-15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t</a:t>
            </a:r>
            <a:r>
              <a:rPr dirty="0" smtClean="0" sz="2400" spc="2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w</a:t>
            </a:r>
            <a:r>
              <a:rPr dirty="0" smtClean="0" sz="2400" spc="-10">
                <a:latin typeface="Arial"/>
                <a:cs typeface="Arial"/>
              </a:rPr>
              <a:t>h</a:t>
            </a:r>
            <a:r>
              <a:rPr dirty="0" smtClean="0" sz="2400" spc="5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n</a:t>
            </a:r>
            <a:r>
              <a:rPr dirty="0" smtClean="0" sz="2400" spc="22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</a:t>
            </a:r>
            <a:r>
              <a:rPr dirty="0" smtClean="0" sz="2400" spc="21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result</a:t>
            </a:r>
            <a:r>
              <a:rPr dirty="0" smtClean="0" sz="2400" spc="22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f</a:t>
            </a:r>
            <a:r>
              <a:rPr dirty="0" smtClean="0" sz="2400" spc="210">
                <a:latin typeface="Arial"/>
                <a:cs typeface="Arial"/>
              </a:rPr>
              <a:t> </a:t>
            </a:r>
            <a:r>
              <a:rPr dirty="0" smtClean="0" sz="2400" spc="-15">
                <a:latin typeface="Arial"/>
                <a:cs typeface="Arial"/>
              </a:rPr>
              <a:t>a</a:t>
            </a:r>
            <a:r>
              <a:rPr dirty="0" smtClean="0" sz="2400" spc="0">
                <a:latin typeface="Arial"/>
                <a:cs typeface="Arial"/>
              </a:rPr>
              <a:t>n</a:t>
            </a:r>
            <a:r>
              <a:rPr dirty="0" smtClean="0" sz="2400" spc="22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arithmetic</a:t>
            </a:r>
            <a:r>
              <a:rPr dirty="0" smtClean="0" sz="2400" spc="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f</a:t>
            </a:r>
            <a:r>
              <a:rPr dirty="0" smtClean="0" sz="2400" spc="2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l</a:t>
            </a:r>
            <a:r>
              <a:rPr dirty="0" smtClean="0" sz="2400" spc="-10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g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5">
                <a:latin typeface="Arial"/>
                <a:cs typeface="Arial"/>
              </a:rPr>
              <a:t>c</a:t>
            </a:r>
            <a:r>
              <a:rPr dirty="0" smtClean="0" sz="2400" spc="0">
                <a:latin typeface="Arial"/>
                <a:cs typeface="Arial"/>
              </a:rPr>
              <a:t>al</a:t>
            </a:r>
            <a:r>
              <a:rPr dirty="0" smtClean="0" sz="2400" spc="10">
                <a:latin typeface="Arial"/>
                <a:cs typeface="Arial"/>
              </a:rPr>
              <a:t> </a:t>
            </a:r>
            <a:r>
              <a:rPr dirty="0" smtClean="0" sz="2400" spc="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peration</a:t>
            </a:r>
            <a:r>
              <a:rPr dirty="0" smtClean="0" sz="2400" spc="2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generates</a:t>
            </a:r>
            <a:r>
              <a:rPr dirty="0" smtClean="0" sz="2400" spc="2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</a:t>
            </a:r>
            <a:r>
              <a:rPr dirty="0" smtClean="0" sz="2400" spc="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r</a:t>
            </a:r>
            <a:r>
              <a:rPr dirty="0" smtClean="0" sz="2400" spc="-10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s</a:t>
            </a:r>
            <a:r>
              <a:rPr dirty="0" smtClean="0" sz="2400" spc="5">
                <a:latin typeface="Arial"/>
                <a:cs typeface="Arial"/>
              </a:rPr>
              <a:t>u</a:t>
            </a:r>
            <a:r>
              <a:rPr dirty="0" smtClean="0" sz="2400" spc="0">
                <a:latin typeface="Arial"/>
                <a:cs typeface="Arial"/>
              </a:rPr>
              <a:t>lt</a:t>
            </a:r>
            <a:r>
              <a:rPr dirty="0" smtClean="0" sz="2400" spc="1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f</a:t>
            </a:r>
            <a:r>
              <a:rPr dirty="0" smtClean="0" sz="2400" spc="-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zero,</a:t>
            </a:r>
            <a:r>
              <a:rPr dirty="0" smtClean="0" sz="2400" spc="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 flag</a:t>
            </a:r>
            <a:r>
              <a:rPr dirty="0" smtClean="0" sz="2400" spc="1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is</a:t>
            </a:r>
            <a:r>
              <a:rPr dirty="0" smtClean="0" sz="2400" spc="-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used	</a:t>
            </a:r>
            <a:r>
              <a:rPr dirty="0" smtClean="0" sz="2400" spc="0">
                <a:latin typeface="Arial"/>
                <a:cs typeface="Arial"/>
              </a:rPr>
              <a:t>p</a:t>
            </a:r>
            <a:r>
              <a:rPr dirty="0" smtClean="0" sz="2400" spc="10">
                <a:latin typeface="Arial"/>
                <a:cs typeface="Arial"/>
              </a:rPr>
              <a:t>r</a:t>
            </a:r>
            <a:r>
              <a:rPr dirty="0" smtClean="0" sz="2400" spc="0">
                <a:latin typeface="Arial"/>
                <a:cs typeface="Arial"/>
              </a:rPr>
              <a:t>imar</a:t>
            </a:r>
            <a:r>
              <a:rPr dirty="0" smtClean="0" sz="2400" spc="5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ly </a:t>
            </a:r>
            <a:r>
              <a:rPr dirty="0" smtClean="0" sz="2400" spc="9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b</a:t>
            </a:r>
            <a:r>
              <a:rPr dirty="0" smtClean="0" sz="2400" spc="0">
                <a:latin typeface="Arial"/>
                <a:cs typeface="Arial"/>
              </a:rPr>
              <a:t>y </a:t>
            </a:r>
            <a:r>
              <a:rPr dirty="0" smtClean="0" sz="2400" spc="9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jump </a:t>
            </a:r>
            <a:r>
              <a:rPr dirty="0" smtClean="0" sz="2400" spc="9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r </a:t>
            </a:r>
            <a:r>
              <a:rPr dirty="0" smtClean="0" sz="2400" spc="9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lo</a:t>
            </a:r>
            <a:r>
              <a:rPr dirty="0" smtClean="0" sz="2400" spc="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p </a:t>
            </a:r>
            <a:r>
              <a:rPr dirty="0" smtClean="0" sz="2400" spc="8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i</a:t>
            </a:r>
            <a:r>
              <a:rPr dirty="0" smtClean="0" sz="2400" spc="-10">
                <a:latin typeface="Arial"/>
                <a:cs typeface="Arial"/>
              </a:rPr>
              <a:t>n</a:t>
            </a:r>
            <a:r>
              <a:rPr dirty="0" smtClean="0" sz="2400" spc="0">
                <a:latin typeface="Arial"/>
                <a:cs typeface="Arial"/>
              </a:rPr>
              <a:t>st</a:t>
            </a:r>
            <a:r>
              <a:rPr dirty="0" smtClean="0" sz="2400" spc="5">
                <a:latin typeface="Arial"/>
                <a:cs typeface="Arial"/>
              </a:rPr>
              <a:t>r</a:t>
            </a:r>
            <a:r>
              <a:rPr dirty="0" smtClean="0" sz="2400" spc="0">
                <a:latin typeface="Arial"/>
                <a:cs typeface="Arial"/>
              </a:rPr>
              <a:t>uct</a:t>
            </a:r>
            <a:r>
              <a:rPr dirty="0" smtClean="0" sz="2400" spc="5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ons </a:t>
            </a:r>
            <a:r>
              <a:rPr dirty="0" smtClean="0" sz="2400" spc="9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to </a:t>
            </a:r>
            <a:r>
              <a:rPr dirty="0" smtClean="0" sz="2400" spc="9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al</a:t>
            </a:r>
            <a:r>
              <a:rPr dirty="0" smtClean="0" sz="2400" spc="5">
                <a:latin typeface="Arial"/>
                <a:cs typeface="Arial"/>
              </a:rPr>
              <a:t>l</a:t>
            </a:r>
            <a:r>
              <a:rPr dirty="0" smtClean="0" sz="2400" spc="0">
                <a:latin typeface="Arial"/>
                <a:cs typeface="Arial"/>
              </a:rPr>
              <a:t>ow</a:t>
            </a:r>
            <a:r>
              <a:rPr dirty="0" smtClean="0" sz="2400" spc="0">
                <a:latin typeface="Arial"/>
                <a:cs typeface="Arial"/>
              </a:rPr>
              <a:t> bran</a:t>
            </a:r>
            <a:r>
              <a:rPr dirty="0" smtClean="0" sz="2400" spc="-10">
                <a:latin typeface="Arial"/>
                <a:cs typeface="Arial"/>
              </a:rPr>
              <a:t>c</a:t>
            </a:r>
            <a:r>
              <a:rPr dirty="0" smtClean="0" sz="2400" spc="0">
                <a:latin typeface="Arial"/>
                <a:cs typeface="Arial"/>
              </a:rPr>
              <a:t>hing</a:t>
            </a:r>
            <a:r>
              <a:rPr dirty="0" smtClean="0" sz="2400" spc="18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to</a:t>
            </a:r>
            <a:r>
              <a:rPr dirty="0" smtClean="0" sz="2400" spc="18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</a:t>
            </a:r>
            <a:r>
              <a:rPr dirty="0" smtClean="0" sz="2400" spc="18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ne</a:t>
            </a:r>
            <a:r>
              <a:rPr dirty="0" smtClean="0" sz="2400" spc="0">
                <a:latin typeface="Arial"/>
                <a:cs typeface="Arial"/>
              </a:rPr>
              <a:t>w</a:t>
            </a:r>
            <a:r>
              <a:rPr dirty="0" smtClean="0" sz="2400" spc="17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location</a:t>
            </a:r>
            <a:r>
              <a:rPr dirty="0" smtClean="0" sz="2400" spc="170">
                <a:latin typeface="Arial"/>
                <a:cs typeface="Arial"/>
              </a:rPr>
              <a:t> </a:t>
            </a:r>
            <a:r>
              <a:rPr dirty="0" smtClean="0" sz="2400" spc="5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n</a:t>
            </a:r>
            <a:r>
              <a:rPr dirty="0" smtClean="0" sz="2400" spc="18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</a:t>
            </a:r>
            <a:r>
              <a:rPr dirty="0" smtClean="0" sz="2400" spc="18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program</a:t>
            </a:r>
            <a:r>
              <a:rPr dirty="0" smtClean="0" sz="2400" spc="18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b</a:t>
            </a:r>
            <a:r>
              <a:rPr dirty="0" smtClean="0" sz="2400" spc="-10">
                <a:latin typeface="Arial"/>
                <a:cs typeface="Arial"/>
              </a:rPr>
              <a:t>a</a:t>
            </a:r>
            <a:r>
              <a:rPr dirty="0" smtClean="0" sz="2400" spc="0">
                <a:latin typeface="Arial"/>
                <a:cs typeface="Arial"/>
              </a:rPr>
              <a:t>sed</a:t>
            </a:r>
            <a:r>
              <a:rPr dirty="0" smtClean="0" sz="2400" spc="17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n</a:t>
            </a:r>
            <a:r>
              <a:rPr dirty="0" smtClean="0" sz="2400" spc="18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</a:t>
            </a:r>
            <a:r>
              <a:rPr dirty="0" smtClean="0" sz="2400" spc="0">
                <a:latin typeface="Arial"/>
                <a:cs typeface="Arial"/>
              </a:rPr>
              <a:t> compari</a:t>
            </a:r>
            <a:r>
              <a:rPr dirty="0" smtClean="0" sz="2400" spc="5">
                <a:latin typeface="Arial"/>
                <a:cs typeface="Arial"/>
              </a:rPr>
              <a:t>s</a:t>
            </a:r>
            <a:r>
              <a:rPr dirty="0" smtClean="0" sz="2400" spc="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n</a:t>
            </a:r>
            <a:r>
              <a:rPr dirty="0" smtClean="0" sz="2400" spc="17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f</a:t>
            </a:r>
            <a:r>
              <a:rPr dirty="0" smtClean="0" sz="2400" spc="16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two</a:t>
            </a:r>
            <a:r>
              <a:rPr dirty="0" smtClean="0" sz="2400" spc="17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values.</a:t>
            </a:r>
            <a:r>
              <a:rPr dirty="0" smtClean="0" sz="2400" spc="17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Th</a:t>
            </a:r>
            <a:r>
              <a:rPr dirty="0" smtClean="0" sz="2400" spc="0">
                <a:latin typeface="Arial"/>
                <a:cs typeface="Arial"/>
              </a:rPr>
              <a:t>e</a:t>
            </a:r>
            <a:r>
              <a:rPr dirty="0" smtClean="0" sz="2400" spc="16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flag</a:t>
            </a:r>
            <a:r>
              <a:rPr dirty="0" smtClean="0" sz="2400" spc="16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value</a:t>
            </a:r>
            <a:r>
              <a:rPr dirty="0" smtClean="0" sz="2400" spc="17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=</a:t>
            </a:r>
            <a:r>
              <a:rPr dirty="0" smtClean="0" sz="2400" spc="17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1</a:t>
            </a:r>
            <a:r>
              <a:rPr dirty="0" smtClean="0" sz="2400" spc="17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=</a:t>
            </a:r>
            <a:r>
              <a:rPr dirty="0" smtClean="0" sz="2400" spc="16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zero,</a:t>
            </a:r>
            <a:r>
              <a:rPr dirty="0" smtClean="0" sz="2400" spc="15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&amp;</a:t>
            </a:r>
            <a:r>
              <a:rPr dirty="0" smtClean="0" sz="2400" spc="0">
                <a:latin typeface="Arial"/>
                <a:cs typeface="Arial"/>
              </a:rPr>
              <a:t> 0 =</a:t>
            </a:r>
            <a:r>
              <a:rPr dirty="0" smtClean="0" sz="2400" spc="-1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no</a:t>
            </a:r>
            <a:r>
              <a:rPr dirty="0" smtClean="0" sz="2400" spc="0">
                <a:latin typeface="Arial"/>
                <a:cs typeface="Arial"/>
              </a:rPr>
              <a:t>t</a:t>
            </a:r>
            <a:r>
              <a:rPr dirty="0" smtClean="0" sz="2400" spc="-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zero.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20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614170">
              <a:lnSpc>
                <a:spcPct val="100000"/>
              </a:lnSpc>
            </a:pPr>
            <a:r>
              <a:rPr dirty="0" smtClean="0" sz="4400" b="1">
                <a:solidFill>
                  <a:srgbClr val="FFFF00"/>
                </a:solidFill>
                <a:latin typeface="Arial"/>
                <a:cs typeface="Arial"/>
              </a:rPr>
              <a:t>Flag Regis</a:t>
            </a:r>
            <a:r>
              <a:rPr dirty="0" smtClean="0" sz="4400" spc="-15" b="1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dirty="0" smtClean="0" sz="4400" spc="0" b="1">
                <a:solidFill>
                  <a:srgbClr val="FFFF00"/>
                </a:solidFill>
                <a:latin typeface="Arial"/>
                <a:cs typeface="Arial"/>
              </a:rPr>
              <a:t>er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8229600" cy="4526280"/>
          </a:xfrm>
          <a:custGeom>
            <a:avLst/>
            <a:gdLst/>
            <a:ahLst/>
            <a:cxnLst/>
            <a:rect l="l" t="t" r="r" b="b"/>
            <a:pathLst>
              <a:path w="8229600" h="4526280">
                <a:moveTo>
                  <a:pt x="0" y="4526280"/>
                </a:moveTo>
                <a:lnTo>
                  <a:pt x="8229600" y="4526280"/>
                </a:lnTo>
                <a:lnTo>
                  <a:pt x="8229600" y="0"/>
                </a:lnTo>
                <a:lnTo>
                  <a:pt x="0" y="0"/>
                </a:lnTo>
                <a:lnTo>
                  <a:pt x="0" y="452628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35940" y="1638188"/>
            <a:ext cx="8074025" cy="27178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469900" marR="12700" indent="-457834">
              <a:lnSpc>
                <a:spcPct val="100099"/>
              </a:lnSpc>
              <a:buFont typeface="Arial"/>
              <a:buAutoNum type="arabicPeriod" startAt="5"/>
              <a:tabLst>
                <a:tab pos="469900" algn="l"/>
              </a:tabLst>
            </a:pPr>
            <a:r>
              <a:rPr dirty="0" smtClean="0" sz="2400" spc="0" b="1">
                <a:latin typeface="Arial"/>
                <a:cs typeface="Arial"/>
              </a:rPr>
              <a:t>A</a:t>
            </a:r>
            <a:r>
              <a:rPr dirty="0" smtClean="0" sz="2400" spc="-10" b="1">
                <a:latin typeface="Arial"/>
                <a:cs typeface="Arial"/>
              </a:rPr>
              <a:t>u</a:t>
            </a:r>
            <a:r>
              <a:rPr dirty="0" smtClean="0" sz="2400" spc="0" b="1">
                <a:latin typeface="Arial"/>
                <a:cs typeface="Arial"/>
              </a:rPr>
              <a:t>xilia</a:t>
            </a:r>
            <a:r>
              <a:rPr dirty="0" smtClean="0" sz="2400" spc="10" b="1">
                <a:latin typeface="Arial"/>
                <a:cs typeface="Arial"/>
              </a:rPr>
              <a:t>r</a:t>
            </a:r>
            <a:r>
              <a:rPr dirty="0" smtClean="0" sz="2400" spc="0" b="1">
                <a:latin typeface="Arial"/>
                <a:cs typeface="Arial"/>
              </a:rPr>
              <a:t>y</a:t>
            </a:r>
            <a:r>
              <a:rPr dirty="0" smtClean="0" sz="2400" spc="3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Fla</a:t>
            </a:r>
            <a:r>
              <a:rPr dirty="0" smtClean="0" sz="2400" spc="-5" b="1">
                <a:latin typeface="Arial"/>
                <a:cs typeface="Arial"/>
              </a:rPr>
              <a:t>g</a:t>
            </a:r>
            <a:r>
              <a:rPr dirty="0" smtClean="0" sz="2400" spc="0">
                <a:latin typeface="Arial"/>
                <a:cs typeface="Arial"/>
              </a:rPr>
              <a:t>:</a:t>
            </a:r>
            <a:r>
              <a:rPr dirty="0" smtClean="0" sz="2400" spc="4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s</a:t>
            </a:r>
            <a:r>
              <a:rPr dirty="0" smtClean="0" sz="2400" spc="4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set</a:t>
            </a:r>
            <a:r>
              <a:rPr dirty="0" smtClean="0" sz="2400" spc="4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w</a:t>
            </a:r>
            <a:r>
              <a:rPr dirty="0" smtClean="0" sz="2400" spc="-10">
                <a:latin typeface="Arial"/>
                <a:cs typeface="Arial"/>
              </a:rPr>
              <a:t>h</a:t>
            </a:r>
            <a:r>
              <a:rPr dirty="0" smtClean="0" sz="2400" spc="0">
                <a:latin typeface="Arial"/>
                <a:cs typeface="Arial"/>
              </a:rPr>
              <a:t>en</a:t>
            </a:r>
            <a:r>
              <a:rPr dirty="0" smtClean="0" sz="2400" spc="4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a</a:t>
            </a:r>
            <a:r>
              <a:rPr dirty="0" smtClean="0" sz="2400" spc="0">
                <a:latin typeface="Arial"/>
                <a:cs typeface="Arial"/>
              </a:rPr>
              <a:t>n</a:t>
            </a:r>
            <a:r>
              <a:rPr dirty="0" smtClean="0" sz="2400" spc="5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op</a:t>
            </a:r>
            <a:r>
              <a:rPr dirty="0" smtClean="0" sz="2400" spc="-10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rati</a:t>
            </a:r>
            <a:r>
              <a:rPr dirty="0" smtClean="0" sz="2400" spc="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n</a:t>
            </a:r>
            <a:r>
              <a:rPr dirty="0" smtClean="0" sz="2400" spc="5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causes</a:t>
            </a:r>
            <a:r>
              <a:rPr dirty="0" smtClean="0" sz="2400" spc="4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</a:t>
            </a:r>
            <a:r>
              <a:rPr dirty="0" smtClean="0" sz="2400" spc="5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carry</a:t>
            </a:r>
            <a:r>
              <a:rPr dirty="0" smtClean="0" sz="2400" spc="0">
                <a:latin typeface="Arial"/>
                <a:cs typeface="Arial"/>
              </a:rPr>
              <a:t> f</a:t>
            </a:r>
            <a:r>
              <a:rPr dirty="0" smtClean="0" sz="2400" spc="5">
                <a:latin typeface="Arial"/>
                <a:cs typeface="Arial"/>
              </a:rPr>
              <a:t>r</a:t>
            </a:r>
            <a:r>
              <a:rPr dirty="0" smtClean="0" sz="2400" spc="0">
                <a:latin typeface="Arial"/>
                <a:cs typeface="Arial"/>
              </a:rPr>
              <a:t>om</a:t>
            </a:r>
            <a:r>
              <a:rPr dirty="0" smtClean="0" sz="2400" spc="33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b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t</a:t>
            </a:r>
            <a:r>
              <a:rPr dirty="0" smtClean="0" sz="2400" spc="33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3</a:t>
            </a:r>
            <a:r>
              <a:rPr dirty="0" smtClean="0" sz="2400" spc="3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to</a:t>
            </a:r>
            <a:r>
              <a:rPr dirty="0" smtClean="0" sz="2400" spc="32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b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t </a:t>
            </a:r>
            <a:r>
              <a:rPr dirty="0" smtClean="0" sz="2400" spc="-33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4</a:t>
            </a:r>
            <a:r>
              <a:rPr dirty="0" smtClean="0" sz="2400" spc="32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(or</a:t>
            </a:r>
            <a:r>
              <a:rPr dirty="0" smtClean="0" sz="2400" spc="32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borrow</a:t>
            </a:r>
            <a:r>
              <a:rPr dirty="0" smtClean="0" sz="2400" spc="32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f</a:t>
            </a:r>
            <a:r>
              <a:rPr dirty="0" smtClean="0" sz="2400" spc="5">
                <a:latin typeface="Arial"/>
                <a:cs typeface="Arial"/>
              </a:rPr>
              <a:t>r</a:t>
            </a:r>
            <a:r>
              <a:rPr dirty="0" smtClean="0" sz="2400" spc="0">
                <a:latin typeface="Arial"/>
                <a:cs typeface="Arial"/>
              </a:rPr>
              <a:t>om</a:t>
            </a:r>
            <a:r>
              <a:rPr dirty="0" smtClean="0" sz="2400" spc="33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b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t</a:t>
            </a:r>
            <a:r>
              <a:rPr dirty="0" smtClean="0" sz="2400" spc="33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4</a:t>
            </a:r>
            <a:r>
              <a:rPr dirty="0" smtClean="0" sz="2400" spc="32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to</a:t>
            </a:r>
            <a:r>
              <a:rPr dirty="0" smtClean="0" sz="2400" spc="3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bit</a:t>
            </a:r>
            <a:r>
              <a:rPr dirty="0" smtClean="0" sz="2400" spc="32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3</a:t>
            </a:r>
            <a:r>
              <a:rPr dirty="0" smtClean="0" sz="2400" spc="0">
                <a:latin typeface="Arial"/>
                <a:cs typeface="Arial"/>
              </a:rPr>
              <a:t>)</a:t>
            </a:r>
            <a:r>
              <a:rPr dirty="0" smtClean="0" sz="2400" spc="33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f</a:t>
            </a:r>
            <a:r>
              <a:rPr dirty="0" smtClean="0" sz="2400" spc="33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an</a:t>
            </a:r>
            <a:r>
              <a:rPr dirty="0" smtClean="0" sz="2400" spc="-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op</a:t>
            </a:r>
            <a:r>
              <a:rPr dirty="0" smtClean="0" sz="2400" spc="-10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ran</a:t>
            </a:r>
            <a:r>
              <a:rPr dirty="0" smtClean="0" sz="2400" spc="-5">
                <a:latin typeface="Arial"/>
                <a:cs typeface="Arial"/>
              </a:rPr>
              <a:t>d</a:t>
            </a:r>
            <a:r>
              <a:rPr dirty="0" smtClean="0" sz="2400" spc="0">
                <a:latin typeface="Arial"/>
                <a:cs typeface="Arial"/>
              </a:rPr>
              <a:t>.</a:t>
            </a:r>
            <a:r>
              <a:rPr dirty="0" smtClean="0" sz="2400" spc="2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Th</a:t>
            </a:r>
            <a:r>
              <a:rPr dirty="0" smtClean="0" sz="2400" spc="0">
                <a:latin typeface="Arial"/>
                <a:cs typeface="Arial"/>
              </a:rPr>
              <a:t>e flag val</a:t>
            </a:r>
            <a:r>
              <a:rPr dirty="0" smtClean="0" sz="2400" spc="-10">
                <a:latin typeface="Arial"/>
                <a:cs typeface="Arial"/>
              </a:rPr>
              <a:t>u</a:t>
            </a:r>
            <a:r>
              <a:rPr dirty="0" smtClean="0" sz="2400" spc="0">
                <a:latin typeface="Arial"/>
                <a:cs typeface="Arial"/>
              </a:rPr>
              <a:t>e</a:t>
            </a:r>
            <a:r>
              <a:rPr dirty="0" smtClean="0" sz="2400" spc="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=</a:t>
            </a:r>
            <a:r>
              <a:rPr dirty="0" smtClean="0" sz="2400" spc="-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1 =</a:t>
            </a:r>
            <a:r>
              <a:rPr dirty="0" smtClean="0" sz="2400" spc="-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ca</a:t>
            </a:r>
            <a:r>
              <a:rPr dirty="0" smtClean="0" sz="2400" spc="5">
                <a:latin typeface="Arial"/>
                <a:cs typeface="Arial"/>
              </a:rPr>
              <a:t>r</a:t>
            </a:r>
            <a:r>
              <a:rPr dirty="0" smtClean="0" sz="2400" spc="0">
                <a:latin typeface="Arial"/>
                <a:cs typeface="Arial"/>
              </a:rPr>
              <a:t>r</a:t>
            </a:r>
            <a:r>
              <a:rPr dirty="0" smtClean="0" sz="2400" spc="5">
                <a:latin typeface="Arial"/>
                <a:cs typeface="Arial"/>
              </a:rPr>
              <a:t>y</a:t>
            </a:r>
            <a:r>
              <a:rPr dirty="0" smtClean="0" sz="2400" spc="0">
                <a:latin typeface="Arial"/>
                <a:cs typeface="Arial"/>
              </a:rPr>
              <a:t>,</a:t>
            </a:r>
            <a:r>
              <a:rPr dirty="0" smtClean="0" sz="2400" spc="-2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0 =</a:t>
            </a:r>
            <a:r>
              <a:rPr dirty="0" smtClean="0" sz="2400" spc="-5">
                <a:latin typeface="Arial"/>
                <a:cs typeface="Arial"/>
              </a:rPr>
              <a:t> n</a:t>
            </a:r>
            <a:r>
              <a:rPr dirty="0" smtClean="0" sz="2400" spc="0">
                <a:latin typeface="Arial"/>
                <a:cs typeface="Arial"/>
              </a:rPr>
              <a:t>o carr</a:t>
            </a:r>
            <a:r>
              <a:rPr dirty="0" smtClean="0" sz="2400" spc="5">
                <a:latin typeface="Arial"/>
                <a:cs typeface="Arial"/>
              </a:rPr>
              <a:t>y</a:t>
            </a:r>
            <a:r>
              <a:rPr dirty="0" smtClean="0" sz="2400" spc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1000"/>
              </a:lnSpc>
              <a:buFont typeface="Arial"/>
              <a:buAutoNum type="arabicPeriod" startAt="5"/>
            </a:pPr>
            <a:endParaRPr sz="1000"/>
          </a:p>
          <a:p>
            <a:pPr>
              <a:lnSpc>
                <a:spcPts val="1000"/>
              </a:lnSpc>
              <a:buFont typeface="Arial"/>
              <a:buAutoNum type="arabicPeriod" startAt="5"/>
            </a:pPr>
            <a:endParaRPr sz="1000"/>
          </a:p>
          <a:p>
            <a:pPr>
              <a:lnSpc>
                <a:spcPts val="1000"/>
              </a:lnSpc>
              <a:buFont typeface="Arial"/>
              <a:buAutoNum type="arabicPeriod" startAt="5"/>
            </a:pPr>
            <a:endParaRPr sz="1000"/>
          </a:p>
          <a:p>
            <a:pPr>
              <a:lnSpc>
                <a:spcPts val="1000"/>
              </a:lnSpc>
              <a:spcBef>
                <a:spcPts val="31"/>
              </a:spcBef>
              <a:buFont typeface="Arial"/>
              <a:buAutoNum type="arabicPeriod" startAt="5"/>
            </a:pPr>
            <a:endParaRPr sz="1000"/>
          </a:p>
          <a:p>
            <a:pPr algn="just" marL="469900" marR="13970" indent="-457834">
              <a:lnSpc>
                <a:spcPct val="100000"/>
              </a:lnSpc>
              <a:buFont typeface="Arial"/>
              <a:buAutoNum type="arabicPeriod" startAt="5"/>
              <a:tabLst>
                <a:tab pos="469900" algn="l"/>
              </a:tabLst>
            </a:pPr>
            <a:r>
              <a:rPr dirty="0" smtClean="0" sz="2400" spc="0" b="1">
                <a:latin typeface="Arial"/>
                <a:cs typeface="Arial"/>
              </a:rPr>
              <a:t>P</a:t>
            </a:r>
            <a:r>
              <a:rPr dirty="0" smtClean="0" sz="2400" spc="-10" b="1">
                <a:latin typeface="Arial"/>
                <a:cs typeface="Arial"/>
              </a:rPr>
              <a:t>a</a:t>
            </a:r>
            <a:r>
              <a:rPr dirty="0" smtClean="0" sz="2400" spc="0" b="1">
                <a:latin typeface="Arial"/>
                <a:cs typeface="Arial"/>
              </a:rPr>
              <a:t>ri</a:t>
            </a:r>
            <a:r>
              <a:rPr dirty="0" smtClean="0" sz="2400" spc="15" b="1">
                <a:latin typeface="Arial"/>
                <a:cs typeface="Arial"/>
              </a:rPr>
              <a:t>t</a:t>
            </a:r>
            <a:r>
              <a:rPr dirty="0" smtClean="0" sz="2400" spc="0" b="1">
                <a:latin typeface="Arial"/>
                <a:cs typeface="Arial"/>
              </a:rPr>
              <a:t>y</a:t>
            </a:r>
            <a:r>
              <a:rPr dirty="0" smtClean="0" sz="2400" spc="155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Fla</a:t>
            </a:r>
            <a:r>
              <a:rPr dirty="0" smtClean="0" sz="2400" spc="-10" b="1">
                <a:latin typeface="Arial"/>
                <a:cs typeface="Arial"/>
              </a:rPr>
              <a:t>g</a:t>
            </a:r>
            <a:r>
              <a:rPr dirty="0" smtClean="0" sz="2400" spc="0">
                <a:latin typeface="Arial"/>
                <a:cs typeface="Arial"/>
              </a:rPr>
              <a:t>:</a:t>
            </a:r>
            <a:r>
              <a:rPr dirty="0" smtClean="0" sz="2400" spc="17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reflect</a:t>
            </a:r>
            <a:r>
              <a:rPr dirty="0" smtClean="0" sz="2400" spc="170">
                <a:latin typeface="Arial"/>
                <a:cs typeface="Arial"/>
              </a:rPr>
              <a:t> </a:t>
            </a:r>
            <a:r>
              <a:rPr dirty="0" smtClean="0" sz="2400" spc="-10">
                <a:latin typeface="Arial"/>
                <a:cs typeface="Arial"/>
              </a:rPr>
              <a:t>t</a:t>
            </a:r>
            <a:r>
              <a:rPr dirty="0" smtClean="0" sz="2400" spc="0">
                <a:latin typeface="Arial"/>
                <a:cs typeface="Arial"/>
              </a:rPr>
              <a:t>he</a:t>
            </a:r>
            <a:r>
              <a:rPr dirty="0" smtClean="0" sz="2400" spc="17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n</a:t>
            </a:r>
            <a:r>
              <a:rPr dirty="0" smtClean="0" sz="2400" spc="-10">
                <a:latin typeface="Arial"/>
                <a:cs typeface="Arial"/>
              </a:rPr>
              <a:t>u</a:t>
            </a:r>
            <a:r>
              <a:rPr dirty="0" smtClean="0" sz="2400" spc="0">
                <a:latin typeface="Arial"/>
                <a:cs typeface="Arial"/>
              </a:rPr>
              <a:t>m</a:t>
            </a:r>
            <a:r>
              <a:rPr dirty="0" smtClean="0" sz="2400" spc="5">
                <a:latin typeface="Arial"/>
                <a:cs typeface="Arial"/>
              </a:rPr>
              <a:t>b</a:t>
            </a:r>
            <a:r>
              <a:rPr dirty="0" smtClean="0" sz="2400" spc="0">
                <a:latin typeface="Arial"/>
                <a:cs typeface="Arial"/>
              </a:rPr>
              <a:t>er</a:t>
            </a:r>
            <a:r>
              <a:rPr dirty="0" smtClean="0" sz="2400" spc="20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f</a:t>
            </a:r>
            <a:r>
              <a:rPr dirty="0" smtClean="0" sz="2400" spc="18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1</a:t>
            </a:r>
            <a:r>
              <a:rPr dirty="0" smtClean="0" sz="2400" spc="16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b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ts</a:t>
            </a:r>
            <a:r>
              <a:rPr dirty="0" smtClean="0" sz="2400" spc="185">
                <a:latin typeface="Arial"/>
                <a:cs typeface="Arial"/>
              </a:rPr>
              <a:t> 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n</a:t>
            </a:r>
            <a:r>
              <a:rPr dirty="0" smtClean="0" sz="2400" spc="18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</a:t>
            </a:r>
            <a:r>
              <a:rPr dirty="0" smtClean="0" sz="2400" spc="18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resu</a:t>
            </a:r>
            <a:r>
              <a:rPr dirty="0" smtClean="0" sz="2400" spc="-10">
                <a:latin typeface="Arial"/>
                <a:cs typeface="Arial"/>
              </a:rPr>
              <a:t>l</a:t>
            </a:r>
            <a:r>
              <a:rPr dirty="0" smtClean="0" sz="2400" spc="0">
                <a:latin typeface="Arial"/>
                <a:cs typeface="Arial"/>
              </a:rPr>
              <a:t>t</a:t>
            </a:r>
            <a:r>
              <a:rPr dirty="0" smtClean="0" sz="2400" spc="18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of</a:t>
            </a:r>
            <a:r>
              <a:rPr dirty="0" smtClean="0" sz="2400" spc="-5">
                <a:latin typeface="Arial"/>
                <a:cs typeface="Arial"/>
              </a:rPr>
              <a:t> a</a:t>
            </a:r>
            <a:r>
              <a:rPr dirty="0" smtClean="0" sz="2400" spc="0">
                <a:latin typeface="Arial"/>
                <a:cs typeface="Arial"/>
              </a:rPr>
              <a:t>n</a:t>
            </a:r>
            <a:r>
              <a:rPr dirty="0" smtClean="0" sz="2400" spc="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op</a:t>
            </a:r>
            <a:r>
              <a:rPr dirty="0" smtClean="0" sz="2400" spc="-10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rat</a:t>
            </a:r>
            <a:r>
              <a:rPr dirty="0" smtClean="0" sz="2400" spc="10">
                <a:latin typeface="Arial"/>
                <a:cs typeface="Arial"/>
              </a:rPr>
              <a:t>i</a:t>
            </a:r>
            <a:r>
              <a:rPr dirty="0" smtClean="0" sz="2400" spc="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n.</a:t>
            </a:r>
            <a:r>
              <a:rPr dirty="0" smtClean="0" sz="2400" spc="5">
                <a:latin typeface="Arial"/>
                <a:cs typeface="Arial"/>
              </a:rPr>
              <a:t> 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f there</a:t>
            </a:r>
            <a:r>
              <a:rPr dirty="0" smtClean="0" sz="2400" spc="1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s</a:t>
            </a:r>
            <a:r>
              <a:rPr dirty="0" smtClean="0" sz="2400" spc="1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a</a:t>
            </a:r>
            <a:r>
              <a:rPr dirty="0" smtClean="0" sz="2400" spc="0">
                <a:latin typeface="Arial"/>
                <a:cs typeface="Arial"/>
              </a:rPr>
              <a:t>n</a:t>
            </a:r>
            <a:r>
              <a:rPr dirty="0" smtClean="0" sz="2400" spc="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even</a:t>
            </a:r>
            <a:r>
              <a:rPr dirty="0" smtClean="0" sz="2400" spc="-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number</a:t>
            </a:r>
            <a:r>
              <a:rPr dirty="0" smtClean="0" sz="2400" spc="1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f</a:t>
            </a:r>
            <a:r>
              <a:rPr dirty="0" smtClean="0" sz="2400" spc="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b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t,</a:t>
            </a:r>
            <a:r>
              <a:rPr dirty="0" smtClean="0" sz="2400" spc="1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</a:t>
            </a:r>
            <a:r>
              <a:rPr dirty="0" smtClean="0" sz="2400" spc="1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parity</a:t>
            </a:r>
            <a:r>
              <a:rPr dirty="0" smtClean="0" sz="2400" spc="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s eve</a:t>
            </a:r>
            <a:r>
              <a:rPr dirty="0" smtClean="0" sz="2400" spc="-10">
                <a:latin typeface="Arial"/>
                <a:cs typeface="Arial"/>
              </a:rPr>
              <a:t>n</a:t>
            </a:r>
            <a:r>
              <a:rPr dirty="0" smtClean="0" sz="2400" spc="0">
                <a:latin typeface="Arial"/>
                <a:cs typeface="Arial"/>
              </a:rPr>
              <a:t>.</a:t>
            </a:r>
            <a:r>
              <a:rPr dirty="0" smtClean="0" sz="2400" spc="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If</a:t>
            </a:r>
            <a:r>
              <a:rPr dirty="0" smtClean="0" sz="2400" spc="-3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there</a:t>
            </a:r>
            <a:r>
              <a:rPr dirty="0" smtClean="0" sz="2400" spc="1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s </a:t>
            </a:r>
            <a:r>
              <a:rPr dirty="0" smtClean="0" sz="2400" spc="-5">
                <a:latin typeface="Arial"/>
                <a:cs typeface="Arial"/>
              </a:rPr>
              <a:t>a</a:t>
            </a:r>
            <a:r>
              <a:rPr dirty="0" smtClean="0" sz="2400" spc="0">
                <a:latin typeface="Arial"/>
                <a:cs typeface="Arial"/>
              </a:rPr>
              <a:t>n </a:t>
            </a:r>
            <a:r>
              <a:rPr dirty="0" smtClean="0" sz="2400" spc="-5">
                <a:latin typeface="Arial"/>
                <a:cs typeface="Arial"/>
              </a:rPr>
              <a:t>od</a:t>
            </a:r>
            <a:r>
              <a:rPr dirty="0" smtClean="0" sz="2400" spc="0">
                <a:latin typeface="Arial"/>
                <a:cs typeface="Arial"/>
              </a:rPr>
              <a:t>d</a:t>
            </a:r>
            <a:r>
              <a:rPr dirty="0" smtClean="0" sz="2400" spc="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number</a:t>
            </a:r>
            <a:r>
              <a:rPr dirty="0" smtClean="0" sz="2400" spc="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f</a:t>
            </a:r>
            <a:r>
              <a:rPr dirty="0" smtClean="0" sz="2400" spc="-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b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ts, parity</a:t>
            </a:r>
            <a:r>
              <a:rPr dirty="0" smtClean="0" sz="2400" spc="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s </a:t>
            </a:r>
            <a:r>
              <a:rPr dirty="0" smtClean="0" sz="2400" spc="-5">
                <a:latin typeface="Arial"/>
                <a:cs typeface="Arial"/>
              </a:rPr>
              <a:t>odd</a:t>
            </a:r>
            <a:r>
              <a:rPr dirty="0" smtClean="0" sz="2400" spc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20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728345">
              <a:lnSpc>
                <a:spcPct val="100000"/>
              </a:lnSpc>
            </a:pPr>
            <a:r>
              <a:rPr dirty="0" smtClean="0" sz="4400" b="1">
                <a:solidFill>
                  <a:srgbClr val="FFFF00"/>
                </a:solidFill>
                <a:latin typeface="Arial"/>
                <a:cs typeface="Arial"/>
              </a:rPr>
              <a:t>Segmented</a:t>
            </a:r>
            <a:r>
              <a:rPr dirty="0" smtClean="0" sz="4400" spc="-1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mtClean="0" sz="4400" spc="0" b="1">
                <a:solidFill>
                  <a:srgbClr val="FFFF00"/>
                </a:solidFill>
                <a:latin typeface="Arial"/>
                <a:cs typeface="Arial"/>
              </a:rPr>
              <a:t>Memory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8229600" cy="4526280"/>
          </a:xfrm>
          <a:custGeom>
            <a:avLst/>
            <a:gdLst/>
            <a:ahLst/>
            <a:cxnLst/>
            <a:rect l="l" t="t" r="r" b="b"/>
            <a:pathLst>
              <a:path w="8229600" h="4526280">
                <a:moveTo>
                  <a:pt x="0" y="4526280"/>
                </a:moveTo>
                <a:lnTo>
                  <a:pt x="8229600" y="4526280"/>
                </a:lnTo>
                <a:lnTo>
                  <a:pt x="8229600" y="0"/>
                </a:lnTo>
                <a:lnTo>
                  <a:pt x="0" y="0"/>
                </a:lnTo>
                <a:lnTo>
                  <a:pt x="0" y="452628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35940" y="1636521"/>
            <a:ext cx="8074659" cy="39509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800" spc="180">
                <a:latin typeface="Wingdings"/>
                <a:cs typeface="Wingdings"/>
              </a:rPr>
              <a:t></a:t>
            </a:r>
            <a:r>
              <a:rPr dirty="0" smtClean="0" sz="2800" spc="-20" b="1">
                <a:latin typeface="Arial"/>
                <a:cs typeface="Arial"/>
              </a:rPr>
              <a:t>Re</a:t>
            </a:r>
            <a:r>
              <a:rPr dirty="0" smtClean="0" sz="2800" spc="-15" b="1">
                <a:latin typeface="Arial"/>
                <a:cs typeface="Arial"/>
              </a:rPr>
              <a:t>a</a:t>
            </a:r>
            <a:r>
              <a:rPr dirty="0" smtClean="0" sz="2800" spc="-20" b="1">
                <a:latin typeface="Arial"/>
                <a:cs typeface="Arial"/>
              </a:rPr>
              <a:t>son</a:t>
            </a:r>
            <a:r>
              <a:rPr dirty="0" smtClean="0" sz="2800" spc="15" b="1">
                <a:latin typeface="Arial"/>
                <a:cs typeface="Arial"/>
              </a:rPr>
              <a:t> </a:t>
            </a:r>
            <a:r>
              <a:rPr dirty="0" smtClean="0" sz="2800" spc="-15" b="1">
                <a:latin typeface="Arial"/>
                <a:cs typeface="Arial"/>
              </a:rPr>
              <a:t>for</a:t>
            </a:r>
            <a:r>
              <a:rPr dirty="0" smtClean="0" sz="2800" spc="-15" b="1">
                <a:latin typeface="Arial"/>
                <a:cs typeface="Arial"/>
              </a:rPr>
              <a:t> </a:t>
            </a:r>
            <a:r>
              <a:rPr dirty="0" smtClean="0" sz="2800" spc="-20" b="1">
                <a:latin typeface="Arial"/>
                <a:cs typeface="Arial"/>
              </a:rPr>
              <a:t>Segment</a:t>
            </a:r>
            <a:r>
              <a:rPr dirty="0" smtClean="0" sz="2800" spc="-15" b="1">
                <a:latin typeface="Arial"/>
                <a:cs typeface="Arial"/>
              </a:rPr>
              <a:t>e</a:t>
            </a:r>
            <a:r>
              <a:rPr dirty="0" smtClean="0" sz="2800" spc="-20" b="1">
                <a:latin typeface="Arial"/>
                <a:cs typeface="Arial"/>
              </a:rPr>
              <a:t>d</a:t>
            </a:r>
            <a:r>
              <a:rPr dirty="0" smtClean="0" sz="2800" spc="20" b="1">
                <a:latin typeface="Arial"/>
                <a:cs typeface="Arial"/>
              </a:rPr>
              <a:t> </a:t>
            </a:r>
            <a:r>
              <a:rPr dirty="0" smtClean="0" sz="2800" spc="-20" b="1">
                <a:latin typeface="Arial"/>
                <a:cs typeface="Arial"/>
              </a:rPr>
              <a:t>Memor</a:t>
            </a:r>
            <a:r>
              <a:rPr dirty="0" smtClean="0" sz="2800" spc="-55" b="1">
                <a:latin typeface="Arial"/>
                <a:cs typeface="Arial"/>
              </a:rPr>
              <a:t>y</a:t>
            </a:r>
            <a:r>
              <a:rPr dirty="0" smtClean="0" sz="2800" spc="-10" b="1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45"/>
              </a:spcBef>
            </a:pPr>
            <a:endParaRPr sz="550"/>
          </a:p>
          <a:p>
            <a:pPr algn="just" marL="355600" marR="14604" indent="-342900">
              <a:lnSpc>
                <a:spcPct val="100000"/>
              </a:lnSpc>
              <a:buFont typeface="Wingdings"/>
              <a:buChar char=""/>
              <a:tabLst>
                <a:tab pos="440690" algn="l"/>
              </a:tabLst>
            </a:pPr>
            <a:r>
              <a:rPr dirty="0" smtClean="0" sz="2400" spc="-5">
                <a:latin typeface="Arial"/>
                <a:cs typeface="Arial"/>
              </a:rPr>
              <a:t>808</a:t>
            </a:r>
            <a:r>
              <a:rPr dirty="0" smtClean="0" sz="2400" spc="0">
                <a:latin typeface="Arial"/>
                <a:cs typeface="Arial"/>
              </a:rPr>
              <a:t>6 </a:t>
            </a:r>
            <a:r>
              <a:rPr dirty="0" smtClean="0" sz="2400" spc="-9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ha</a:t>
            </a:r>
            <a:r>
              <a:rPr dirty="0" smtClean="0" sz="2400" spc="0">
                <a:latin typeface="Arial"/>
                <a:cs typeface="Arial"/>
              </a:rPr>
              <a:t>s </a:t>
            </a:r>
            <a:r>
              <a:rPr dirty="0" smtClean="0" sz="2400" spc="-7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 </a:t>
            </a:r>
            <a:r>
              <a:rPr dirty="0" smtClean="0" sz="2400" spc="-9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2</a:t>
            </a:r>
            <a:r>
              <a:rPr dirty="0" smtClean="0" sz="2400" spc="0">
                <a:latin typeface="Arial"/>
                <a:cs typeface="Arial"/>
              </a:rPr>
              <a:t>0-b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t </a:t>
            </a:r>
            <a:r>
              <a:rPr dirty="0" smtClean="0" sz="2400" spc="-8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ad</a:t>
            </a:r>
            <a:r>
              <a:rPr dirty="0" smtClean="0" sz="2400" spc="-10">
                <a:latin typeface="Arial"/>
                <a:cs typeface="Arial"/>
              </a:rPr>
              <a:t>d</a:t>
            </a:r>
            <a:r>
              <a:rPr dirty="0" smtClean="0" sz="2400" spc="0">
                <a:latin typeface="Arial"/>
                <a:cs typeface="Arial"/>
              </a:rPr>
              <a:t>ress </a:t>
            </a:r>
            <a:r>
              <a:rPr dirty="0" smtClean="0" sz="2400" spc="-85">
                <a:latin typeface="Arial"/>
                <a:cs typeface="Arial"/>
              </a:rPr>
              <a:t> </a:t>
            </a:r>
            <a:r>
              <a:rPr dirty="0" smtClean="0" sz="2400" spc="5">
                <a:latin typeface="Arial"/>
                <a:cs typeface="Arial"/>
              </a:rPr>
              <a:t>b</a:t>
            </a:r>
            <a:r>
              <a:rPr dirty="0" smtClean="0" sz="2400" spc="0">
                <a:latin typeface="Arial"/>
                <a:cs typeface="Arial"/>
              </a:rPr>
              <a:t>u</a:t>
            </a:r>
            <a:r>
              <a:rPr dirty="0" smtClean="0" sz="2400" spc="-5">
                <a:latin typeface="Arial"/>
                <a:cs typeface="Arial"/>
              </a:rPr>
              <a:t>s</a:t>
            </a:r>
            <a:r>
              <a:rPr dirty="0" smtClean="0" sz="2400" spc="0">
                <a:latin typeface="Arial"/>
                <a:cs typeface="Arial"/>
              </a:rPr>
              <a:t>. </a:t>
            </a:r>
            <a:r>
              <a:rPr dirty="0" smtClean="0" sz="2400" spc="-8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S</a:t>
            </a:r>
            <a:r>
              <a:rPr dirty="0" smtClean="0" sz="2400" spc="0">
                <a:latin typeface="Arial"/>
                <a:cs typeface="Arial"/>
              </a:rPr>
              <a:t>o </a:t>
            </a:r>
            <a:r>
              <a:rPr dirty="0" smtClean="0" sz="2400" spc="-9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t </a:t>
            </a:r>
            <a:r>
              <a:rPr dirty="0" smtClean="0" sz="2400" spc="-85">
                <a:latin typeface="Arial"/>
                <a:cs typeface="Arial"/>
              </a:rPr>
              <a:t> </a:t>
            </a:r>
            <a:r>
              <a:rPr dirty="0" smtClean="0" sz="2400" spc="-15">
                <a:latin typeface="Arial"/>
                <a:cs typeface="Arial"/>
              </a:rPr>
              <a:t>c</a:t>
            </a:r>
            <a:r>
              <a:rPr dirty="0" smtClean="0" sz="2400" spc="0">
                <a:latin typeface="Arial"/>
                <a:cs typeface="Arial"/>
              </a:rPr>
              <a:t>an </a:t>
            </a:r>
            <a:r>
              <a:rPr dirty="0" smtClean="0" sz="2400" spc="-9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addre</a:t>
            </a:r>
            <a:r>
              <a:rPr dirty="0" smtClean="0" sz="2400" spc="5">
                <a:latin typeface="Arial"/>
                <a:cs typeface="Arial"/>
              </a:rPr>
              <a:t>s</a:t>
            </a:r>
            <a:r>
              <a:rPr dirty="0" smtClean="0" sz="2400" spc="0">
                <a:latin typeface="Arial"/>
                <a:cs typeface="Arial"/>
              </a:rPr>
              <a:t>s </a:t>
            </a:r>
            <a:r>
              <a:rPr dirty="0" smtClean="0" sz="2400" spc="-8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</a:t>
            </a:r>
            <a:r>
              <a:rPr dirty="0" smtClean="0" sz="2400" spc="0">
                <a:latin typeface="Arial"/>
                <a:cs typeface="Arial"/>
              </a:rPr>
              <a:t> maximum</a:t>
            </a:r>
            <a:r>
              <a:rPr dirty="0" smtClean="0" sz="2400" spc="15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f</a:t>
            </a:r>
            <a:r>
              <a:rPr dirty="0" smtClean="0" sz="2400" spc="15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1</a:t>
            </a:r>
            <a:r>
              <a:rPr dirty="0" smtClean="0" sz="2400" spc="5">
                <a:latin typeface="Arial"/>
                <a:cs typeface="Arial"/>
              </a:rPr>
              <a:t>M</a:t>
            </a:r>
            <a:r>
              <a:rPr dirty="0" smtClean="0" sz="2400" spc="0">
                <a:latin typeface="Arial"/>
                <a:cs typeface="Arial"/>
              </a:rPr>
              <a:t>B</a:t>
            </a:r>
            <a:r>
              <a:rPr dirty="0" smtClean="0" sz="2400" spc="13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f</a:t>
            </a:r>
            <a:r>
              <a:rPr dirty="0" smtClean="0" sz="2400" spc="12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memory</a:t>
            </a:r>
            <a:r>
              <a:rPr dirty="0" smtClean="0" sz="2400" spc="15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and</a:t>
            </a:r>
            <a:r>
              <a:rPr dirty="0" smtClean="0" sz="2400" spc="14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each</a:t>
            </a:r>
            <a:r>
              <a:rPr dirty="0" smtClean="0" sz="2400" spc="14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memory</a:t>
            </a:r>
            <a:r>
              <a:rPr dirty="0" smtClean="0" sz="2400" spc="15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l</a:t>
            </a:r>
            <a:r>
              <a:rPr dirty="0" smtClean="0" sz="2400" spc="-10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cat</a:t>
            </a:r>
            <a:r>
              <a:rPr dirty="0" smtClean="0" sz="2400" spc="5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on</a:t>
            </a:r>
            <a:r>
              <a:rPr dirty="0" smtClean="0" sz="2400" spc="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s ad</a:t>
            </a:r>
            <a:r>
              <a:rPr dirty="0" smtClean="0" sz="2400" spc="-10">
                <a:latin typeface="Arial"/>
                <a:cs typeface="Arial"/>
              </a:rPr>
              <a:t>d</a:t>
            </a:r>
            <a:r>
              <a:rPr dirty="0" smtClean="0" sz="2400" spc="0">
                <a:latin typeface="Arial"/>
                <a:cs typeface="Arial"/>
              </a:rPr>
              <a:t>ressed</a:t>
            </a:r>
            <a:r>
              <a:rPr dirty="0" smtClean="0" sz="2400" spc="2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b</a:t>
            </a:r>
            <a:r>
              <a:rPr dirty="0" smtClean="0" sz="2400" spc="0">
                <a:latin typeface="Arial"/>
                <a:cs typeface="Arial"/>
              </a:rPr>
              <a:t>y</a:t>
            </a:r>
            <a:r>
              <a:rPr dirty="0" smtClean="0" sz="2400" spc="-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 </a:t>
            </a:r>
            <a:r>
              <a:rPr dirty="0" smtClean="0" sz="2400" spc="-5">
                <a:latin typeface="Arial"/>
                <a:cs typeface="Arial"/>
              </a:rPr>
              <a:t>2</a:t>
            </a:r>
            <a:r>
              <a:rPr dirty="0" smtClean="0" sz="2400" spc="0">
                <a:latin typeface="Arial"/>
                <a:cs typeface="Arial"/>
              </a:rPr>
              <a:t>0 b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t</a:t>
            </a:r>
            <a:r>
              <a:rPr dirty="0" smtClean="0" sz="2400" spc="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ad</a:t>
            </a:r>
            <a:r>
              <a:rPr dirty="0" smtClean="0" sz="2400" spc="-10">
                <a:latin typeface="Arial"/>
                <a:cs typeface="Arial"/>
              </a:rPr>
              <a:t>d</a:t>
            </a:r>
            <a:r>
              <a:rPr dirty="0" smtClean="0" sz="2400" spc="0">
                <a:latin typeface="Arial"/>
                <a:cs typeface="Arial"/>
              </a:rPr>
              <a:t>ress.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1000"/>
              </a:lnSpc>
              <a:buFont typeface="Wingdings"/>
              <a:buChar char=""/>
            </a:pPr>
            <a:endParaRPr sz="1000"/>
          </a:p>
          <a:p>
            <a:pPr>
              <a:lnSpc>
                <a:spcPts val="1000"/>
              </a:lnSpc>
              <a:buFont typeface="Wingdings"/>
              <a:buChar char=""/>
            </a:pPr>
            <a:endParaRPr sz="1000"/>
          </a:p>
          <a:p>
            <a:pPr>
              <a:lnSpc>
                <a:spcPts val="1000"/>
              </a:lnSpc>
              <a:buFont typeface="Wingdings"/>
              <a:buChar char=""/>
            </a:pPr>
            <a:endParaRPr sz="1000"/>
          </a:p>
          <a:p>
            <a:pPr>
              <a:lnSpc>
                <a:spcPts val="1000"/>
              </a:lnSpc>
              <a:spcBef>
                <a:spcPts val="33"/>
              </a:spcBef>
              <a:buFont typeface="Wingdings"/>
              <a:buChar char=""/>
            </a:pPr>
            <a:endParaRPr sz="1000"/>
          </a:p>
          <a:p>
            <a:pPr algn="just" marL="355600" marR="127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 smtClean="0" sz="2400" spc="0">
                <a:latin typeface="Arial"/>
                <a:cs typeface="Arial"/>
              </a:rPr>
              <a:t>To</a:t>
            </a:r>
            <a:r>
              <a:rPr dirty="0" smtClean="0" sz="2400" spc="15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ho</a:t>
            </a:r>
            <a:r>
              <a:rPr dirty="0" smtClean="0" sz="2400" spc="-10">
                <a:latin typeface="Arial"/>
                <a:cs typeface="Arial"/>
              </a:rPr>
              <a:t>l</a:t>
            </a:r>
            <a:r>
              <a:rPr dirty="0" smtClean="0" sz="2400" spc="0">
                <a:latin typeface="Arial"/>
                <a:cs typeface="Arial"/>
              </a:rPr>
              <a:t>d</a:t>
            </a:r>
            <a:r>
              <a:rPr dirty="0" smtClean="0" sz="2400" spc="15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</a:t>
            </a:r>
            <a:r>
              <a:rPr dirty="0" smtClean="0" sz="2400" spc="15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20</a:t>
            </a:r>
            <a:r>
              <a:rPr dirty="0" smtClean="0" sz="2400" spc="0">
                <a:latin typeface="Arial"/>
                <a:cs typeface="Arial"/>
              </a:rPr>
              <a:t>-</a:t>
            </a:r>
            <a:r>
              <a:rPr dirty="0" smtClean="0" sz="2400" spc="5">
                <a:latin typeface="Arial"/>
                <a:cs typeface="Arial"/>
              </a:rPr>
              <a:t>b</a:t>
            </a:r>
            <a:r>
              <a:rPr dirty="0" smtClean="0" sz="2400" spc="0">
                <a:latin typeface="Arial"/>
                <a:cs typeface="Arial"/>
              </a:rPr>
              <a:t>it</a:t>
            </a:r>
            <a:r>
              <a:rPr dirty="0" smtClean="0" sz="2400" spc="16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ad</a:t>
            </a:r>
            <a:r>
              <a:rPr dirty="0" smtClean="0" sz="2400" spc="-10">
                <a:latin typeface="Arial"/>
                <a:cs typeface="Arial"/>
              </a:rPr>
              <a:t>d</a:t>
            </a:r>
            <a:r>
              <a:rPr dirty="0" smtClean="0" sz="2400" spc="0">
                <a:latin typeface="Arial"/>
                <a:cs typeface="Arial"/>
              </a:rPr>
              <a:t>ress</a:t>
            </a:r>
            <a:r>
              <a:rPr dirty="0" smtClean="0" sz="2400" spc="16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there</a:t>
            </a:r>
            <a:r>
              <a:rPr dirty="0" smtClean="0" sz="2400" spc="15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must</a:t>
            </a:r>
            <a:r>
              <a:rPr dirty="0" smtClean="0" sz="2400" spc="15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b</a:t>
            </a:r>
            <a:r>
              <a:rPr dirty="0" smtClean="0" sz="2400" spc="0">
                <a:latin typeface="Arial"/>
                <a:cs typeface="Arial"/>
              </a:rPr>
              <a:t>e</a:t>
            </a:r>
            <a:r>
              <a:rPr dirty="0" smtClean="0" sz="2400" spc="15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</a:t>
            </a:r>
            <a:r>
              <a:rPr dirty="0" smtClean="0" sz="2400" spc="13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20</a:t>
            </a:r>
            <a:r>
              <a:rPr dirty="0" smtClean="0" sz="2400" spc="0">
                <a:latin typeface="Arial"/>
                <a:cs typeface="Arial"/>
              </a:rPr>
              <a:t>-</a:t>
            </a:r>
            <a:r>
              <a:rPr dirty="0" smtClean="0" sz="2400" spc="5">
                <a:latin typeface="Arial"/>
                <a:cs typeface="Arial"/>
              </a:rPr>
              <a:t>b</a:t>
            </a:r>
            <a:r>
              <a:rPr dirty="0" smtClean="0" sz="2400" spc="0">
                <a:latin typeface="Arial"/>
                <a:cs typeface="Arial"/>
              </a:rPr>
              <a:t>it</a:t>
            </a:r>
            <a:r>
              <a:rPr dirty="0" smtClean="0" sz="2400" spc="16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ad</a:t>
            </a:r>
            <a:r>
              <a:rPr dirty="0" smtClean="0" sz="2400" spc="-10">
                <a:latin typeface="Arial"/>
                <a:cs typeface="Arial"/>
              </a:rPr>
              <a:t>d</a:t>
            </a:r>
            <a:r>
              <a:rPr dirty="0" smtClean="0" sz="2400" spc="0">
                <a:latin typeface="Arial"/>
                <a:cs typeface="Arial"/>
              </a:rPr>
              <a:t>ress</a:t>
            </a:r>
            <a:r>
              <a:rPr dirty="0" smtClean="0" sz="2400" spc="0">
                <a:latin typeface="Arial"/>
                <a:cs typeface="Arial"/>
              </a:rPr>
              <a:t> register</a:t>
            </a:r>
            <a:r>
              <a:rPr dirty="0" smtClean="0" sz="2400" spc="8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availa</a:t>
            </a:r>
            <a:r>
              <a:rPr dirty="0" smtClean="0" sz="2400" spc="5">
                <a:latin typeface="Arial"/>
                <a:cs typeface="Arial"/>
              </a:rPr>
              <a:t>b</a:t>
            </a:r>
            <a:r>
              <a:rPr dirty="0" smtClean="0" sz="2400" spc="0">
                <a:latin typeface="Arial"/>
                <a:cs typeface="Arial"/>
              </a:rPr>
              <a:t>le</a:t>
            </a:r>
            <a:r>
              <a:rPr dirty="0" smtClean="0" sz="2400" spc="8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wit</a:t>
            </a:r>
            <a:r>
              <a:rPr dirty="0" smtClean="0" sz="2400" spc="10">
                <a:latin typeface="Arial"/>
                <a:cs typeface="Arial"/>
              </a:rPr>
              <a:t>h</a:t>
            </a:r>
            <a:r>
              <a:rPr dirty="0" smtClean="0" sz="2400" spc="0">
                <a:latin typeface="Arial"/>
                <a:cs typeface="Arial"/>
              </a:rPr>
              <a:t>in</a:t>
            </a:r>
            <a:r>
              <a:rPr dirty="0" smtClean="0" sz="2400" spc="8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pro</a:t>
            </a:r>
            <a:r>
              <a:rPr dirty="0" smtClean="0" sz="2400" spc="5">
                <a:latin typeface="Arial"/>
                <a:cs typeface="Arial"/>
              </a:rPr>
              <a:t>c</a:t>
            </a:r>
            <a:r>
              <a:rPr dirty="0" smtClean="0" sz="2400" spc="0">
                <a:latin typeface="Arial"/>
                <a:cs typeface="Arial"/>
              </a:rPr>
              <a:t>es</a:t>
            </a:r>
            <a:r>
              <a:rPr dirty="0" smtClean="0" sz="2400" spc="5">
                <a:latin typeface="Arial"/>
                <a:cs typeface="Arial"/>
              </a:rPr>
              <a:t>s</a:t>
            </a:r>
            <a:r>
              <a:rPr dirty="0" smtClean="0" sz="2400" spc="0">
                <a:latin typeface="Arial"/>
                <a:cs typeface="Arial"/>
              </a:rPr>
              <a:t>or</a:t>
            </a:r>
            <a:r>
              <a:rPr dirty="0" smtClean="0" sz="2400" spc="9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bu</a:t>
            </a:r>
            <a:r>
              <a:rPr dirty="0" smtClean="0" sz="2400" spc="0">
                <a:latin typeface="Arial"/>
                <a:cs typeface="Arial"/>
              </a:rPr>
              <a:t>t</a:t>
            </a:r>
            <a:r>
              <a:rPr dirty="0" smtClean="0" sz="2400" spc="9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808</a:t>
            </a:r>
            <a:r>
              <a:rPr dirty="0" smtClean="0" sz="2400" spc="0">
                <a:latin typeface="Arial"/>
                <a:cs typeface="Arial"/>
              </a:rPr>
              <a:t>6</a:t>
            </a:r>
            <a:r>
              <a:rPr dirty="0" smtClean="0" sz="2400" spc="8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only</a:t>
            </a:r>
            <a:r>
              <a:rPr dirty="0" smtClean="0" sz="2400" spc="8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ha</a:t>
            </a:r>
            <a:r>
              <a:rPr dirty="0" smtClean="0" sz="2400" spc="0">
                <a:latin typeface="Arial"/>
                <a:cs typeface="Arial"/>
              </a:rPr>
              <a:t>s</a:t>
            </a:r>
            <a:r>
              <a:rPr dirty="0" smtClean="0" sz="2400" spc="8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16</a:t>
            </a:r>
            <a:r>
              <a:rPr dirty="0" smtClean="0" sz="2400" spc="0">
                <a:latin typeface="Arial"/>
                <a:cs typeface="Arial"/>
              </a:rPr>
              <a:t>-</a:t>
            </a:r>
            <a:r>
              <a:rPr dirty="0" smtClean="0" sz="2400" spc="0">
                <a:latin typeface="Arial"/>
                <a:cs typeface="Arial"/>
              </a:rPr>
              <a:t> bit</a:t>
            </a:r>
            <a:r>
              <a:rPr dirty="0" smtClean="0" sz="2400" spc="8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registers.</a:t>
            </a:r>
            <a:r>
              <a:rPr dirty="0" smtClean="0" sz="2400" spc="8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S</a:t>
            </a:r>
            <a:r>
              <a:rPr dirty="0" smtClean="0" sz="2400" spc="0">
                <a:latin typeface="Arial"/>
                <a:cs typeface="Arial"/>
              </a:rPr>
              <a:t>o</a:t>
            </a:r>
            <a:r>
              <a:rPr dirty="0" smtClean="0" sz="2400" spc="8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20</a:t>
            </a:r>
            <a:r>
              <a:rPr dirty="0" smtClean="0" sz="2400" spc="0">
                <a:latin typeface="Arial"/>
                <a:cs typeface="Arial"/>
              </a:rPr>
              <a:t>-bit</a:t>
            </a:r>
            <a:r>
              <a:rPr dirty="0" smtClean="0" sz="2400" spc="8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ad</a:t>
            </a:r>
            <a:r>
              <a:rPr dirty="0" smtClean="0" sz="2400" spc="-10">
                <a:latin typeface="Arial"/>
                <a:cs typeface="Arial"/>
              </a:rPr>
              <a:t>d</a:t>
            </a:r>
            <a:r>
              <a:rPr dirty="0" smtClean="0" sz="2400" spc="0">
                <a:latin typeface="Arial"/>
                <a:cs typeface="Arial"/>
              </a:rPr>
              <a:t>ress</a:t>
            </a:r>
            <a:r>
              <a:rPr dirty="0" smtClean="0" sz="2400" spc="9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ca</a:t>
            </a:r>
            <a:r>
              <a:rPr dirty="0" smtClean="0" sz="2400" spc="5">
                <a:latin typeface="Arial"/>
                <a:cs typeface="Arial"/>
              </a:rPr>
              <a:t>n</a:t>
            </a:r>
            <a:r>
              <a:rPr dirty="0" smtClean="0" sz="2400" spc="-5">
                <a:latin typeface="Arial"/>
                <a:cs typeface="Arial"/>
              </a:rPr>
              <a:t>’</a:t>
            </a:r>
            <a:r>
              <a:rPr dirty="0" smtClean="0" sz="2400" spc="0">
                <a:latin typeface="Arial"/>
                <a:cs typeface="Arial"/>
              </a:rPr>
              <a:t>t</a:t>
            </a:r>
            <a:r>
              <a:rPr dirty="0" smtClean="0" sz="2400" spc="9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b</a:t>
            </a:r>
            <a:r>
              <a:rPr dirty="0" smtClean="0" sz="2400" spc="0">
                <a:latin typeface="Arial"/>
                <a:cs typeface="Arial"/>
              </a:rPr>
              <a:t>e</a:t>
            </a:r>
            <a:r>
              <a:rPr dirty="0" smtClean="0" sz="2400" spc="85">
                <a:latin typeface="Arial"/>
                <a:cs typeface="Arial"/>
              </a:rPr>
              <a:t> </a:t>
            </a:r>
            <a:r>
              <a:rPr dirty="0" smtClean="0" sz="2400" spc="-15">
                <a:latin typeface="Arial"/>
                <a:cs typeface="Arial"/>
              </a:rPr>
              <a:t>s</a:t>
            </a:r>
            <a:r>
              <a:rPr dirty="0" smtClean="0" sz="2400" spc="0">
                <a:latin typeface="Arial"/>
                <a:cs typeface="Arial"/>
              </a:rPr>
              <a:t>tor</a:t>
            </a:r>
            <a:r>
              <a:rPr dirty="0" smtClean="0" sz="2400" spc="-10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d</a:t>
            </a:r>
            <a:r>
              <a:rPr dirty="0" smtClean="0" sz="2400" spc="8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i</a:t>
            </a:r>
            <a:r>
              <a:rPr dirty="0" smtClean="0" sz="2400" spc="-10">
                <a:latin typeface="Arial"/>
                <a:cs typeface="Arial"/>
              </a:rPr>
              <a:t>n</a:t>
            </a:r>
            <a:r>
              <a:rPr dirty="0" smtClean="0" sz="2400" spc="5">
                <a:latin typeface="Arial"/>
                <a:cs typeface="Arial"/>
              </a:rPr>
              <a:t>s</a:t>
            </a:r>
            <a:r>
              <a:rPr dirty="0" smtClean="0" sz="2400" spc="0">
                <a:latin typeface="Arial"/>
                <a:cs typeface="Arial"/>
              </a:rPr>
              <a:t>ide</a:t>
            </a:r>
            <a:r>
              <a:rPr dirty="0" smtClean="0" sz="2400" spc="9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</a:t>
            </a:r>
            <a:r>
              <a:rPr dirty="0" smtClean="0" sz="2400" spc="-10">
                <a:latin typeface="Arial"/>
                <a:cs typeface="Arial"/>
              </a:rPr>
              <a:t>h</a:t>
            </a:r>
            <a:r>
              <a:rPr dirty="0" smtClean="0" sz="2400" spc="0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16</a:t>
            </a:r>
            <a:r>
              <a:rPr dirty="0" smtClean="0" sz="2400" spc="0">
                <a:latin typeface="Arial"/>
                <a:cs typeface="Arial"/>
              </a:rPr>
              <a:t>-bit  </a:t>
            </a:r>
            <a:r>
              <a:rPr dirty="0" smtClean="0" sz="2400" spc="19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reg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ster.  </a:t>
            </a:r>
            <a:r>
              <a:rPr dirty="0" smtClean="0" sz="2400" spc="17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T</a:t>
            </a:r>
            <a:r>
              <a:rPr dirty="0" smtClean="0" sz="2400" spc="0">
                <a:latin typeface="Arial"/>
                <a:cs typeface="Arial"/>
              </a:rPr>
              <a:t>o  </a:t>
            </a:r>
            <a:r>
              <a:rPr dirty="0" smtClean="0" sz="2400" spc="17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avoid  </a:t>
            </a:r>
            <a:r>
              <a:rPr dirty="0" smtClean="0" sz="2400" spc="18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this  </a:t>
            </a:r>
            <a:r>
              <a:rPr dirty="0" smtClean="0" sz="2400" spc="20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prob</a:t>
            </a:r>
            <a:r>
              <a:rPr dirty="0" smtClean="0" sz="2400" spc="-15">
                <a:latin typeface="Arial"/>
                <a:cs typeface="Arial"/>
              </a:rPr>
              <a:t>l</a:t>
            </a:r>
            <a:r>
              <a:rPr dirty="0" smtClean="0" sz="2400" spc="0">
                <a:latin typeface="Arial"/>
                <a:cs typeface="Arial"/>
              </a:rPr>
              <a:t>em  </a:t>
            </a:r>
            <a:r>
              <a:rPr dirty="0" smtClean="0" sz="2400" spc="204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segmented</a:t>
            </a:r>
            <a:r>
              <a:rPr dirty="0" smtClean="0" sz="2400" spc="0">
                <a:latin typeface="Arial"/>
                <a:cs typeface="Arial"/>
              </a:rPr>
              <a:t> memory</a:t>
            </a:r>
            <a:r>
              <a:rPr dirty="0" smtClean="0" sz="2400" spc="-1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s used</a:t>
            </a:r>
            <a:r>
              <a:rPr dirty="0" smtClean="0" sz="2400" spc="1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n </a:t>
            </a:r>
            <a:r>
              <a:rPr dirty="0" smtClean="0" sz="2400" spc="-5">
                <a:latin typeface="Arial"/>
                <a:cs typeface="Arial"/>
              </a:rPr>
              <a:t>8086</a:t>
            </a:r>
            <a:r>
              <a:rPr dirty="0" smtClean="0" sz="2400" spc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20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74090">
              <a:lnSpc>
                <a:spcPct val="100000"/>
              </a:lnSpc>
            </a:pPr>
            <a:r>
              <a:rPr dirty="0" smtClean="0" sz="4000" spc="-30" b="1">
                <a:solidFill>
                  <a:srgbClr val="FFFF00"/>
                </a:solidFill>
                <a:latin typeface="Arial"/>
                <a:cs typeface="Arial"/>
              </a:rPr>
              <a:t>Segme</a:t>
            </a:r>
            <a:r>
              <a:rPr dirty="0" smtClean="0" sz="4000" spc="-45" b="1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dirty="0" smtClean="0" sz="4000" spc="-20" b="1">
                <a:solidFill>
                  <a:srgbClr val="FFFF00"/>
                </a:solidFill>
                <a:latin typeface="Arial"/>
                <a:cs typeface="Arial"/>
              </a:rPr>
              <a:t>ted</a:t>
            </a:r>
            <a:r>
              <a:rPr dirty="0" smtClean="0" sz="4000" spc="3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mtClean="0" sz="4000" spc="-30" b="1">
                <a:solidFill>
                  <a:srgbClr val="FFFF00"/>
                </a:solidFill>
                <a:latin typeface="Arial"/>
                <a:cs typeface="Arial"/>
              </a:rPr>
              <a:t>Memory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8229600" cy="4800600"/>
          </a:xfrm>
          <a:custGeom>
            <a:avLst/>
            <a:gdLst/>
            <a:ahLst/>
            <a:cxnLst/>
            <a:rect l="l" t="t" r="r" b="b"/>
            <a:pathLst>
              <a:path w="8229600" h="4800600">
                <a:moveTo>
                  <a:pt x="0" y="4800600"/>
                </a:moveTo>
                <a:lnTo>
                  <a:pt x="8229600" y="4800600"/>
                </a:lnTo>
                <a:lnTo>
                  <a:pt x="8229600" y="0"/>
                </a:lnTo>
                <a:lnTo>
                  <a:pt x="0" y="0"/>
                </a:lnTo>
                <a:lnTo>
                  <a:pt x="0" y="480060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35940" y="1638188"/>
            <a:ext cx="8072755" cy="22783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355600" marR="12700" indent="-342900">
              <a:lnSpc>
                <a:spcPct val="100099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 smtClean="0" sz="2400" spc="0">
                <a:latin typeface="Arial"/>
                <a:cs typeface="Arial"/>
              </a:rPr>
              <a:t>Total</a:t>
            </a:r>
            <a:r>
              <a:rPr dirty="0" smtClean="0" sz="2400" spc="17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1</a:t>
            </a:r>
            <a:r>
              <a:rPr dirty="0" smtClean="0" sz="2400" spc="0">
                <a:latin typeface="Arial"/>
                <a:cs typeface="Arial"/>
              </a:rPr>
              <a:t>MB</a:t>
            </a:r>
            <a:r>
              <a:rPr dirty="0" smtClean="0" sz="2400" spc="18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memory</a:t>
            </a:r>
            <a:r>
              <a:rPr dirty="0" smtClean="0" sz="2400" spc="19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can</a:t>
            </a:r>
            <a:r>
              <a:rPr dirty="0" smtClean="0" sz="2400" spc="18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b</a:t>
            </a:r>
            <a:r>
              <a:rPr dirty="0" smtClean="0" sz="2400" spc="0">
                <a:latin typeface="Arial"/>
                <a:cs typeface="Arial"/>
              </a:rPr>
              <a:t>e</a:t>
            </a:r>
            <a:r>
              <a:rPr dirty="0" smtClean="0" sz="2400" spc="180">
                <a:latin typeface="Arial"/>
                <a:cs typeface="Arial"/>
              </a:rPr>
              <a:t> </a:t>
            </a:r>
            <a:r>
              <a:rPr dirty="0" smtClean="0" sz="2400" spc="5">
                <a:latin typeface="Arial"/>
                <a:cs typeface="Arial"/>
              </a:rPr>
              <a:t>d</a:t>
            </a:r>
            <a:r>
              <a:rPr dirty="0" smtClean="0" sz="2400" spc="0">
                <a:latin typeface="Arial"/>
                <a:cs typeface="Arial"/>
              </a:rPr>
              <a:t>ivid</a:t>
            </a:r>
            <a:r>
              <a:rPr dirty="0" smtClean="0" sz="2400" spc="5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d</a:t>
            </a:r>
            <a:r>
              <a:rPr dirty="0" smtClean="0" sz="2400" spc="18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i</a:t>
            </a:r>
            <a:r>
              <a:rPr dirty="0" smtClean="0" sz="2400" spc="-10">
                <a:latin typeface="Arial"/>
                <a:cs typeface="Arial"/>
              </a:rPr>
              <a:t>n</a:t>
            </a:r>
            <a:r>
              <a:rPr dirty="0" smtClean="0" sz="2400" spc="0">
                <a:latin typeface="Arial"/>
                <a:cs typeface="Arial"/>
              </a:rPr>
              <a:t>to</a:t>
            </a:r>
            <a:r>
              <a:rPr dirty="0" smtClean="0" sz="2400" spc="18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some</a:t>
            </a:r>
            <a:r>
              <a:rPr dirty="0" smtClean="0" sz="2400" spc="18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equ</a:t>
            </a:r>
            <a:r>
              <a:rPr dirty="0" smtClean="0" sz="2400" spc="10">
                <a:latin typeface="Arial"/>
                <a:cs typeface="Arial"/>
              </a:rPr>
              <a:t>a</a:t>
            </a:r>
            <a:r>
              <a:rPr dirty="0" smtClean="0" sz="2400" spc="0">
                <a:latin typeface="Arial"/>
                <a:cs typeface="Arial"/>
              </a:rPr>
              <a:t>l</a:t>
            </a:r>
            <a:r>
              <a:rPr dirty="0" smtClean="0" sz="2400" spc="18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size</a:t>
            </a:r>
            <a:r>
              <a:rPr dirty="0" smtClean="0" sz="2400" spc="0">
                <a:latin typeface="Arial"/>
                <a:cs typeface="Arial"/>
              </a:rPr>
              <a:t> seg</a:t>
            </a:r>
            <a:r>
              <a:rPr dirty="0" smtClean="0" sz="2400" spc="5">
                <a:latin typeface="Arial"/>
                <a:cs typeface="Arial"/>
              </a:rPr>
              <a:t>m</a:t>
            </a:r>
            <a:r>
              <a:rPr dirty="0" smtClean="0" sz="2400" spc="0">
                <a:latin typeface="Arial"/>
                <a:cs typeface="Arial"/>
              </a:rPr>
              <a:t>ents</a:t>
            </a:r>
            <a:r>
              <a:rPr dirty="0" smtClean="0" sz="2400" spc="17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each</a:t>
            </a:r>
            <a:r>
              <a:rPr dirty="0" smtClean="0" sz="2400" spc="18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f</a:t>
            </a:r>
            <a:r>
              <a:rPr dirty="0" smtClean="0" sz="2400" spc="18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having</a:t>
            </a:r>
            <a:r>
              <a:rPr dirty="0" smtClean="0" sz="2400" spc="18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capac</a:t>
            </a:r>
            <a:r>
              <a:rPr dirty="0" smtClean="0" sz="2400" spc="5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ty</a:t>
            </a:r>
            <a:r>
              <a:rPr dirty="0" smtClean="0" sz="2400" spc="18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6</a:t>
            </a:r>
            <a:r>
              <a:rPr dirty="0" smtClean="0" sz="2400" spc="0">
                <a:latin typeface="Arial"/>
                <a:cs typeface="Arial"/>
              </a:rPr>
              <a:t>4</a:t>
            </a:r>
            <a:r>
              <a:rPr dirty="0" smtClean="0" sz="2400" spc="18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KB</a:t>
            </a:r>
            <a:r>
              <a:rPr dirty="0" smtClean="0" sz="2400" spc="0">
                <a:latin typeface="Arial"/>
                <a:cs typeface="Arial"/>
              </a:rPr>
              <a:t>.</a:t>
            </a:r>
            <a:r>
              <a:rPr dirty="0" smtClean="0" sz="2400" spc="17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S</a:t>
            </a:r>
            <a:r>
              <a:rPr dirty="0" smtClean="0" sz="2400" spc="0">
                <a:latin typeface="Arial"/>
                <a:cs typeface="Arial"/>
              </a:rPr>
              <a:t>o</a:t>
            </a:r>
            <a:r>
              <a:rPr dirty="0" smtClean="0" sz="2400" spc="18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max</a:t>
            </a:r>
            <a:r>
              <a:rPr dirty="0" smtClean="0" sz="2400" spc="17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n</a:t>
            </a:r>
            <a:r>
              <a:rPr dirty="0" smtClean="0" sz="2400" spc="0">
                <a:latin typeface="Arial"/>
                <a:cs typeface="Arial"/>
              </a:rPr>
              <a:t>o</a:t>
            </a:r>
            <a:r>
              <a:rPr dirty="0" smtClean="0" sz="2400" spc="19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of</a:t>
            </a:r>
            <a:r>
              <a:rPr dirty="0" smtClean="0" sz="2400" spc="-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seg</a:t>
            </a:r>
            <a:r>
              <a:rPr dirty="0" smtClean="0" sz="2400" spc="5">
                <a:latin typeface="Arial"/>
                <a:cs typeface="Arial"/>
              </a:rPr>
              <a:t>m</a:t>
            </a:r>
            <a:r>
              <a:rPr dirty="0" smtClean="0" sz="2400" spc="0">
                <a:latin typeface="Arial"/>
                <a:cs typeface="Arial"/>
              </a:rPr>
              <a:t>ents</a:t>
            </a:r>
            <a:r>
              <a:rPr dirty="0" smtClean="0" sz="2400" spc="-1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s </a:t>
            </a:r>
            <a:r>
              <a:rPr dirty="0" smtClean="0" sz="2400" spc="-5">
                <a:latin typeface="Arial"/>
                <a:cs typeface="Arial"/>
              </a:rPr>
              <a:t>16</a:t>
            </a:r>
            <a:r>
              <a:rPr dirty="0" smtClean="0" sz="2400" spc="0">
                <a:latin typeface="Arial"/>
                <a:cs typeface="Arial"/>
              </a:rPr>
              <a:t>. (</a:t>
            </a:r>
            <a:r>
              <a:rPr dirty="0" smtClean="0" sz="2400" spc="-5">
                <a:latin typeface="Arial"/>
                <a:cs typeface="Arial"/>
              </a:rPr>
              <a:t>1</a:t>
            </a:r>
            <a:r>
              <a:rPr dirty="0" smtClean="0" sz="2400" spc="0">
                <a:latin typeface="Arial"/>
                <a:cs typeface="Arial"/>
              </a:rPr>
              <a:t>mb</a:t>
            </a:r>
            <a:r>
              <a:rPr dirty="0" smtClean="0" sz="2400" spc="5">
                <a:latin typeface="Arial"/>
                <a:cs typeface="Arial"/>
              </a:rPr>
              <a:t>/</a:t>
            </a:r>
            <a:r>
              <a:rPr dirty="0" smtClean="0" sz="2400" spc="-5">
                <a:latin typeface="Arial"/>
                <a:cs typeface="Arial"/>
              </a:rPr>
              <a:t>6</a:t>
            </a:r>
            <a:r>
              <a:rPr dirty="0" smtClean="0" sz="2400" spc="0">
                <a:latin typeface="Arial"/>
                <a:cs typeface="Arial"/>
              </a:rPr>
              <a:t>4 kb=</a:t>
            </a:r>
            <a:r>
              <a:rPr dirty="0" smtClean="0" sz="2400" spc="-5">
                <a:latin typeface="Arial"/>
                <a:cs typeface="Arial"/>
              </a:rPr>
              <a:t>16</a:t>
            </a:r>
            <a:r>
              <a:rPr dirty="0" smtClean="0" sz="2400" spc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25"/>
              </a:spcBef>
              <a:buFont typeface="Wingdings"/>
              <a:buChar char=""/>
            </a:pPr>
            <a:endParaRPr sz="550"/>
          </a:p>
          <a:p>
            <a:pPr algn="just" marL="355600" marR="13335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 smtClean="0" sz="2400" spc="0">
                <a:latin typeface="Arial"/>
                <a:cs typeface="Arial"/>
              </a:rPr>
              <a:t>80</a:t>
            </a:r>
            <a:r>
              <a:rPr dirty="0" smtClean="0" sz="2400" spc="5">
                <a:latin typeface="Arial"/>
                <a:cs typeface="Arial"/>
              </a:rPr>
              <a:t>8</a:t>
            </a:r>
            <a:r>
              <a:rPr dirty="0" smtClean="0" sz="2400" spc="0">
                <a:latin typeface="Arial"/>
                <a:cs typeface="Arial"/>
              </a:rPr>
              <a:t>6</a:t>
            </a:r>
            <a:r>
              <a:rPr dirty="0" smtClean="0" sz="2400" spc="27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can</a:t>
            </a:r>
            <a:r>
              <a:rPr dirty="0" smtClean="0" sz="2400" spc="27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w</a:t>
            </a:r>
            <a:r>
              <a:rPr dirty="0" smtClean="0" sz="2400" spc="-10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rk</a:t>
            </a:r>
            <a:r>
              <a:rPr dirty="0" smtClean="0" sz="2400" spc="28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w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th</a:t>
            </a:r>
            <a:r>
              <a:rPr dirty="0" smtClean="0" sz="2400" spc="28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only</a:t>
            </a:r>
            <a:r>
              <a:rPr dirty="0" smtClean="0" sz="2400" spc="27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four</a:t>
            </a:r>
            <a:r>
              <a:rPr dirty="0" smtClean="0" sz="2400" spc="285">
                <a:latin typeface="Arial"/>
                <a:cs typeface="Arial"/>
              </a:rPr>
              <a:t> </a:t>
            </a:r>
            <a:r>
              <a:rPr dirty="0" smtClean="0" sz="2400" spc="-15">
                <a:latin typeface="Arial"/>
                <a:cs typeface="Arial"/>
              </a:rPr>
              <a:t>6</a:t>
            </a:r>
            <a:r>
              <a:rPr dirty="0" smtClean="0" sz="2400" spc="-5">
                <a:latin typeface="Arial"/>
                <a:cs typeface="Arial"/>
              </a:rPr>
              <a:t>4K</a:t>
            </a:r>
            <a:r>
              <a:rPr dirty="0" smtClean="0" sz="2400" spc="0">
                <a:latin typeface="Arial"/>
                <a:cs typeface="Arial"/>
              </a:rPr>
              <a:t>B</a:t>
            </a:r>
            <a:r>
              <a:rPr dirty="0" smtClean="0" sz="2400" spc="27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seg</a:t>
            </a:r>
            <a:r>
              <a:rPr dirty="0" smtClean="0" sz="2400" spc="5">
                <a:latin typeface="Arial"/>
                <a:cs typeface="Arial"/>
              </a:rPr>
              <a:t>m</a:t>
            </a:r>
            <a:r>
              <a:rPr dirty="0" smtClean="0" sz="2400" spc="0">
                <a:latin typeface="Arial"/>
                <a:cs typeface="Arial"/>
              </a:rPr>
              <a:t>ents</a:t>
            </a:r>
            <a:r>
              <a:rPr dirty="0" smtClean="0" sz="2400" spc="28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a</a:t>
            </a:r>
            <a:r>
              <a:rPr dirty="0" smtClean="0" sz="2400" spc="0">
                <a:latin typeface="Arial"/>
                <a:cs typeface="Arial"/>
              </a:rPr>
              <a:t>t</a:t>
            </a:r>
            <a:r>
              <a:rPr dirty="0" smtClean="0" sz="2400" spc="27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</a:t>
            </a:r>
            <a:r>
              <a:rPr dirty="0" smtClean="0" sz="2400" spc="26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</a:t>
            </a:r>
            <a:r>
              <a:rPr dirty="0" smtClean="0" sz="2400" spc="-15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me</a:t>
            </a:r>
            <a:r>
              <a:rPr dirty="0" smtClean="0" sz="2400" spc="0">
                <a:latin typeface="Arial"/>
                <a:cs typeface="Arial"/>
              </a:rPr>
              <a:t> </a:t>
            </a:r>
            <a:r>
              <a:rPr dirty="0" smtClean="0" sz="2400" spc="5">
                <a:latin typeface="Arial"/>
                <a:cs typeface="Arial"/>
              </a:rPr>
              <a:t>w</a:t>
            </a:r>
            <a:r>
              <a:rPr dirty="0" smtClean="0" sz="2400" spc="0">
                <a:latin typeface="Arial"/>
                <a:cs typeface="Arial"/>
              </a:rPr>
              <a:t>ithin </a:t>
            </a:r>
            <a:r>
              <a:rPr dirty="0" smtClean="0" sz="2400" spc="18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</a:t>
            </a:r>
            <a:r>
              <a:rPr dirty="0" smtClean="0" sz="2400" spc="10">
                <a:latin typeface="Arial"/>
                <a:cs typeface="Arial"/>
              </a:rPr>
              <a:t>h</a:t>
            </a:r>
            <a:r>
              <a:rPr dirty="0" smtClean="0" sz="2400" spc="0">
                <a:latin typeface="Arial"/>
                <a:cs typeface="Arial"/>
              </a:rPr>
              <a:t>is </a:t>
            </a:r>
            <a:r>
              <a:rPr dirty="0" smtClean="0" sz="2400" spc="19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1</a:t>
            </a:r>
            <a:r>
              <a:rPr dirty="0" smtClean="0" sz="2400" spc="0">
                <a:latin typeface="Arial"/>
                <a:cs typeface="Arial"/>
              </a:rPr>
              <a:t>MB </a:t>
            </a:r>
            <a:r>
              <a:rPr dirty="0" smtClean="0" sz="2400" spc="18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rang</a:t>
            </a:r>
            <a:r>
              <a:rPr dirty="0" smtClean="0" sz="2400" spc="-5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. </a:t>
            </a:r>
            <a:r>
              <a:rPr dirty="0" smtClean="0" sz="2400" spc="19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E</a:t>
            </a:r>
            <a:r>
              <a:rPr dirty="0" smtClean="0" sz="2400" spc="-10">
                <a:latin typeface="Arial"/>
                <a:cs typeface="Arial"/>
              </a:rPr>
              <a:t>a</a:t>
            </a:r>
            <a:r>
              <a:rPr dirty="0" smtClean="0" sz="2400" spc="0">
                <a:latin typeface="Arial"/>
                <a:cs typeface="Arial"/>
              </a:rPr>
              <a:t>ch </a:t>
            </a:r>
            <a:r>
              <a:rPr dirty="0" smtClean="0" sz="2400" spc="18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l</a:t>
            </a:r>
            <a:r>
              <a:rPr dirty="0" smtClean="0" sz="2400" spc="-10">
                <a:latin typeface="Arial"/>
                <a:cs typeface="Arial"/>
              </a:rPr>
              <a:t>o</a:t>
            </a:r>
            <a:r>
              <a:rPr dirty="0" smtClean="0" sz="2400" spc="5">
                <a:latin typeface="Arial"/>
                <a:cs typeface="Arial"/>
              </a:rPr>
              <a:t>c</a:t>
            </a:r>
            <a:r>
              <a:rPr dirty="0" smtClean="0" sz="2400" spc="0">
                <a:latin typeface="Arial"/>
                <a:cs typeface="Arial"/>
              </a:rPr>
              <a:t>ation </a:t>
            </a:r>
            <a:r>
              <a:rPr dirty="0" smtClean="0" sz="2400" spc="19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n </a:t>
            </a:r>
            <a:r>
              <a:rPr dirty="0" smtClean="0" sz="2400" spc="19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 </a:t>
            </a:r>
            <a:r>
              <a:rPr dirty="0" smtClean="0" sz="2400" spc="19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particular</a:t>
            </a:r>
            <a:r>
              <a:rPr dirty="0" smtClean="0" sz="2400" spc="0">
                <a:latin typeface="Arial"/>
                <a:cs typeface="Arial"/>
              </a:rPr>
              <a:t> seg</a:t>
            </a:r>
            <a:r>
              <a:rPr dirty="0" smtClean="0" sz="2400" spc="5">
                <a:latin typeface="Arial"/>
                <a:cs typeface="Arial"/>
              </a:rPr>
              <a:t>m</a:t>
            </a:r>
            <a:r>
              <a:rPr dirty="0" smtClean="0" sz="2400" spc="0">
                <a:latin typeface="Arial"/>
                <a:cs typeface="Arial"/>
              </a:rPr>
              <a:t>ent</a:t>
            </a:r>
            <a:r>
              <a:rPr dirty="0" smtClean="0" sz="2400" spc="-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can </a:t>
            </a:r>
            <a:r>
              <a:rPr dirty="0" smtClean="0" sz="2400" spc="-5">
                <a:latin typeface="Arial"/>
                <a:cs typeface="Arial"/>
              </a:rPr>
              <a:t>b</a:t>
            </a:r>
            <a:r>
              <a:rPr dirty="0" smtClean="0" sz="2400" spc="0">
                <a:latin typeface="Arial"/>
                <a:cs typeface="Arial"/>
              </a:rPr>
              <a:t>e</a:t>
            </a:r>
            <a:r>
              <a:rPr dirty="0" smtClean="0" sz="2400" spc="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e</a:t>
            </a:r>
            <a:r>
              <a:rPr dirty="0" smtClean="0" sz="2400" spc="-15">
                <a:latin typeface="Arial"/>
                <a:cs typeface="Arial"/>
              </a:rPr>
              <a:t>x</a:t>
            </a:r>
            <a:r>
              <a:rPr dirty="0" smtClean="0" sz="2400" spc="0">
                <a:latin typeface="Arial"/>
                <a:cs typeface="Arial"/>
              </a:rPr>
              <a:t>pressed</a:t>
            </a:r>
            <a:r>
              <a:rPr dirty="0" smtClean="0" sz="2400" spc="2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b</a:t>
            </a:r>
            <a:r>
              <a:rPr dirty="0" smtClean="0" sz="2400" spc="0">
                <a:latin typeface="Arial"/>
                <a:cs typeface="Arial"/>
              </a:rPr>
              <a:t>y two ad</a:t>
            </a:r>
            <a:r>
              <a:rPr dirty="0" smtClean="0" sz="2400" spc="-10">
                <a:latin typeface="Arial"/>
                <a:cs typeface="Arial"/>
              </a:rPr>
              <a:t>d</a:t>
            </a:r>
            <a:r>
              <a:rPr dirty="0" smtClean="0" sz="2400" spc="0">
                <a:latin typeface="Arial"/>
                <a:cs typeface="Arial"/>
              </a:rPr>
              <a:t>resses.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20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967353"/>
            <a:ext cx="4733925" cy="3911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469900" algn="l"/>
                <a:tab pos="1998345" algn="l"/>
                <a:tab pos="3462020" algn="l"/>
                <a:tab pos="4144645" algn="l"/>
              </a:tabLst>
            </a:pPr>
            <a:r>
              <a:rPr dirty="0" smtClean="0" sz="2500" spc="-65" b="1">
                <a:latin typeface="Arial"/>
                <a:cs typeface="Arial"/>
              </a:rPr>
              <a:t>1</a:t>
            </a:r>
            <a:r>
              <a:rPr dirty="0" smtClean="0" sz="2500" spc="-30" b="1">
                <a:latin typeface="Arial"/>
                <a:cs typeface="Arial"/>
              </a:rPr>
              <a:t>.</a:t>
            </a:r>
            <a:r>
              <a:rPr dirty="0" smtClean="0" sz="2500" spc="-30" b="1">
                <a:latin typeface="Arial"/>
                <a:cs typeface="Arial"/>
              </a:rPr>
              <a:t>	</a:t>
            </a:r>
            <a:r>
              <a:rPr dirty="0" smtClean="0" sz="2500" spc="-70" b="1" u="heavy">
                <a:latin typeface="Arial"/>
                <a:cs typeface="Arial"/>
              </a:rPr>
              <a:t>S</a:t>
            </a:r>
            <a:r>
              <a:rPr dirty="0" smtClean="0" sz="2500" spc="-70" b="1" u="heavy">
                <a:latin typeface="Arial"/>
                <a:cs typeface="Arial"/>
              </a:rPr>
              <a:t>e</a:t>
            </a:r>
            <a:r>
              <a:rPr dirty="0" smtClean="0" sz="2500" spc="-60" b="1" u="heavy">
                <a:latin typeface="Arial"/>
                <a:cs typeface="Arial"/>
              </a:rPr>
              <a:t>gment</a:t>
            </a:r>
            <a:r>
              <a:rPr dirty="0" smtClean="0" sz="2500" spc="-30" b="1" u="heavy">
                <a:latin typeface="Arial"/>
                <a:cs typeface="Arial"/>
              </a:rPr>
              <a:t> </a:t>
            </a:r>
            <a:r>
              <a:rPr dirty="0" smtClean="0" sz="2500" spc="-30" b="1" u="heavy">
                <a:latin typeface="Arial"/>
                <a:cs typeface="Arial"/>
              </a:rPr>
              <a:t>	</a:t>
            </a:r>
            <a:r>
              <a:rPr dirty="0" smtClean="0" sz="2500" spc="-75" b="1" u="heavy">
                <a:latin typeface="Arial"/>
                <a:cs typeface="Arial"/>
              </a:rPr>
              <a:t>A</a:t>
            </a:r>
            <a:r>
              <a:rPr dirty="0" smtClean="0" sz="2500" spc="-75" b="1" u="heavy">
                <a:latin typeface="Arial"/>
                <a:cs typeface="Arial"/>
              </a:rPr>
              <a:t>d</a:t>
            </a:r>
            <a:r>
              <a:rPr dirty="0" smtClean="0" sz="2500" spc="-50" b="1" u="heavy">
                <a:latin typeface="Arial"/>
                <a:cs typeface="Arial"/>
              </a:rPr>
              <a:t>dr</a:t>
            </a:r>
            <a:r>
              <a:rPr dirty="0" smtClean="0" sz="2500" spc="-55" b="1" u="heavy">
                <a:latin typeface="Arial"/>
                <a:cs typeface="Arial"/>
              </a:rPr>
              <a:t>e</a:t>
            </a:r>
            <a:r>
              <a:rPr dirty="0" smtClean="0" sz="2500" spc="-70" b="1" u="heavy">
                <a:latin typeface="Arial"/>
                <a:cs typeface="Arial"/>
              </a:rPr>
              <a:t>ss</a:t>
            </a:r>
            <a:r>
              <a:rPr dirty="0" smtClean="0" sz="2500" spc="-30" b="1" u="heavy">
                <a:latin typeface="Arial"/>
                <a:cs typeface="Arial"/>
              </a:rPr>
              <a:t> </a:t>
            </a:r>
            <a:r>
              <a:rPr dirty="0" smtClean="0" sz="2500" spc="-30" b="1" u="heavy">
                <a:latin typeface="Arial"/>
                <a:cs typeface="Arial"/>
              </a:rPr>
              <a:t>	</a:t>
            </a:r>
            <a:r>
              <a:rPr dirty="0" smtClean="0" sz="2500" spc="-35" b="1" u="heavy">
                <a:latin typeface="Arial"/>
                <a:cs typeface="Arial"/>
              </a:rPr>
              <a:t>(</a:t>
            </a:r>
            <a:r>
              <a:rPr dirty="0" smtClean="0" sz="2500" spc="-75" b="1" u="heavy">
                <a:latin typeface="Arial"/>
                <a:cs typeface="Arial"/>
              </a:rPr>
              <a:t>16</a:t>
            </a:r>
            <a:r>
              <a:rPr dirty="0" smtClean="0" sz="2500" spc="-35" b="1" u="heavy">
                <a:latin typeface="Arial"/>
                <a:cs typeface="Arial"/>
              </a:rPr>
              <a:t> </a:t>
            </a:r>
            <a:r>
              <a:rPr dirty="0" smtClean="0" sz="2500" spc="-35" b="1" u="heavy">
                <a:latin typeface="Arial"/>
                <a:cs typeface="Arial"/>
              </a:rPr>
              <a:t>	</a:t>
            </a:r>
            <a:r>
              <a:rPr dirty="0" smtClean="0" sz="2500" spc="-55" b="1" u="heavy">
                <a:latin typeface="Arial"/>
                <a:cs typeface="Arial"/>
              </a:rPr>
              <a:t>bit</a:t>
            </a:r>
            <a:r>
              <a:rPr dirty="0" smtClean="0" sz="2500" spc="-50" b="1" u="heavy">
                <a:latin typeface="Arial"/>
                <a:cs typeface="Arial"/>
              </a:rPr>
              <a:t>)</a:t>
            </a:r>
            <a:r>
              <a:rPr dirty="0" smtClean="0" sz="2500" spc="-35" b="1">
                <a:latin typeface="Arial"/>
                <a:cs typeface="Arial"/>
              </a:rPr>
              <a:t>:</a:t>
            </a:r>
            <a:endParaRPr sz="2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85257" y="3980053"/>
            <a:ext cx="3121660" cy="3759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423545" algn="l"/>
                <a:tab pos="1443355" algn="l"/>
                <a:tab pos="2108200" algn="l"/>
              </a:tabLst>
            </a:pP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t	</a:t>
            </a:r>
            <a:r>
              <a:rPr dirty="0" smtClean="0" sz="2400" spc="0">
                <a:latin typeface="Arial"/>
                <a:cs typeface="Arial"/>
              </a:rPr>
              <a:t>r</a:t>
            </a:r>
            <a:r>
              <a:rPr dirty="0" smtClean="0" sz="2400" spc="-10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fers	</a:t>
            </a:r>
            <a:r>
              <a:rPr dirty="0" smtClean="0" sz="2400" spc="0">
                <a:latin typeface="Arial"/>
                <a:cs typeface="Arial"/>
              </a:rPr>
              <a:t>t</a:t>
            </a:r>
            <a:r>
              <a:rPr dirty="0" smtClean="0" sz="2400" spc="-10">
                <a:latin typeface="Arial"/>
                <a:cs typeface="Arial"/>
              </a:rPr>
              <a:t>h</a:t>
            </a:r>
            <a:r>
              <a:rPr dirty="0" smtClean="0" sz="2400" spc="0">
                <a:latin typeface="Arial"/>
                <a:cs typeface="Arial"/>
              </a:rPr>
              <a:t>e	</a:t>
            </a:r>
            <a:r>
              <a:rPr dirty="0" smtClean="0" sz="2400" spc="0">
                <a:latin typeface="Arial"/>
                <a:cs typeface="Arial"/>
              </a:rPr>
              <a:t>starting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4345813"/>
            <a:ext cx="8073390" cy="19119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469900" marR="12700">
              <a:lnSpc>
                <a:spcPct val="100000"/>
              </a:lnSpc>
              <a:tabLst>
                <a:tab pos="1694814" algn="l"/>
                <a:tab pos="2092960" algn="l"/>
                <a:tab pos="2403475" algn="l"/>
                <a:tab pos="3716020" algn="l"/>
                <a:tab pos="4365625" algn="l"/>
                <a:tab pos="4659630" algn="l"/>
                <a:tab pos="5019675" algn="l"/>
                <a:tab pos="5804535" algn="l"/>
                <a:tab pos="6303010" algn="l"/>
                <a:tab pos="7240270" algn="l"/>
                <a:tab pos="7636509" algn="l"/>
              </a:tabLst>
            </a:pPr>
            <a:r>
              <a:rPr dirty="0" smtClean="0" sz="2400">
                <a:latin typeface="Arial"/>
                <a:cs typeface="Arial"/>
              </a:rPr>
              <a:t>ad</a:t>
            </a:r>
            <a:r>
              <a:rPr dirty="0" smtClean="0" sz="2400" spc="-10">
                <a:latin typeface="Arial"/>
                <a:cs typeface="Arial"/>
              </a:rPr>
              <a:t>d</a:t>
            </a:r>
            <a:r>
              <a:rPr dirty="0" smtClean="0" sz="2400" spc="0">
                <a:latin typeface="Arial"/>
                <a:cs typeface="Arial"/>
              </a:rPr>
              <a:t>ress	</a:t>
            </a:r>
            <a:r>
              <a:rPr dirty="0" smtClean="0" sz="2400" spc="-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f	</a:t>
            </a:r>
            <a:r>
              <a:rPr dirty="0" smtClean="0" sz="2400" spc="0">
                <a:latin typeface="Arial"/>
                <a:cs typeface="Arial"/>
              </a:rPr>
              <a:t>a	</a:t>
            </a:r>
            <a:r>
              <a:rPr dirty="0" smtClean="0" sz="2400" spc="0">
                <a:latin typeface="Arial"/>
                <a:cs typeface="Arial"/>
              </a:rPr>
              <a:t>seg</a:t>
            </a:r>
            <a:r>
              <a:rPr dirty="0" smtClean="0" sz="2400" spc="5">
                <a:latin typeface="Arial"/>
                <a:cs typeface="Arial"/>
              </a:rPr>
              <a:t>m</a:t>
            </a:r>
            <a:r>
              <a:rPr dirty="0" smtClean="0" sz="2400" spc="0">
                <a:latin typeface="Arial"/>
                <a:cs typeface="Arial"/>
              </a:rPr>
              <a:t>e</a:t>
            </a:r>
            <a:r>
              <a:rPr dirty="0" smtClean="0" sz="2400" spc="5">
                <a:latin typeface="Arial"/>
                <a:cs typeface="Arial"/>
              </a:rPr>
              <a:t>n</a:t>
            </a:r>
            <a:r>
              <a:rPr dirty="0" smtClean="0" sz="2400" spc="0">
                <a:latin typeface="Arial"/>
                <a:cs typeface="Arial"/>
              </a:rPr>
              <a:t>t	</a:t>
            </a:r>
            <a:r>
              <a:rPr dirty="0" smtClean="0" sz="2400" spc="-5">
                <a:latin typeface="Arial"/>
                <a:cs typeface="Arial"/>
              </a:rPr>
              <a:t>an</a:t>
            </a:r>
            <a:r>
              <a:rPr dirty="0" smtClean="0" sz="2400" spc="0">
                <a:latin typeface="Arial"/>
                <a:cs typeface="Arial"/>
              </a:rPr>
              <a:t>d	</a:t>
            </a:r>
            <a:r>
              <a:rPr dirty="0" smtClean="0" sz="2400" spc="-5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t	</a:t>
            </a:r>
            <a:r>
              <a:rPr dirty="0" smtClean="0" sz="2400" spc="-5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s	</a:t>
            </a:r>
            <a:r>
              <a:rPr dirty="0" smtClean="0" sz="2400" spc="0">
                <a:latin typeface="Arial"/>
                <a:cs typeface="Arial"/>
              </a:rPr>
              <a:t>fi</a:t>
            </a:r>
            <a:r>
              <a:rPr dirty="0" smtClean="0" sz="2400" spc="-15">
                <a:latin typeface="Arial"/>
                <a:cs typeface="Arial"/>
              </a:rPr>
              <a:t>x</a:t>
            </a:r>
            <a:r>
              <a:rPr dirty="0" smtClean="0" sz="2400" spc="5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d	</a:t>
            </a:r>
            <a:r>
              <a:rPr dirty="0" smtClean="0" sz="2400" spc="0">
                <a:latin typeface="Arial"/>
                <a:cs typeface="Arial"/>
              </a:rPr>
              <a:t>for	</a:t>
            </a:r>
            <a:r>
              <a:rPr dirty="0" smtClean="0" sz="2400" spc="0">
                <a:latin typeface="Arial"/>
                <a:cs typeface="Arial"/>
              </a:rPr>
              <a:t>w</a:t>
            </a:r>
            <a:r>
              <a:rPr dirty="0" smtClean="0" sz="2400" spc="-10">
                <a:latin typeface="Arial"/>
                <a:cs typeface="Arial"/>
              </a:rPr>
              <a:t>h</a:t>
            </a:r>
            <a:r>
              <a:rPr dirty="0" smtClean="0" sz="2400" spc="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le	</a:t>
            </a:r>
            <a:r>
              <a:rPr dirty="0" smtClean="0" sz="2400" spc="-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f	</a:t>
            </a:r>
            <a:r>
              <a:rPr dirty="0" smtClean="0" sz="2400" spc="0">
                <a:latin typeface="Arial"/>
                <a:cs typeface="Arial"/>
              </a:rPr>
              <a:t>the</a:t>
            </a:r>
            <a:r>
              <a:rPr dirty="0" smtClean="0" sz="2400" spc="0">
                <a:latin typeface="Arial"/>
                <a:cs typeface="Arial"/>
              </a:rPr>
              <a:t> segmen</a:t>
            </a:r>
            <a:r>
              <a:rPr dirty="0" smtClean="0" sz="2400" spc="-5">
                <a:latin typeface="Arial"/>
                <a:cs typeface="Arial"/>
              </a:rPr>
              <a:t>t</a:t>
            </a:r>
            <a:r>
              <a:rPr dirty="0" smtClean="0" sz="2400" spc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4"/>
              </a:spcBef>
            </a:pPr>
            <a:endParaRPr sz="650"/>
          </a:p>
          <a:p>
            <a:pPr algn="just" marL="469900" marR="13335" indent="-457834">
              <a:lnSpc>
                <a:spcPts val="2880"/>
              </a:lnSpc>
              <a:tabLst>
                <a:tab pos="469900" algn="l"/>
              </a:tabLst>
            </a:pPr>
            <a:r>
              <a:rPr dirty="0" smtClean="0" sz="2500" spc="-65" b="1">
                <a:latin typeface="Arial"/>
                <a:cs typeface="Arial"/>
              </a:rPr>
              <a:t>2</a:t>
            </a:r>
            <a:r>
              <a:rPr dirty="0" smtClean="0" sz="2500" spc="-30" b="1">
                <a:latin typeface="Arial"/>
                <a:cs typeface="Arial"/>
              </a:rPr>
              <a:t>.</a:t>
            </a:r>
            <a:r>
              <a:rPr dirty="0" smtClean="0" sz="2500" spc="-30" b="1">
                <a:latin typeface="Arial"/>
                <a:cs typeface="Arial"/>
              </a:rPr>
              <a:t>	</a:t>
            </a:r>
            <a:r>
              <a:rPr dirty="0" smtClean="0" sz="2500" spc="-80" b="1" u="heavy">
                <a:latin typeface="Arial"/>
                <a:cs typeface="Arial"/>
              </a:rPr>
              <a:t>O</a:t>
            </a:r>
            <a:r>
              <a:rPr dirty="0" smtClean="0" sz="2500" spc="-30" b="1" u="heavy">
                <a:latin typeface="Arial"/>
                <a:cs typeface="Arial"/>
              </a:rPr>
              <a:t>f</a:t>
            </a:r>
            <a:r>
              <a:rPr dirty="0" smtClean="0" sz="2500" spc="-45" b="1" u="heavy">
                <a:latin typeface="Arial"/>
                <a:cs typeface="Arial"/>
              </a:rPr>
              <a:t>fset</a:t>
            </a:r>
            <a:r>
              <a:rPr dirty="0" smtClean="0" sz="2500" spc="100" b="1" u="heavy">
                <a:latin typeface="Arial"/>
                <a:cs typeface="Arial"/>
              </a:rPr>
              <a:t> </a:t>
            </a:r>
            <a:r>
              <a:rPr dirty="0" smtClean="0" sz="2500" spc="-55" b="1" u="heavy">
                <a:latin typeface="Arial"/>
                <a:cs typeface="Arial"/>
              </a:rPr>
              <a:t>or</a:t>
            </a:r>
            <a:r>
              <a:rPr dirty="0" smtClean="0" sz="2500" spc="95" b="1" u="heavy">
                <a:latin typeface="Arial"/>
                <a:cs typeface="Arial"/>
              </a:rPr>
              <a:t> </a:t>
            </a:r>
            <a:r>
              <a:rPr dirty="0" smtClean="0" sz="2500" spc="-60" b="1" u="heavy">
                <a:latin typeface="Arial"/>
                <a:cs typeface="Arial"/>
              </a:rPr>
              <a:t>Displacem</a:t>
            </a:r>
            <a:r>
              <a:rPr dirty="0" smtClean="0" sz="2500" spc="-50" b="1" u="heavy">
                <a:latin typeface="Arial"/>
                <a:cs typeface="Arial"/>
              </a:rPr>
              <a:t>ent</a:t>
            </a:r>
            <a:r>
              <a:rPr dirty="0" smtClean="0" sz="2500" spc="110" b="1" u="heavy">
                <a:latin typeface="Arial"/>
                <a:cs typeface="Arial"/>
              </a:rPr>
              <a:t> </a:t>
            </a:r>
            <a:r>
              <a:rPr dirty="0" smtClean="0" sz="2500" spc="-75" b="1" u="heavy">
                <a:latin typeface="Arial"/>
                <a:cs typeface="Arial"/>
              </a:rPr>
              <a:t>A</a:t>
            </a:r>
            <a:r>
              <a:rPr dirty="0" smtClean="0" sz="2500" spc="-75" b="1" u="heavy">
                <a:latin typeface="Arial"/>
                <a:cs typeface="Arial"/>
              </a:rPr>
              <a:t>d</a:t>
            </a:r>
            <a:r>
              <a:rPr dirty="0" smtClean="0" sz="2500" spc="-50" b="1" u="heavy">
                <a:latin typeface="Arial"/>
                <a:cs typeface="Arial"/>
              </a:rPr>
              <a:t>dr</a:t>
            </a:r>
            <a:r>
              <a:rPr dirty="0" smtClean="0" sz="2500" spc="-55" b="1" u="heavy">
                <a:latin typeface="Arial"/>
                <a:cs typeface="Arial"/>
              </a:rPr>
              <a:t>e</a:t>
            </a:r>
            <a:r>
              <a:rPr dirty="0" smtClean="0" sz="2500" spc="-60" b="1" u="heavy">
                <a:latin typeface="Arial"/>
                <a:cs typeface="Arial"/>
              </a:rPr>
              <a:t>ss</a:t>
            </a:r>
            <a:r>
              <a:rPr dirty="0" smtClean="0" sz="2500" spc="105" b="1" u="heavy">
                <a:latin typeface="Arial"/>
                <a:cs typeface="Arial"/>
              </a:rPr>
              <a:t> </a:t>
            </a:r>
            <a:r>
              <a:rPr dirty="0" smtClean="0" sz="2500" spc="-35" b="1" u="heavy">
                <a:latin typeface="Arial"/>
                <a:cs typeface="Arial"/>
              </a:rPr>
              <a:t>(</a:t>
            </a:r>
            <a:r>
              <a:rPr dirty="0" smtClean="0" sz="2500" spc="-65" b="1" u="heavy">
                <a:latin typeface="Arial"/>
                <a:cs typeface="Arial"/>
              </a:rPr>
              <a:t>16</a:t>
            </a:r>
            <a:r>
              <a:rPr dirty="0" smtClean="0" sz="2500" spc="100" b="1" u="heavy">
                <a:latin typeface="Arial"/>
                <a:cs typeface="Arial"/>
              </a:rPr>
              <a:t> </a:t>
            </a:r>
            <a:r>
              <a:rPr dirty="0" smtClean="0" sz="2500" spc="-45" b="1" u="heavy">
                <a:latin typeface="Arial"/>
                <a:cs typeface="Arial"/>
              </a:rPr>
              <a:t>bit</a:t>
            </a:r>
            <a:r>
              <a:rPr dirty="0" smtClean="0" sz="2500" spc="-30" b="1" u="heavy">
                <a:latin typeface="Arial"/>
                <a:cs typeface="Arial"/>
              </a:rPr>
              <a:t>)</a:t>
            </a:r>
            <a:r>
              <a:rPr dirty="0" smtClean="0" sz="2500" spc="-45" b="1">
                <a:latin typeface="Arial"/>
                <a:cs typeface="Arial"/>
              </a:rPr>
              <a:t>:</a:t>
            </a:r>
            <a:r>
              <a:rPr dirty="0" smtClean="0" sz="2500" spc="100" b="1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t</a:t>
            </a:r>
            <a:r>
              <a:rPr dirty="0" smtClean="0" sz="2400" spc="13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refe</a:t>
            </a:r>
            <a:r>
              <a:rPr dirty="0" smtClean="0" sz="2400" spc="5">
                <a:latin typeface="Arial"/>
                <a:cs typeface="Arial"/>
              </a:rPr>
              <a:t>r</a:t>
            </a:r>
            <a:r>
              <a:rPr dirty="0" smtClean="0" sz="2400" spc="0">
                <a:latin typeface="Arial"/>
                <a:cs typeface="Arial"/>
              </a:rPr>
              <a:t>s</a:t>
            </a:r>
            <a:r>
              <a:rPr dirty="0" smtClean="0" sz="2400" spc="12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</a:t>
            </a:r>
            <a:r>
              <a:rPr dirty="0" smtClean="0" sz="2400" spc="-10">
                <a:latin typeface="Arial"/>
                <a:cs typeface="Arial"/>
              </a:rPr>
              <a:t>h</a:t>
            </a:r>
            <a:r>
              <a:rPr dirty="0" smtClean="0" sz="2400" spc="0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 indi</a:t>
            </a:r>
            <a:r>
              <a:rPr dirty="0" smtClean="0" sz="2400" spc="5">
                <a:latin typeface="Arial"/>
                <a:cs typeface="Arial"/>
              </a:rPr>
              <a:t>v</a:t>
            </a:r>
            <a:r>
              <a:rPr dirty="0" smtClean="0" sz="2400" spc="0">
                <a:latin typeface="Arial"/>
                <a:cs typeface="Arial"/>
              </a:rPr>
              <a:t>idual </a:t>
            </a:r>
            <a:r>
              <a:rPr dirty="0" smtClean="0" sz="2400" spc="28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location </a:t>
            </a:r>
            <a:r>
              <a:rPr dirty="0" smtClean="0" sz="2400" spc="29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n </a:t>
            </a:r>
            <a:r>
              <a:rPr dirty="0" smtClean="0" sz="2400" spc="28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that </a:t>
            </a:r>
            <a:r>
              <a:rPr dirty="0" smtClean="0" sz="2400" spc="27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segment </a:t>
            </a:r>
            <a:r>
              <a:rPr dirty="0" smtClean="0" sz="2400" spc="27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an</a:t>
            </a:r>
            <a:r>
              <a:rPr dirty="0" smtClean="0" sz="2400" spc="0">
                <a:latin typeface="Arial"/>
                <a:cs typeface="Arial"/>
              </a:rPr>
              <a:t>d </a:t>
            </a:r>
            <a:r>
              <a:rPr dirty="0" smtClean="0" sz="2400" spc="28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t </a:t>
            </a:r>
            <a:r>
              <a:rPr dirty="0" smtClean="0" sz="2400" spc="28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s </a:t>
            </a:r>
            <a:r>
              <a:rPr dirty="0" smtClean="0" sz="2400" spc="27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var</a:t>
            </a:r>
            <a:r>
              <a:rPr dirty="0" smtClean="0" sz="2400" spc="5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ed</a:t>
            </a:r>
            <a:r>
              <a:rPr dirty="0" smtClean="0" sz="2400" spc="0">
                <a:latin typeface="Arial"/>
                <a:cs typeface="Arial"/>
              </a:rPr>
              <a:t> l</a:t>
            </a:r>
            <a:r>
              <a:rPr dirty="0" smtClean="0" sz="2400" spc="-10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cation</a:t>
            </a:r>
            <a:r>
              <a:rPr dirty="0" smtClean="0" sz="2400" spc="2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w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s</a:t>
            </a:r>
            <a:r>
              <a:rPr dirty="0" smtClean="0" sz="2400" spc="-5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304800"/>
            <a:ext cx="8229600" cy="5821680"/>
          </a:xfrm>
          <a:custGeom>
            <a:avLst/>
            <a:gdLst/>
            <a:ahLst/>
            <a:cxnLst/>
            <a:rect l="l" t="t" r="r" b="b"/>
            <a:pathLst>
              <a:path w="8229600" h="5821680">
                <a:moveTo>
                  <a:pt x="0" y="5821680"/>
                </a:moveTo>
                <a:lnTo>
                  <a:pt x="8229600" y="5821680"/>
                </a:lnTo>
                <a:lnTo>
                  <a:pt x="8229600" y="0"/>
                </a:lnTo>
                <a:lnTo>
                  <a:pt x="0" y="0"/>
                </a:lnTo>
                <a:lnTo>
                  <a:pt x="0" y="582168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5940" y="340867"/>
            <a:ext cx="8072755" cy="8629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800" spc="180">
                <a:latin typeface="Wingdings"/>
                <a:cs typeface="Wingdings"/>
              </a:rPr>
              <a:t></a:t>
            </a:r>
            <a:r>
              <a:rPr dirty="0" smtClean="0" sz="2800" spc="-25" u="heavy">
                <a:latin typeface="Arial"/>
                <a:cs typeface="Arial"/>
              </a:rPr>
              <a:t>By</a:t>
            </a:r>
            <a:r>
              <a:rPr dirty="0" smtClean="0" sz="2800" spc="20" u="heavy">
                <a:latin typeface="Arial"/>
                <a:cs typeface="Arial"/>
              </a:rPr>
              <a:t> </a:t>
            </a:r>
            <a:r>
              <a:rPr dirty="0" smtClean="0" sz="2800" spc="-20" u="heavy">
                <a:latin typeface="Arial"/>
                <a:cs typeface="Arial"/>
              </a:rPr>
              <a:t>u</a:t>
            </a:r>
            <a:r>
              <a:rPr dirty="0" smtClean="0" sz="2800" spc="-10" u="heavy">
                <a:latin typeface="Arial"/>
                <a:cs typeface="Arial"/>
              </a:rPr>
              <a:t>s</a:t>
            </a:r>
            <a:r>
              <a:rPr dirty="0" smtClean="0" sz="2800" spc="-15" u="heavy">
                <a:latin typeface="Arial"/>
                <a:cs typeface="Arial"/>
              </a:rPr>
              <a:t>ing</a:t>
            </a:r>
            <a:r>
              <a:rPr dirty="0" smtClean="0" sz="2800" spc="15" u="heavy">
                <a:latin typeface="Arial"/>
                <a:cs typeface="Arial"/>
              </a:rPr>
              <a:t> </a:t>
            </a:r>
            <a:r>
              <a:rPr dirty="0" smtClean="0" sz="2800" spc="-15" u="heavy">
                <a:latin typeface="Arial"/>
                <a:cs typeface="Arial"/>
              </a:rPr>
              <a:t>th</a:t>
            </a:r>
            <a:r>
              <a:rPr dirty="0" smtClean="0" sz="2800" spc="-15" u="heavy">
                <a:latin typeface="Arial"/>
                <a:cs typeface="Arial"/>
              </a:rPr>
              <a:t>e</a:t>
            </a:r>
            <a:r>
              <a:rPr dirty="0" smtClean="0" sz="2800" spc="-15" u="heavy">
                <a:latin typeface="Arial"/>
                <a:cs typeface="Arial"/>
              </a:rPr>
              <a:t>se</a:t>
            </a:r>
            <a:r>
              <a:rPr dirty="0" smtClean="0" sz="2800" spc="25" u="heavy">
                <a:latin typeface="Arial"/>
                <a:cs typeface="Arial"/>
              </a:rPr>
              <a:t> </a:t>
            </a:r>
            <a:r>
              <a:rPr dirty="0" smtClean="0" sz="2800" spc="-15" u="heavy">
                <a:latin typeface="Arial"/>
                <a:cs typeface="Arial"/>
              </a:rPr>
              <a:t>two</a:t>
            </a:r>
            <a:r>
              <a:rPr dirty="0" smtClean="0" sz="2800" spc="15" u="heavy">
                <a:latin typeface="Arial"/>
                <a:cs typeface="Arial"/>
              </a:rPr>
              <a:t> </a:t>
            </a:r>
            <a:r>
              <a:rPr dirty="0" smtClean="0" sz="2800" spc="-15" u="heavy">
                <a:latin typeface="Arial"/>
                <a:cs typeface="Arial"/>
              </a:rPr>
              <a:t>addresses</a:t>
            </a:r>
            <a:r>
              <a:rPr dirty="0" smtClean="0" sz="2800" spc="20" u="heavy">
                <a:latin typeface="Arial"/>
                <a:cs typeface="Arial"/>
              </a:rPr>
              <a:t> </a:t>
            </a:r>
            <a:r>
              <a:rPr dirty="0" smtClean="0" sz="2800" spc="-15" u="heavy">
                <a:latin typeface="Arial"/>
                <a:cs typeface="Arial"/>
              </a:rPr>
              <a:t>the</a:t>
            </a:r>
            <a:r>
              <a:rPr dirty="0" smtClean="0" sz="2800" spc="25" u="heavy">
                <a:latin typeface="Arial"/>
                <a:cs typeface="Arial"/>
              </a:rPr>
              <a:t> </a:t>
            </a:r>
            <a:r>
              <a:rPr dirty="0" smtClean="0" sz="2800" spc="-20" u="heavy">
                <a:latin typeface="Arial"/>
                <a:cs typeface="Arial"/>
              </a:rPr>
              <a:t>20</a:t>
            </a:r>
            <a:r>
              <a:rPr dirty="0" smtClean="0" sz="2800" spc="0" u="heavy">
                <a:latin typeface="Arial"/>
                <a:cs typeface="Arial"/>
              </a:rPr>
              <a:t> </a:t>
            </a:r>
            <a:r>
              <a:rPr dirty="0" smtClean="0" sz="2800" spc="-10" u="heavy">
                <a:latin typeface="Arial"/>
                <a:cs typeface="Arial"/>
              </a:rPr>
              <a:t>bit</a:t>
            </a:r>
            <a:r>
              <a:rPr dirty="0" smtClean="0" sz="2800" spc="25" u="heavy">
                <a:latin typeface="Arial"/>
                <a:cs typeface="Arial"/>
              </a:rPr>
              <a:t> </a:t>
            </a:r>
            <a:r>
              <a:rPr dirty="0" smtClean="0" sz="2800" spc="-15" u="heavy">
                <a:latin typeface="Arial"/>
                <a:cs typeface="Arial"/>
              </a:rPr>
              <a:t>phys</a:t>
            </a:r>
            <a:r>
              <a:rPr dirty="0" smtClean="0" sz="2800" spc="-5" u="heavy">
                <a:latin typeface="Arial"/>
                <a:cs typeface="Arial"/>
              </a:rPr>
              <a:t>i</a:t>
            </a:r>
            <a:r>
              <a:rPr dirty="0" smtClean="0" sz="2800" spc="-15" u="heavy">
                <a:latin typeface="Arial"/>
                <a:cs typeface="Arial"/>
              </a:rPr>
              <a:t>c</a:t>
            </a:r>
            <a:r>
              <a:rPr dirty="0" smtClean="0" sz="2800" spc="-15" u="heavy">
                <a:latin typeface="Arial"/>
                <a:cs typeface="Arial"/>
              </a:rPr>
              <a:t>a</a:t>
            </a:r>
            <a:r>
              <a:rPr dirty="0" smtClean="0" sz="2800" spc="-10" u="heavy">
                <a:latin typeface="Arial"/>
                <a:cs typeface="Arial"/>
              </a:rPr>
              <a:t>l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smtClean="0" sz="2800" spc="-10" u="heavy">
                <a:latin typeface="Arial"/>
                <a:cs typeface="Arial"/>
              </a:rPr>
              <a:t>address</a:t>
            </a:r>
            <a:r>
              <a:rPr dirty="0" smtClean="0" sz="2800" spc="-25" u="heavy">
                <a:latin typeface="Arial"/>
                <a:cs typeface="Arial"/>
              </a:rPr>
              <a:t> </a:t>
            </a:r>
            <a:r>
              <a:rPr dirty="0" smtClean="0" sz="2800" spc="-10" u="heavy">
                <a:latin typeface="Arial"/>
                <a:cs typeface="Arial"/>
              </a:rPr>
              <a:t>can</a:t>
            </a:r>
            <a:r>
              <a:rPr dirty="0" smtClean="0" sz="2800" spc="-10" u="heavy">
                <a:latin typeface="Arial"/>
                <a:cs typeface="Arial"/>
              </a:rPr>
              <a:t> </a:t>
            </a:r>
            <a:r>
              <a:rPr dirty="0" smtClean="0" sz="2800" spc="-15" u="heavy">
                <a:latin typeface="Arial"/>
                <a:cs typeface="Arial"/>
              </a:rPr>
              <a:t>be</a:t>
            </a:r>
            <a:r>
              <a:rPr dirty="0" smtClean="0" sz="2800" spc="-10" u="heavy">
                <a:latin typeface="Arial"/>
                <a:cs typeface="Arial"/>
              </a:rPr>
              <a:t> </a:t>
            </a:r>
            <a:r>
              <a:rPr dirty="0" smtClean="0" sz="2800" spc="-15" u="heavy">
                <a:latin typeface="Arial"/>
                <a:cs typeface="Arial"/>
              </a:rPr>
              <a:t>c</a:t>
            </a:r>
            <a:r>
              <a:rPr dirty="0" smtClean="0" sz="2800" spc="-15" u="heavy">
                <a:latin typeface="Arial"/>
                <a:cs typeface="Arial"/>
              </a:rPr>
              <a:t>a</a:t>
            </a:r>
            <a:r>
              <a:rPr dirty="0" smtClean="0" sz="2800" spc="-10" u="heavy">
                <a:latin typeface="Arial"/>
                <a:cs typeface="Arial"/>
              </a:rPr>
              <a:t>l</a:t>
            </a:r>
            <a:r>
              <a:rPr dirty="0" smtClean="0" sz="2800" spc="-10" u="heavy">
                <a:latin typeface="Arial"/>
                <a:cs typeface="Arial"/>
              </a:rPr>
              <a:t>c</a:t>
            </a:r>
            <a:r>
              <a:rPr dirty="0" smtClean="0" sz="2800" spc="-20" u="heavy">
                <a:latin typeface="Arial"/>
                <a:cs typeface="Arial"/>
              </a:rPr>
              <a:t>u</a:t>
            </a:r>
            <a:r>
              <a:rPr dirty="0" smtClean="0" sz="2800" spc="-5" u="heavy">
                <a:latin typeface="Arial"/>
                <a:cs typeface="Arial"/>
              </a:rPr>
              <a:t>l</a:t>
            </a:r>
            <a:r>
              <a:rPr dirty="0" smtClean="0" sz="2800" spc="-15" u="heavy">
                <a:latin typeface="Arial"/>
                <a:cs typeface="Arial"/>
              </a:rPr>
              <a:t>at</a:t>
            </a:r>
            <a:r>
              <a:rPr dirty="0" smtClean="0" sz="2800" spc="-10" u="heavy">
                <a:latin typeface="Arial"/>
                <a:cs typeface="Arial"/>
              </a:rPr>
              <a:t>e</a:t>
            </a:r>
            <a:r>
              <a:rPr dirty="0" smtClean="0" sz="2800" spc="-20" u="heavy">
                <a:latin typeface="Arial"/>
                <a:cs typeface="Arial"/>
              </a:rPr>
              <a:t>d</a:t>
            </a:r>
            <a:r>
              <a:rPr dirty="0" smtClean="0" sz="2800" spc="0" u="heavy">
                <a:latin typeface="Arial"/>
                <a:cs typeface="Arial"/>
              </a:rPr>
              <a:t> </a:t>
            </a:r>
            <a:r>
              <a:rPr dirty="0" smtClean="0" sz="2800" spc="-10" u="heavy">
                <a:latin typeface="Arial"/>
                <a:cs typeface="Arial"/>
              </a:rPr>
              <a:t>as</a:t>
            </a:r>
            <a:r>
              <a:rPr dirty="0" smtClean="0" sz="2800" spc="-10" u="heavy">
                <a:latin typeface="Arial"/>
                <a:cs typeface="Arial"/>
              </a:rPr>
              <a:t> </a:t>
            </a:r>
            <a:r>
              <a:rPr dirty="0" smtClean="0" sz="2800" spc="-20" u="heavy">
                <a:latin typeface="Arial"/>
                <a:cs typeface="Arial"/>
              </a:rPr>
              <a:t>b</a:t>
            </a:r>
            <a:r>
              <a:rPr dirty="0" smtClean="0" sz="2800" spc="-15" u="heavy">
                <a:latin typeface="Arial"/>
                <a:cs typeface="Arial"/>
              </a:rPr>
              <a:t>e</a:t>
            </a:r>
            <a:r>
              <a:rPr dirty="0" smtClean="0" sz="2800" spc="-10" u="heavy">
                <a:latin typeface="Arial"/>
                <a:cs typeface="Arial"/>
              </a:rPr>
              <a:t>l</a:t>
            </a:r>
            <a:r>
              <a:rPr dirty="0" smtClean="0" sz="2800" spc="-15" u="heavy">
                <a:latin typeface="Arial"/>
                <a:cs typeface="Arial"/>
              </a:rPr>
              <a:t>o</a:t>
            </a:r>
            <a:r>
              <a:rPr dirty="0" smtClean="0" sz="2800" spc="-25" u="heavy">
                <a:latin typeface="Arial"/>
                <a:cs typeface="Arial"/>
              </a:rPr>
              <a:t>w</a:t>
            </a:r>
            <a:r>
              <a:rPr dirty="0" smtClean="0" sz="2800" spc="-10" u="heavy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304415"/>
            <a:ext cx="8073390" cy="29965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355600" marR="127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 smtClean="0" sz="2800" spc="-20">
                <a:latin typeface="Arial"/>
                <a:cs typeface="Arial"/>
              </a:rPr>
              <a:t>Ac</a:t>
            </a:r>
            <a:r>
              <a:rPr dirty="0" smtClean="0" sz="2800" spc="-5">
                <a:latin typeface="Arial"/>
                <a:cs typeface="Arial"/>
              </a:rPr>
              <a:t>c</a:t>
            </a:r>
            <a:r>
              <a:rPr dirty="0" smtClean="0" sz="2800" spc="-20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-20">
                <a:latin typeface="Arial"/>
                <a:cs typeface="Arial"/>
              </a:rPr>
              <a:t>d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-20">
                <a:latin typeface="Arial"/>
                <a:cs typeface="Arial"/>
              </a:rPr>
              <a:t>ng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to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1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th</a:t>
            </a:r>
            <a:r>
              <a:rPr dirty="0" smtClean="0" sz="2800" spc="-5">
                <a:latin typeface="Arial"/>
                <a:cs typeface="Arial"/>
              </a:rPr>
              <a:t>i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15">
                <a:latin typeface="Arial"/>
                <a:cs typeface="Arial"/>
              </a:rPr>
              <a:t>  </a:t>
            </a:r>
            <a:r>
              <a:rPr dirty="0" smtClean="0" sz="2800" spc="-15">
                <a:latin typeface="Arial"/>
                <a:cs typeface="Arial"/>
              </a:rPr>
              <a:t>fo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-20">
                <a:latin typeface="Arial"/>
                <a:cs typeface="Arial"/>
              </a:rPr>
              <a:t>mula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3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20">
                <a:latin typeface="Arial"/>
                <a:cs typeface="Arial"/>
              </a:rPr>
              <a:t>gm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10">
                <a:latin typeface="Arial"/>
                <a:cs typeface="Arial"/>
              </a:rPr>
              <a:t>n</a:t>
            </a:r>
            <a:r>
              <a:rPr dirty="0" smtClean="0" sz="2800" spc="-10">
                <a:latin typeface="Arial"/>
                <a:cs typeface="Arial"/>
              </a:rPr>
              <a:t>t</a:t>
            </a:r>
            <a:r>
              <a:rPr dirty="0" smtClean="0" sz="2800" spc="-10">
                <a:latin typeface="Arial"/>
                <a:cs typeface="Arial"/>
              </a:rPr>
              <a:t> </a:t>
            </a:r>
            <a:r>
              <a:rPr dirty="0" smtClean="0" sz="2800" spc="15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addres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10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is</a:t>
            </a:r>
            <a:r>
              <a:rPr dirty="0" smtClean="0" sz="2800" spc="-20">
                <a:latin typeface="Arial"/>
                <a:cs typeface="Arial"/>
              </a:rPr>
              <a:t> m</a:t>
            </a:r>
            <a:r>
              <a:rPr dirty="0" smtClean="0" sz="2800" spc="-15">
                <a:latin typeface="Arial"/>
                <a:cs typeface="Arial"/>
              </a:rPr>
              <a:t>u</a:t>
            </a:r>
            <a:r>
              <a:rPr dirty="0" smtClean="0" sz="2800" spc="-10">
                <a:latin typeface="Arial"/>
                <a:cs typeface="Arial"/>
              </a:rPr>
              <a:t>l</a:t>
            </a:r>
            <a:r>
              <a:rPr dirty="0" smtClean="0" sz="2800" spc="-5">
                <a:latin typeface="Arial"/>
                <a:cs typeface="Arial"/>
              </a:rPr>
              <a:t>t</a:t>
            </a:r>
            <a:r>
              <a:rPr dirty="0" smtClean="0" sz="2800" spc="-10">
                <a:latin typeface="Arial"/>
                <a:cs typeface="Arial"/>
              </a:rPr>
              <a:t>i</a:t>
            </a:r>
            <a:r>
              <a:rPr dirty="0" smtClean="0" sz="2800" spc="-10">
                <a:latin typeface="Arial"/>
                <a:cs typeface="Arial"/>
              </a:rPr>
              <a:t>p</a:t>
            </a:r>
            <a:r>
              <a:rPr dirty="0" smtClean="0" sz="2800" spc="-10">
                <a:latin typeface="Arial"/>
                <a:cs typeface="Arial"/>
              </a:rPr>
              <a:t>l</a:t>
            </a:r>
            <a:r>
              <a:rPr dirty="0" smtClean="0" sz="2800" spc="-5">
                <a:latin typeface="Arial"/>
                <a:cs typeface="Arial"/>
              </a:rPr>
              <a:t>i</a:t>
            </a:r>
            <a:r>
              <a:rPr dirty="0" smtClean="0" sz="2800" spc="-5">
                <a:latin typeface="Arial"/>
                <a:cs typeface="Arial"/>
              </a:rPr>
              <a:t>e</a:t>
            </a:r>
            <a:r>
              <a:rPr dirty="0" smtClean="0" sz="2800" spc="-20">
                <a:latin typeface="Arial"/>
                <a:cs typeface="Arial"/>
              </a:rPr>
              <a:t>d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-18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b</a:t>
            </a:r>
            <a:r>
              <a:rPr dirty="0" smtClean="0" sz="2800" spc="-15">
                <a:latin typeface="Arial"/>
                <a:cs typeface="Arial"/>
              </a:rPr>
              <a:t>y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-18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1</a:t>
            </a:r>
            <a:r>
              <a:rPr dirty="0" smtClean="0" sz="2800" spc="-20">
                <a:latin typeface="Arial"/>
                <a:cs typeface="Arial"/>
              </a:rPr>
              <a:t>0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-20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an</a:t>
            </a:r>
            <a:r>
              <a:rPr dirty="0" smtClean="0" sz="2800" spc="-20">
                <a:latin typeface="Arial"/>
                <a:cs typeface="Arial"/>
              </a:rPr>
              <a:t>d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-185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is</a:t>
            </a:r>
            <a:r>
              <a:rPr dirty="0" smtClean="0" sz="2800" spc="-10">
                <a:latin typeface="Arial"/>
                <a:cs typeface="Arial"/>
              </a:rPr>
              <a:t> </a:t>
            </a:r>
            <a:r>
              <a:rPr dirty="0" smtClean="0" sz="2800" spc="-18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ad</a:t>
            </a:r>
            <a:r>
              <a:rPr dirty="0" smtClean="0" sz="2800" spc="-15">
                <a:latin typeface="Arial"/>
                <a:cs typeface="Arial"/>
              </a:rPr>
              <a:t>d</a:t>
            </a:r>
            <a:r>
              <a:rPr dirty="0" smtClean="0" sz="2800" spc="-20">
                <a:latin typeface="Arial"/>
                <a:cs typeface="Arial"/>
              </a:rPr>
              <a:t>ed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-18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to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-18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offs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5">
                <a:latin typeface="Arial"/>
                <a:cs typeface="Arial"/>
              </a:rPr>
              <a:t>t</a:t>
            </a:r>
            <a:r>
              <a:rPr dirty="0" smtClean="0" sz="2800" spc="-15">
                <a:latin typeface="Arial"/>
                <a:cs typeface="Arial"/>
              </a:rPr>
              <a:t>.This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-195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is</a:t>
            </a:r>
            <a:r>
              <a:rPr dirty="0" smtClean="0" sz="2800" spc="-15">
                <a:latin typeface="Arial"/>
                <a:cs typeface="Arial"/>
              </a:rPr>
              <a:t> e</a:t>
            </a:r>
            <a:r>
              <a:rPr dirty="0" smtClean="0" sz="2800" spc="-10">
                <a:latin typeface="Arial"/>
                <a:cs typeface="Arial"/>
              </a:rPr>
              <a:t>q</a:t>
            </a:r>
            <a:r>
              <a:rPr dirty="0" smtClean="0" sz="2800" spc="-20">
                <a:latin typeface="Arial"/>
                <a:cs typeface="Arial"/>
              </a:rPr>
              <a:t>u</a:t>
            </a:r>
            <a:r>
              <a:rPr dirty="0" smtClean="0" sz="2800" spc="-5">
                <a:latin typeface="Arial"/>
                <a:cs typeface="Arial"/>
              </a:rPr>
              <a:t>i</a:t>
            </a:r>
            <a:r>
              <a:rPr dirty="0" smtClean="0" sz="2800" spc="-15">
                <a:latin typeface="Arial"/>
                <a:cs typeface="Arial"/>
              </a:rPr>
              <a:t>v</a:t>
            </a:r>
            <a:r>
              <a:rPr dirty="0" smtClean="0" sz="2800" spc="-10">
                <a:latin typeface="Arial"/>
                <a:cs typeface="Arial"/>
              </a:rPr>
              <a:t>a</a:t>
            </a:r>
            <a:r>
              <a:rPr dirty="0" smtClean="0" sz="2800" spc="-10">
                <a:latin typeface="Arial"/>
                <a:cs typeface="Arial"/>
              </a:rPr>
              <a:t>l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5">
                <a:latin typeface="Arial"/>
                <a:cs typeface="Arial"/>
              </a:rPr>
              <a:t>n</a:t>
            </a:r>
            <a:r>
              <a:rPr dirty="0" smtClean="0" sz="2800" spc="-10">
                <a:latin typeface="Arial"/>
                <a:cs typeface="Arial"/>
              </a:rPr>
              <a:t>t</a:t>
            </a:r>
            <a:r>
              <a:rPr dirty="0" smtClean="0" sz="2800" spc="4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to</a:t>
            </a:r>
            <a:r>
              <a:rPr dirty="0" smtClean="0" sz="2800" spc="5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15">
                <a:latin typeface="Arial"/>
                <a:cs typeface="Arial"/>
              </a:rPr>
              <a:t>h</a:t>
            </a:r>
            <a:r>
              <a:rPr dirty="0" smtClean="0" sz="2800" spc="-10">
                <a:latin typeface="Arial"/>
                <a:cs typeface="Arial"/>
              </a:rPr>
              <a:t>ifting</a:t>
            </a:r>
            <a:r>
              <a:rPr dirty="0" smtClean="0" sz="2800" spc="5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of</a:t>
            </a:r>
            <a:r>
              <a:rPr dirty="0" smtClean="0" sz="2800" spc="5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20">
                <a:latin typeface="Arial"/>
                <a:cs typeface="Arial"/>
              </a:rPr>
              <a:t>gme</a:t>
            </a:r>
            <a:r>
              <a:rPr dirty="0" smtClean="0" sz="2800" spc="-15">
                <a:latin typeface="Arial"/>
                <a:cs typeface="Arial"/>
              </a:rPr>
              <a:t>n</a:t>
            </a:r>
            <a:r>
              <a:rPr dirty="0" smtClean="0" sz="2800" spc="-10">
                <a:latin typeface="Arial"/>
                <a:cs typeface="Arial"/>
              </a:rPr>
              <a:t>t</a:t>
            </a:r>
            <a:r>
              <a:rPr dirty="0" smtClean="0" sz="2800" spc="6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re</a:t>
            </a:r>
            <a:r>
              <a:rPr dirty="0" smtClean="0" sz="2800" spc="-15">
                <a:latin typeface="Arial"/>
                <a:cs typeface="Arial"/>
              </a:rPr>
              <a:t>g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-15">
                <a:latin typeface="Arial"/>
                <a:cs typeface="Arial"/>
              </a:rPr>
              <a:t>st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10">
                <a:latin typeface="Arial"/>
                <a:cs typeface="Arial"/>
              </a:rPr>
              <a:t>r</a:t>
            </a:r>
            <a:r>
              <a:rPr dirty="0" smtClean="0" sz="2800" spc="6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c</a:t>
            </a:r>
            <a:r>
              <a:rPr dirty="0" smtClean="0" sz="2800" spc="-15">
                <a:latin typeface="Arial"/>
                <a:cs typeface="Arial"/>
              </a:rPr>
              <a:t>o</a:t>
            </a:r>
            <a:r>
              <a:rPr dirty="0" smtClean="0" sz="2800" spc="-15">
                <a:latin typeface="Arial"/>
                <a:cs typeface="Arial"/>
              </a:rPr>
              <a:t>ntent</a:t>
            </a:r>
            <a:r>
              <a:rPr dirty="0" smtClean="0" sz="2800" spc="-10">
                <a:latin typeface="Arial"/>
                <a:cs typeface="Arial"/>
              </a:rPr>
              <a:t> t</a:t>
            </a:r>
            <a:r>
              <a:rPr dirty="0" smtClean="0" sz="2800" spc="-10">
                <a:latin typeface="Arial"/>
                <a:cs typeface="Arial"/>
              </a:rPr>
              <a:t>o</a:t>
            </a:r>
            <a:r>
              <a:rPr dirty="0" smtClean="0" sz="2800" spc="-20">
                <a:latin typeface="Arial"/>
                <a:cs typeface="Arial"/>
              </a:rPr>
              <a:t>wa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-15">
                <a:latin typeface="Arial"/>
                <a:cs typeface="Arial"/>
              </a:rPr>
              <a:t>ds</a:t>
            </a:r>
            <a:r>
              <a:rPr dirty="0" smtClean="0" sz="2800" spc="235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l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10">
                <a:latin typeface="Arial"/>
                <a:cs typeface="Arial"/>
              </a:rPr>
              <a:t>ft</a:t>
            </a:r>
            <a:r>
              <a:rPr dirty="0" smtClean="0" sz="2800" spc="23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4</a:t>
            </a:r>
            <a:r>
              <a:rPr dirty="0" smtClean="0" sz="2800" spc="22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tim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235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s</a:t>
            </a:r>
            <a:r>
              <a:rPr dirty="0" smtClean="0" sz="2800" spc="-20">
                <a:latin typeface="Arial"/>
                <a:cs typeface="Arial"/>
              </a:rPr>
              <a:t>o</a:t>
            </a:r>
            <a:r>
              <a:rPr dirty="0" smtClean="0" sz="2800" spc="22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th</a:t>
            </a:r>
            <a:r>
              <a:rPr dirty="0" smtClean="0" sz="2800" spc="-10">
                <a:latin typeface="Arial"/>
                <a:cs typeface="Arial"/>
              </a:rPr>
              <a:t>a</a:t>
            </a:r>
            <a:r>
              <a:rPr dirty="0" smtClean="0" sz="2800" spc="-10">
                <a:latin typeface="Arial"/>
                <a:cs typeface="Arial"/>
              </a:rPr>
              <a:t>t</a:t>
            </a:r>
            <a:r>
              <a:rPr dirty="0" smtClean="0" sz="2800" spc="21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fo</a:t>
            </a:r>
            <a:r>
              <a:rPr dirty="0" smtClean="0" sz="2800" spc="-10">
                <a:latin typeface="Arial"/>
                <a:cs typeface="Arial"/>
              </a:rPr>
              <a:t>u</a:t>
            </a:r>
            <a:r>
              <a:rPr dirty="0" smtClean="0" sz="2800" spc="-10">
                <a:latin typeface="Arial"/>
                <a:cs typeface="Arial"/>
              </a:rPr>
              <a:t>r</a:t>
            </a:r>
            <a:r>
              <a:rPr dirty="0" smtClean="0" sz="2800" spc="23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z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15">
                <a:latin typeface="Arial"/>
                <a:cs typeface="Arial"/>
              </a:rPr>
              <a:t>ro</a:t>
            </a:r>
            <a:r>
              <a:rPr dirty="0" smtClean="0" sz="2800" spc="240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a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23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added</a:t>
            </a:r>
            <a:r>
              <a:rPr dirty="0" smtClean="0" sz="2800" spc="-5">
                <a:latin typeface="Arial"/>
                <a:cs typeface="Arial"/>
              </a:rPr>
              <a:t> t</a:t>
            </a:r>
            <a:r>
              <a:rPr dirty="0" smtClean="0" sz="2800" spc="-20">
                <a:latin typeface="Arial"/>
                <a:cs typeface="Arial"/>
              </a:rPr>
              <a:t>o</a:t>
            </a:r>
            <a:r>
              <a:rPr dirty="0" smtClean="0" sz="2800" spc="220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ri</a:t>
            </a:r>
            <a:r>
              <a:rPr dirty="0" smtClean="0" sz="2800" spc="-10">
                <a:latin typeface="Arial"/>
                <a:cs typeface="Arial"/>
              </a:rPr>
              <a:t>g</a:t>
            </a:r>
            <a:r>
              <a:rPr dirty="0" smtClean="0" sz="2800" spc="-15">
                <a:latin typeface="Arial"/>
                <a:cs typeface="Arial"/>
              </a:rPr>
              <a:t>ht</a:t>
            </a:r>
            <a:r>
              <a:rPr dirty="0" smtClean="0" sz="2800" spc="22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side</a:t>
            </a:r>
            <a:r>
              <a:rPr dirty="0" smtClean="0" sz="2800" spc="225">
                <a:latin typeface="Arial"/>
                <a:cs typeface="Arial"/>
              </a:rPr>
              <a:t> </a:t>
            </a:r>
            <a:r>
              <a:rPr dirty="0" smtClean="0" sz="2800" spc="-5">
                <a:latin typeface="Arial"/>
                <a:cs typeface="Arial"/>
              </a:rPr>
              <a:t>(</a:t>
            </a:r>
            <a:r>
              <a:rPr dirty="0" smtClean="0" sz="2800" spc="-25" b="1">
                <a:latin typeface="Arial"/>
                <a:cs typeface="Arial"/>
              </a:rPr>
              <a:t>MSB</a:t>
            </a:r>
            <a:r>
              <a:rPr dirty="0" smtClean="0" sz="2800" spc="-10">
                <a:latin typeface="Arial"/>
                <a:cs typeface="Arial"/>
              </a:rPr>
              <a:t>)</a:t>
            </a:r>
            <a:r>
              <a:rPr dirty="0" smtClean="0" sz="2800" spc="229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o</a:t>
            </a:r>
            <a:r>
              <a:rPr dirty="0" smtClean="0" sz="2800" spc="-10">
                <a:latin typeface="Arial"/>
                <a:cs typeface="Arial"/>
              </a:rPr>
              <a:t>f</a:t>
            </a:r>
            <a:r>
              <a:rPr dirty="0" smtClean="0" sz="2800" spc="204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the</a:t>
            </a:r>
            <a:r>
              <a:rPr dirty="0" smtClean="0" sz="2800" spc="229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segm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15">
                <a:latin typeface="Arial"/>
                <a:cs typeface="Arial"/>
              </a:rPr>
              <a:t>nt</a:t>
            </a:r>
            <a:r>
              <a:rPr dirty="0" smtClean="0" sz="2800" spc="22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a</a:t>
            </a:r>
            <a:r>
              <a:rPr dirty="0" smtClean="0" sz="2800" spc="-5">
                <a:latin typeface="Arial"/>
                <a:cs typeface="Arial"/>
              </a:rPr>
              <a:t>d</a:t>
            </a:r>
            <a:r>
              <a:rPr dirty="0" smtClean="0" sz="2800" spc="-20">
                <a:latin typeface="Arial"/>
                <a:cs typeface="Arial"/>
              </a:rPr>
              <a:t>d</a:t>
            </a:r>
            <a:r>
              <a:rPr dirty="0" smtClean="0" sz="2800" spc="-5">
                <a:latin typeface="Arial"/>
                <a:cs typeface="Arial"/>
              </a:rPr>
              <a:t>r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-10">
                <a:latin typeface="Arial"/>
                <a:cs typeface="Arial"/>
              </a:rPr>
              <a:t>s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229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and</a:t>
            </a:r>
            <a:r>
              <a:rPr dirty="0" smtClean="0" sz="2800" spc="-10">
                <a:latin typeface="Arial"/>
                <a:cs typeface="Arial"/>
              </a:rPr>
              <a:t> adde</a:t>
            </a:r>
            <a:r>
              <a:rPr dirty="0" smtClean="0" sz="2800" spc="-20">
                <a:latin typeface="Arial"/>
                <a:cs typeface="Arial"/>
              </a:rPr>
              <a:t>d</a:t>
            </a:r>
            <a:r>
              <a:rPr dirty="0" smtClean="0" sz="2800" spc="8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wi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-20">
                <a:latin typeface="Arial"/>
                <a:cs typeface="Arial"/>
              </a:rPr>
              <a:t>h</a:t>
            </a:r>
            <a:r>
              <a:rPr dirty="0" smtClean="0" sz="2800" spc="9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the</a:t>
            </a:r>
            <a:r>
              <a:rPr dirty="0" smtClean="0" sz="2800" spc="10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offset</a:t>
            </a:r>
            <a:r>
              <a:rPr dirty="0" smtClean="0" sz="2800" spc="85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addres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8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to</a:t>
            </a:r>
            <a:r>
              <a:rPr dirty="0" smtClean="0" sz="2800" spc="9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ge</a:t>
            </a:r>
            <a:r>
              <a:rPr dirty="0" smtClean="0" sz="2800" spc="-10">
                <a:latin typeface="Arial"/>
                <a:cs typeface="Arial"/>
              </a:rPr>
              <a:t>t</a:t>
            </a:r>
            <a:r>
              <a:rPr dirty="0" smtClean="0" sz="2800" spc="7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t</a:t>
            </a:r>
            <a:r>
              <a:rPr dirty="0" smtClean="0" sz="2800" spc="-20">
                <a:latin typeface="Arial"/>
                <a:cs typeface="Arial"/>
              </a:rPr>
              <a:t>he</a:t>
            </a:r>
            <a:r>
              <a:rPr dirty="0" smtClean="0" sz="2800" spc="9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p</a:t>
            </a:r>
            <a:r>
              <a:rPr dirty="0" smtClean="0" sz="2800" spc="-15">
                <a:latin typeface="Arial"/>
                <a:cs typeface="Arial"/>
              </a:rPr>
              <a:t>h</a:t>
            </a:r>
            <a:r>
              <a:rPr dirty="0" smtClean="0" sz="2800" spc="-15">
                <a:latin typeface="Arial"/>
                <a:cs typeface="Arial"/>
              </a:rPr>
              <a:t>y</a:t>
            </a:r>
            <a:r>
              <a:rPr dirty="0" smtClean="0" sz="2800" spc="-10">
                <a:latin typeface="Arial"/>
                <a:cs typeface="Arial"/>
              </a:rPr>
              <a:t>s</a:t>
            </a:r>
            <a:r>
              <a:rPr dirty="0" smtClean="0" sz="2800" spc="-15">
                <a:latin typeface="Arial"/>
                <a:cs typeface="Arial"/>
              </a:rPr>
              <a:t>ical</a:t>
            </a:r>
            <a:r>
              <a:rPr dirty="0" smtClean="0" sz="2800" spc="-10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addres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1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which</a:t>
            </a:r>
            <a:r>
              <a:rPr dirty="0" smtClean="0" sz="2800" spc="15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is</a:t>
            </a:r>
            <a:r>
              <a:rPr dirty="0" smtClean="0" sz="2800" spc="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20</a:t>
            </a:r>
            <a:r>
              <a:rPr dirty="0" smtClean="0" sz="2800" spc="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bi</a:t>
            </a:r>
            <a:r>
              <a:rPr dirty="0" smtClean="0" sz="2800" spc="-5">
                <a:latin typeface="Arial"/>
                <a:cs typeface="Arial"/>
              </a:rPr>
              <a:t>t</a:t>
            </a:r>
            <a:r>
              <a:rPr dirty="0" smtClean="0" sz="2800" spc="-1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3400" y="1371600"/>
            <a:ext cx="8077200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20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304800"/>
            <a:ext cx="8229600" cy="5821680"/>
          </a:xfrm>
          <a:custGeom>
            <a:avLst/>
            <a:gdLst/>
            <a:ahLst/>
            <a:cxnLst/>
            <a:rect l="l" t="t" r="r" b="b"/>
            <a:pathLst>
              <a:path w="8229600" h="5821680">
                <a:moveTo>
                  <a:pt x="0" y="5821680"/>
                </a:moveTo>
                <a:lnTo>
                  <a:pt x="8229600" y="5821680"/>
                </a:lnTo>
                <a:lnTo>
                  <a:pt x="8229600" y="0"/>
                </a:lnTo>
                <a:lnTo>
                  <a:pt x="0" y="0"/>
                </a:lnTo>
                <a:lnTo>
                  <a:pt x="0" y="582168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57200" y="304800"/>
            <a:ext cx="8229600" cy="419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457200" y="4419600"/>
            <a:ext cx="8202168" cy="190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20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86400" y="2526157"/>
            <a:ext cx="1219200" cy="2552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0">
              <a:lnSpc>
                <a:spcPct val="100000"/>
              </a:lnSpc>
            </a:pPr>
            <a:r>
              <a:rPr dirty="0" smtClean="0" sz="1200" b="1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86400" y="2832480"/>
            <a:ext cx="1219200" cy="2571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0">
              <a:lnSpc>
                <a:spcPct val="100000"/>
              </a:lnSpc>
            </a:pPr>
            <a:r>
              <a:rPr dirty="0" smtClean="0" sz="1200" b="1"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86400" y="3140709"/>
            <a:ext cx="1219200" cy="2552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0">
              <a:lnSpc>
                <a:spcPct val="100000"/>
              </a:lnSpc>
            </a:pPr>
            <a:r>
              <a:rPr dirty="0" smtClean="0" sz="1200" b="1"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86400" y="3448558"/>
            <a:ext cx="1219200" cy="2552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0">
              <a:lnSpc>
                <a:spcPct val="100000"/>
              </a:lnSpc>
            </a:pPr>
            <a:r>
              <a:rPr dirty="0" smtClean="0" sz="1200" b="1"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8463" rIns="0" bIns="0" rtlCol="0" vert="horz">
            <a:noAutofit/>
          </a:bodyPr>
          <a:lstStyle/>
          <a:p>
            <a:pPr marL="4316095">
              <a:lnSpc>
                <a:spcPct val="100000"/>
              </a:lnSpc>
            </a:pPr>
            <a:r>
              <a:rPr dirty="0" smtClean="0" sz="2400" b="1">
                <a:latin typeface="Times New Roman"/>
                <a:cs typeface="Times New Roman"/>
              </a:rPr>
              <a:t>Me</a:t>
            </a:r>
            <a:r>
              <a:rPr dirty="0" smtClean="0" sz="2400" spc="5" b="1">
                <a:latin typeface="Times New Roman"/>
                <a:cs typeface="Times New Roman"/>
              </a:rPr>
              <a:t>m</a:t>
            </a:r>
            <a:r>
              <a:rPr dirty="0" smtClean="0" sz="2400" spc="0" b="1">
                <a:latin typeface="Times New Roman"/>
                <a:cs typeface="Times New Roman"/>
              </a:rPr>
              <a:t>ory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37629" y="1178305"/>
            <a:ext cx="1025525" cy="3771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b="1">
                <a:latin typeface="Times New Roman"/>
                <a:cs typeface="Times New Roman"/>
              </a:rPr>
              <a:t>00000H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37629" y="5827471"/>
            <a:ext cx="1191895" cy="3771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spc="-5" b="1">
                <a:latin typeface="Times New Roman"/>
                <a:cs typeface="Times New Roman"/>
              </a:rPr>
              <a:t>FFFFFH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90029" y="3159886"/>
            <a:ext cx="1087755" cy="11093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b="1">
                <a:latin typeface="Times New Roman"/>
                <a:cs typeface="Times New Roman"/>
              </a:rPr>
              <a:t>1MB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mtClean="0" sz="2400" b="1">
                <a:latin typeface="Times New Roman"/>
                <a:cs typeface="Times New Roman"/>
              </a:rPr>
              <a:t>Add</a:t>
            </a:r>
            <a:r>
              <a:rPr dirty="0" smtClean="0" sz="2400" spc="-55" b="1">
                <a:latin typeface="Times New Roman"/>
                <a:cs typeface="Times New Roman"/>
              </a:rPr>
              <a:t>r</a:t>
            </a:r>
            <a:r>
              <a:rPr dirty="0" smtClean="0" sz="2400" spc="0" b="1">
                <a:latin typeface="Times New Roman"/>
                <a:cs typeface="Times New Roman"/>
              </a:rPr>
              <a:t>ess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mtClean="0" sz="2400" b="1">
                <a:latin typeface="Times New Roman"/>
                <a:cs typeface="Times New Roman"/>
              </a:rPr>
              <a:t>Range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487411" y="4420361"/>
            <a:ext cx="114300" cy="1295400"/>
          </a:xfrm>
          <a:custGeom>
            <a:avLst/>
            <a:gdLst/>
            <a:ahLst/>
            <a:cxnLst/>
            <a:rect l="l" t="t" r="r" b="b"/>
            <a:pathLst>
              <a:path w="114300" h="1295400">
                <a:moveTo>
                  <a:pt x="38100" y="1181100"/>
                </a:moveTo>
                <a:lnTo>
                  <a:pt x="0" y="1181100"/>
                </a:lnTo>
                <a:lnTo>
                  <a:pt x="57150" y="1295400"/>
                </a:lnTo>
                <a:lnTo>
                  <a:pt x="104775" y="1200150"/>
                </a:lnTo>
                <a:lnTo>
                  <a:pt x="38100" y="1200150"/>
                </a:lnTo>
                <a:lnTo>
                  <a:pt x="38100" y="1181100"/>
                </a:lnTo>
                <a:close/>
              </a:path>
              <a:path w="114300" h="1295400">
                <a:moveTo>
                  <a:pt x="76200" y="0"/>
                </a:moveTo>
                <a:lnTo>
                  <a:pt x="38100" y="0"/>
                </a:lnTo>
                <a:lnTo>
                  <a:pt x="38100" y="1200150"/>
                </a:lnTo>
                <a:lnTo>
                  <a:pt x="76200" y="1200150"/>
                </a:lnTo>
                <a:lnTo>
                  <a:pt x="76200" y="0"/>
                </a:lnTo>
                <a:close/>
              </a:path>
              <a:path w="114300" h="1295400">
                <a:moveTo>
                  <a:pt x="114300" y="1181100"/>
                </a:moveTo>
                <a:lnTo>
                  <a:pt x="76200" y="1181100"/>
                </a:lnTo>
                <a:lnTo>
                  <a:pt x="76200" y="1200150"/>
                </a:lnTo>
                <a:lnTo>
                  <a:pt x="104775" y="1200150"/>
                </a:lnTo>
                <a:lnTo>
                  <a:pt x="114300" y="1181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7487411" y="1677161"/>
            <a:ext cx="114300" cy="1371600"/>
          </a:xfrm>
          <a:custGeom>
            <a:avLst/>
            <a:gdLst/>
            <a:ahLst/>
            <a:cxnLst/>
            <a:rect l="l" t="t" r="r" b="b"/>
            <a:pathLst>
              <a:path w="114300" h="1371600">
                <a:moveTo>
                  <a:pt x="76200" y="95250"/>
                </a:moveTo>
                <a:lnTo>
                  <a:pt x="38100" y="95250"/>
                </a:lnTo>
                <a:lnTo>
                  <a:pt x="38100" y="1371600"/>
                </a:lnTo>
                <a:lnTo>
                  <a:pt x="76200" y="1371600"/>
                </a:lnTo>
                <a:lnTo>
                  <a:pt x="76200" y="95250"/>
                </a:lnTo>
                <a:close/>
              </a:path>
              <a:path w="114300" h="1371600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1371600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810000" y="1284732"/>
            <a:ext cx="1524000" cy="173735"/>
          </a:xfrm>
          <a:custGeom>
            <a:avLst/>
            <a:gdLst/>
            <a:ahLst/>
            <a:cxnLst/>
            <a:rect l="l" t="t" r="r" b="b"/>
            <a:pathLst>
              <a:path w="1524000" h="173735">
                <a:moveTo>
                  <a:pt x="1350264" y="0"/>
                </a:moveTo>
                <a:lnTo>
                  <a:pt x="1350264" y="173735"/>
                </a:lnTo>
                <a:lnTo>
                  <a:pt x="1466088" y="115823"/>
                </a:lnTo>
                <a:lnTo>
                  <a:pt x="1379220" y="115823"/>
                </a:lnTo>
                <a:lnTo>
                  <a:pt x="1379220" y="57912"/>
                </a:lnTo>
                <a:lnTo>
                  <a:pt x="1466088" y="57912"/>
                </a:lnTo>
                <a:lnTo>
                  <a:pt x="1350264" y="0"/>
                </a:lnTo>
                <a:close/>
              </a:path>
              <a:path w="1524000" h="173735">
                <a:moveTo>
                  <a:pt x="1350264" y="57912"/>
                </a:moveTo>
                <a:lnTo>
                  <a:pt x="0" y="57912"/>
                </a:lnTo>
                <a:lnTo>
                  <a:pt x="0" y="115823"/>
                </a:lnTo>
                <a:lnTo>
                  <a:pt x="1350264" y="115823"/>
                </a:lnTo>
                <a:lnTo>
                  <a:pt x="1350264" y="57912"/>
                </a:lnTo>
                <a:close/>
              </a:path>
              <a:path w="1524000" h="173735">
                <a:moveTo>
                  <a:pt x="1466088" y="57912"/>
                </a:moveTo>
                <a:lnTo>
                  <a:pt x="1379220" y="57912"/>
                </a:lnTo>
                <a:lnTo>
                  <a:pt x="1379220" y="115823"/>
                </a:lnTo>
                <a:lnTo>
                  <a:pt x="1466088" y="115823"/>
                </a:lnTo>
                <a:lnTo>
                  <a:pt x="1524000" y="86867"/>
                </a:lnTo>
                <a:lnTo>
                  <a:pt x="1466088" y="57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20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9740" y="1178305"/>
            <a:ext cx="3743960" cy="21310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155700" marR="647700">
              <a:lnSpc>
                <a:spcPct val="100000"/>
              </a:lnSpc>
            </a:pPr>
            <a:r>
              <a:rPr dirty="0" smtClean="0" sz="2400" b="1">
                <a:latin typeface="Times New Roman"/>
                <a:cs typeface="Times New Roman"/>
              </a:rPr>
              <a:t>64KB Me</a:t>
            </a:r>
            <a:r>
              <a:rPr dirty="0" smtClean="0" sz="2400" spc="5" b="1">
                <a:latin typeface="Times New Roman"/>
                <a:cs typeface="Times New Roman"/>
              </a:rPr>
              <a:t>m</a:t>
            </a:r>
            <a:r>
              <a:rPr dirty="0" smtClean="0" sz="2400" spc="0" b="1">
                <a:latin typeface="Times New Roman"/>
                <a:cs typeface="Times New Roman"/>
              </a:rPr>
              <a:t>ory</a:t>
            </a:r>
            <a:r>
              <a:rPr dirty="0" smtClean="0" sz="2400" spc="0" b="1">
                <a:latin typeface="Times New Roman"/>
                <a:cs typeface="Times New Roman"/>
              </a:rPr>
              <a:t> Segment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68"/>
              </a:spcBef>
            </a:pPr>
            <a:endParaRPr sz="1100"/>
          </a:p>
          <a:p>
            <a:pPr marL="12700" marR="12700">
              <a:lnSpc>
                <a:spcPct val="100000"/>
              </a:lnSpc>
            </a:pPr>
            <a:r>
              <a:rPr dirty="0" smtClean="0" sz="2400" b="1">
                <a:latin typeface="Times New Roman"/>
                <a:cs typeface="Times New Roman"/>
              </a:rPr>
              <a:t>Only</a:t>
            </a:r>
            <a:r>
              <a:rPr dirty="0" smtClean="0" sz="2400" spc="-10" b="1">
                <a:latin typeface="Times New Roman"/>
                <a:cs typeface="Times New Roman"/>
              </a:rPr>
              <a:t> </a:t>
            </a:r>
            <a:r>
              <a:rPr dirty="0" smtClean="0" sz="2400" spc="0" b="1">
                <a:latin typeface="Times New Roman"/>
                <a:cs typeface="Times New Roman"/>
              </a:rPr>
              <a:t>4</a:t>
            </a:r>
            <a:r>
              <a:rPr dirty="0" smtClean="0" sz="2400" spc="-5" b="1">
                <a:latin typeface="Times New Roman"/>
                <a:cs typeface="Times New Roman"/>
              </a:rPr>
              <a:t> </a:t>
            </a:r>
            <a:r>
              <a:rPr dirty="0" smtClean="0" sz="2400" spc="0" b="1">
                <a:latin typeface="Times New Roman"/>
                <a:cs typeface="Times New Roman"/>
              </a:rPr>
              <a:t>such seg</a:t>
            </a:r>
            <a:r>
              <a:rPr dirty="0" smtClean="0" sz="2400" spc="5" b="1">
                <a:latin typeface="Times New Roman"/>
                <a:cs typeface="Times New Roman"/>
              </a:rPr>
              <a:t>m</a:t>
            </a:r>
            <a:r>
              <a:rPr dirty="0" smtClean="0" sz="2400" spc="0" b="1">
                <a:latin typeface="Times New Roman"/>
                <a:cs typeface="Times New Roman"/>
              </a:rPr>
              <a:t>ents can be</a:t>
            </a:r>
            <a:r>
              <a:rPr dirty="0" smtClean="0" sz="2400" spc="0" b="1">
                <a:latin typeface="Times New Roman"/>
                <a:cs typeface="Times New Roman"/>
              </a:rPr>
              <a:t> add</a:t>
            </a:r>
            <a:r>
              <a:rPr dirty="0" smtClean="0" sz="2400" spc="-55" b="1">
                <a:latin typeface="Times New Roman"/>
                <a:cs typeface="Times New Roman"/>
              </a:rPr>
              <a:t>r</a:t>
            </a:r>
            <a:r>
              <a:rPr dirty="0" smtClean="0" sz="2400" spc="0" b="1">
                <a:latin typeface="Times New Roman"/>
                <a:cs typeface="Times New Roman"/>
              </a:rPr>
              <a:t>ess</a:t>
            </a:r>
            <a:r>
              <a:rPr dirty="0" smtClean="0" sz="2400" spc="5" b="1">
                <a:latin typeface="Times New Roman"/>
                <a:cs typeface="Times New Roman"/>
              </a:rPr>
              <a:t>e</a:t>
            </a:r>
            <a:r>
              <a:rPr dirty="0" smtClean="0" sz="2400" spc="0" b="1">
                <a:latin typeface="Times New Roman"/>
                <a:cs typeface="Times New Roman"/>
              </a:rPr>
              <a:t>d</a:t>
            </a:r>
            <a:r>
              <a:rPr dirty="0" smtClean="0" sz="2400" spc="5" b="1">
                <a:latin typeface="Times New Roman"/>
                <a:cs typeface="Times New Roman"/>
              </a:rPr>
              <a:t> </a:t>
            </a:r>
            <a:r>
              <a:rPr dirty="0" smtClean="0" sz="2400" spc="0" b="1">
                <a:latin typeface="Times New Roman"/>
                <a:cs typeface="Times New Roman"/>
              </a:rPr>
              <a:t>at a time</a:t>
            </a:r>
            <a:endParaRPr sz="2400">
              <a:latin typeface="Times New Roman"/>
              <a:cs typeface="Times New Roman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5472112" y="1204912"/>
          <a:ext cx="1262062" cy="49815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/>
              </a:tblGrid>
              <a:tr h="342900">
                <a:tc>
                  <a:txBody>
                    <a:bodyPr/>
                    <a:lstStyle/>
                    <a:p>
                      <a:pPr algn="ctr" marR="0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algn="ctr" marR="0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6450">
                <a:tc>
                  <a:txBody>
                    <a:bodyPr/>
                    <a:lstStyle/>
                    <a:p>
                      <a:pPr algn="ctr" marR="0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1874">
                <a:tc>
                  <a:txBody>
                    <a:bodyPr/>
                    <a:lstStyle/>
                    <a:p>
                      <a:pPr algn="ctr" marR="0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662">
                <a:tc>
                  <a:txBody>
                    <a:bodyPr/>
                    <a:lstStyle/>
                    <a:p>
                      <a:pPr algn="ctr" marR="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Arial"/>
                          <a:cs typeface="Arial"/>
                        </a:rPr>
                        <a:t>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2225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algn="ctr" marR="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Arial"/>
                          <a:cs typeface="Arial"/>
                        </a:rPr>
                        <a:t>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2225">
                      <a:solidFill>
                        <a:srgbClr val="000000"/>
                      </a:solidFill>
                      <a:prstDash val="solid"/>
                    </a:lnT>
                    <a:lnB w="22225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307149">
                <a:tc>
                  <a:txBody>
                    <a:bodyPr/>
                    <a:lstStyle/>
                    <a:p>
                      <a:pPr algn="ctr" marR="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Arial"/>
                          <a:cs typeface="Arial"/>
                        </a:rPr>
                        <a:t>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2225">
                      <a:solidFill>
                        <a:srgbClr val="000000"/>
                      </a:solidFill>
                      <a:prstDash val="solid"/>
                    </a:lnT>
                    <a:lnB w="23875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307213">
                <a:tc>
                  <a:txBody>
                    <a:bodyPr/>
                    <a:lstStyle/>
                    <a:p>
                      <a:pPr algn="ctr" marR="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Arial"/>
                          <a:cs typeface="Arial"/>
                        </a:rPr>
                        <a:t>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3875">
                      <a:solidFill>
                        <a:srgbClr val="000000"/>
                      </a:solidFill>
                      <a:prstDash val="solid"/>
                    </a:lnT>
                    <a:lnB w="22351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312800">
                <a:tc>
                  <a:txBody>
                    <a:bodyPr/>
                    <a:lstStyle/>
                    <a:p>
                      <a:pPr algn="ctr" marR="0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Arial"/>
                          <a:cs typeface="Arial"/>
                        </a:rPr>
                        <a:t>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2351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6324">
                <a:tc>
                  <a:txBody>
                    <a:bodyPr/>
                    <a:lstStyle/>
                    <a:p>
                      <a:pPr algn="ctr" marL="0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Arial"/>
                          <a:cs typeface="Arial"/>
                        </a:rPr>
                        <a:t>10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algn="ctr" marR="5715">
                        <a:lnSpc>
                          <a:spcPct val="100000"/>
                        </a:lnSpc>
                      </a:pPr>
                      <a:r>
                        <a:rPr dirty="0" smtClean="0" sz="1200" spc="-60" b="1">
                          <a:latin typeface="Arial"/>
                          <a:cs typeface="Arial"/>
                        </a:rPr>
                        <a:t>11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algn="ctr" marL="0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Arial"/>
                          <a:cs typeface="Arial"/>
                        </a:rPr>
                        <a:t>12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6450">
                <a:tc>
                  <a:txBody>
                    <a:bodyPr/>
                    <a:lstStyle/>
                    <a:p>
                      <a:pPr algn="ctr" marL="0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Arial"/>
                          <a:cs typeface="Arial"/>
                        </a:rPr>
                        <a:t>13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algn="ctr" marL="0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Arial"/>
                          <a:cs typeface="Arial"/>
                        </a:rPr>
                        <a:t>14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6324">
                <a:tc>
                  <a:txBody>
                    <a:bodyPr/>
                    <a:lstStyle/>
                    <a:p>
                      <a:pPr algn="ctr" marL="0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Arial"/>
                          <a:cs typeface="Arial"/>
                        </a:rPr>
                        <a:t>15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algn="ctr" marL="0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Arial"/>
                          <a:cs typeface="Arial"/>
                        </a:rPr>
                        <a:t>16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74320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3000"/>
                </a:moveTo>
                <a:lnTo>
                  <a:pt x="8229600" y="1143000"/>
                </a:lnTo>
                <a:lnTo>
                  <a:pt x="82296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99336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015365">
              <a:lnSpc>
                <a:spcPct val="100000"/>
              </a:lnSpc>
            </a:pPr>
            <a:r>
              <a:rPr dirty="0" smtClean="0" sz="4000" spc="-30">
                <a:solidFill>
                  <a:srgbClr val="FFFF00"/>
                </a:solidFill>
                <a:latin typeface="Arial"/>
                <a:cs typeface="Arial"/>
              </a:rPr>
              <a:t>808</a:t>
            </a:r>
            <a:r>
              <a:rPr dirty="0" smtClean="0" sz="4000" spc="-25">
                <a:solidFill>
                  <a:srgbClr val="FFFF00"/>
                </a:solidFill>
                <a:latin typeface="Arial"/>
                <a:cs typeface="Arial"/>
              </a:rPr>
              <a:t>6</a:t>
            </a:r>
            <a:r>
              <a:rPr dirty="0" smtClean="0" sz="4000" spc="1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mtClean="0" sz="4000" spc="-20">
                <a:solidFill>
                  <a:srgbClr val="FFFF00"/>
                </a:solidFill>
                <a:latin typeface="Arial"/>
                <a:cs typeface="Arial"/>
              </a:rPr>
              <a:t>Microproces</a:t>
            </a:r>
            <a:r>
              <a:rPr dirty="0" smtClean="0" sz="4000" spc="-1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dirty="0" smtClean="0" sz="4000" spc="-20">
                <a:solidFill>
                  <a:srgbClr val="FFFF00"/>
                </a:solidFill>
                <a:latin typeface="Arial"/>
                <a:cs typeface="Arial"/>
              </a:rPr>
              <a:t>or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5444" y="1752600"/>
            <a:ext cx="7373111" cy="3672840"/>
          </a:xfrm>
          <a:custGeom>
            <a:avLst/>
            <a:gdLst/>
            <a:ahLst/>
            <a:cxnLst/>
            <a:rect l="l" t="t" r="r" b="b"/>
            <a:pathLst>
              <a:path w="7373111" h="3672840">
                <a:moveTo>
                  <a:pt x="0" y="3672840"/>
                </a:moveTo>
                <a:lnTo>
                  <a:pt x="7373111" y="3672840"/>
                </a:lnTo>
                <a:lnTo>
                  <a:pt x="7373111" y="0"/>
                </a:lnTo>
                <a:lnTo>
                  <a:pt x="0" y="0"/>
                </a:lnTo>
                <a:lnTo>
                  <a:pt x="0" y="367284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85444" y="1752599"/>
            <a:ext cx="7373111" cy="3672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716148" y="5751271"/>
            <a:ext cx="4631690" cy="3771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b="1">
                <a:latin typeface="Times New Roman"/>
                <a:cs typeface="Times New Roman"/>
              </a:rPr>
              <a:t>Block diag</a:t>
            </a:r>
            <a:r>
              <a:rPr dirty="0" smtClean="0" sz="2400" spc="5" b="1">
                <a:latin typeface="Times New Roman"/>
                <a:cs typeface="Times New Roman"/>
              </a:rPr>
              <a:t>r</a:t>
            </a:r>
            <a:r>
              <a:rPr dirty="0" smtClean="0" sz="2400" spc="0" b="1">
                <a:latin typeface="Times New Roman"/>
                <a:cs typeface="Times New Roman"/>
              </a:rPr>
              <a:t>am</a:t>
            </a:r>
            <a:r>
              <a:rPr dirty="0" smtClean="0" sz="2400" spc="-15" b="1">
                <a:latin typeface="Times New Roman"/>
                <a:cs typeface="Times New Roman"/>
              </a:rPr>
              <a:t> </a:t>
            </a:r>
            <a:r>
              <a:rPr dirty="0" smtClean="0" sz="2400" spc="0" b="1">
                <a:latin typeface="Times New Roman"/>
                <a:cs typeface="Times New Roman"/>
              </a:rPr>
              <a:t>of</a:t>
            </a:r>
            <a:r>
              <a:rPr dirty="0" smtClean="0" sz="2400" spc="5" b="1">
                <a:latin typeface="Times New Roman"/>
                <a:cs typeface="Times New Roman"/>
              </a:rPr>
              <a:t> </a:t>
            </a:r>
            <a:r>
              <a:rPr dirty="0" smtClean="0" sz="2400" spc="0" b="1">
                <a:latin typeface="Times New Roman"/>
                <a:cs typeface="Times New Roman"/>
              </a:rPr>
              <a:t>a M</a:t>
            </a:r>
            <a:r>
              <a:rPr dirty="0" smtClean="0" sz="2400" spc="5" b="1">
                <a:latin typeface="Times New Roman"/>
                <a:cs typeface="Times New Roman"/>
              </a:rPr>
              <a:t>i</a:t>
            </a:r>
            <a:r>
              <a:rPr dirty="0" smtClean="0" sz="2400" spc="0" b="1">
                <a:latin typeface="Times New Roman"/>
                <a:cs typeface="Times New Roman"/>
              </a:rPr>
              <a:t>c</a:t>
            </a:r>
            <a:r>
              <a:rPr dirty="0" smtClean="0" sz="2400" spc="-40" b="1">
                <a:latin typeface="Times New Roman"/>
                <a:cs typeface="Times New Roman"/>
              </a:rPr>
              <a:t>r</a:t>
            </a:r>
            <a:r>
              <a:rPr dirty="0" smtClean="0" sz="2400" spc="0" b="1">
                <a:latin typeface="Times New Roman"/>
                <a:cs typeface="Times New Roman"/>
              </a:rPr>
              <a:t>oc</a:t>
            </a:r>
            <a:r>
              <a:rPr dirty="0" smtClean="0" sz="2400" spc="5" b="1">
                <a:latin typeface="Times New Roman"/>
                <a:cs typeface="Times New Roman"/>
              </a:rPr>
              <a:t>o</a:t>
            </a:r>
            <a:r>
              <a:rPr dirty="0" smtClean="0" sz="2400" spc="0" b="1">
                <a:latin typeface="Times New Roman"/>
                <a:cs typeface="Times New Roman"/>
              </a:rPr>
              <a:t>mputer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10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8463" rIns="0" bIns="0" rtlCol="0" vert="horz">
            <a:noAutofit/>
          </a:bodyPr>
          <a:lstStyle/>
          <a:p>
            <a:pPr marL="4316095">
              <a:lnSpc>
                <a:spcPct val="100000"/>
              </a:lnSpc>
            </a:pPr>
            <a:r>
              <a:rPr dirty="0" smtClean="0" sz="2400" b="1">
                <a:latin typeface="Times New Roman"/>
                <a:cs typeface="Times New Roman"/>
              </a:rPr>
              <a:t>Me</a:t>
            </a:r>
            <a:r>
              <a:rPr dirty="0" smtClean="0" sz="2400" spc="5" b="1">
                <a:latin typeface="Times New Roman"/>
                <a:cs typeface="Times New Roman"/>
              </a:rPr>
              <a:t>m</a:t>
            </a:r>
            <a:r>
              <a:rPr dirty="0" smtClean="0" sz="2400" spc="0" b="1">
                <a:latin typeface="Times New Roman"/>
                <a:cs typeface="Times New Roman"/>
              </a:rPr>
              <a:t>ory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37629" y="1178305"/>
            <a:ext cx="1025525" cy="3771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b="1">
                <a:latin typeface="Times New Roman"/>
                <a:cs typeface="Times New Roman"/>
              </a:rPr>
              <a:t>00000H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37629" y="5827471"/>
            <a:ext cx="1191895" cy="3771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spc="-5" b="1">
                <a:latin typeface="Times New Roman"/>
                <a:cs typeface="Times New Roman"/>
              </a:rPr>
              <a:t>FFFFFH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90029" y="3159886"/>
            <a:ext cx="1087755" cy="11093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b="1">
                <a:latin typeface="Times New Roman"/>
                <a:cs typeface="Times New Roman"/>
              </a:rPr>
              <a:t>1MB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mtClean="0" sz="2400" b="1">
                <a:latin typeface="Times New Roman"/>
                <a:cs typeface="Times New Roman"/>
              </a:rPr>
              <a:t>Add</a:t>
            </a:r>
            <a:r>
              <a:rPr dirty="0" smtClean="0" sz="2400" spc="-55" b="1">
                <a:latin typeface="Times New Roman"/>
                <a:cs typeface="Times New Roman"/>
              </a:rPr>
              <a:t>r</a:t>
            </a:r>
            <a:r>
              <a:rPr dirty="0" smtClean="0" sz="2400" spc="0" b="1">
                <a:latin typeface="Times New Roman"/>
                <a:cs typeface="Times New Roman"/>
              </a:rPr>
              <a:t>ess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mtClean="0" sz="2400" b="1">
                <a:latin typeface="Times New Roman"/>
                <a:cs typeface="Times New Roman"/>
              </a:rPr>
              <a:t>Range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487411" y="4420361"/>
            <a:ext cx="114300" cy="1295400"/>
          </a:xfrm>
          <a:custGeom>
            <a:avLst/>
            <a:gdLst/>
            <a:ahLst/>
            <a:cxnLst/>
            <a:rect l="l" t="t" r="r" b="b"/>
            <a:pathLst>
              <a:path w="114300" h="1295400">
                <a:moveTo>
                  <a:pt x="38100" y="1181100"/>
                </a:moveTo>
                <a:lnTo>
                  <a:pt x="0" y="1181100"/>
                </a:lnTo>
                <a:lnTo>
                  <a:pt x="57150" y="1295400"/>
                </a:lnTo>
                <a:lnTo>
                  <a:pt x="104775" y="1200150"/>
                </a:lnTo>
                <a:lnTo>
                  <a:pt x="38100" y="1200150"/>
                </a:lnTo>
                <a:lnTo>
                  <a:pt x="38100" y="1181100"/>
                </a:lnTo>
                <a:close/>
              </a:path>
              <a:path w="114300" h="1295400">
                <a:moveTo>
                  <a:pt x="76200" y="0"/>
                </a:moveTo>
                <a:lnTo>
                  <a:pt x="38100" y="0"/>
                </a:lnTo>
                <a:lnTo>
                  <a:pt x="38100" y="1200150"/>
                </a:lnTo>
                <a:lnTo>
                  <a:pt x="76200" y="1200150"/>
                </a:lnTo>
                <a:lnTo>
                  <a:pt x="76200" y="0"/>
                </a:lnTo>
                <a:close/>
              </a:path>
              <a:path w="114300" h="1295400">
                <a:moveTo>
                  <a:pt x="114300" y="1181100"/>
                </a:moveTo>
                <a:lnTo>
                  <a:pt x="76200" y="1181100"/>
                </a:lnTo>
                <a:lnTo>
                  <a:pt x="76200" y="1200150"/>
                </a:lnTo>
                <a:lnTo>
                  <a:pt x="104775" y="1200150"/>
                </a:lnTo>
                <a:lnTo>
                  <a:pt x="114300" y="1181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7487411" y="1677161"/>
            <a:ext cx="114300" cy="1371600"/>
          </a:xfrm>
          <a:custGeom>
            <a:avLst/>
            <a:gdLst/>
            <a:ahLst/>
            <a:cxnLst/>
            <a:rect l="l" t="t" r="r" b="b"/>
            <a:pathLst>
              <a:path w="114300" h="1371600">
                <a:moveTo>
                  <a:pt x="76200" y="95250"/>
                </a:moveTo>
                <a:lnTo>
                  <a:pt x="38100" y="95250"/>
                </a:lnTo>
                <a:lnTo>
                  <a:pt x="38100" y="1371600"/>
                </a:lnTo>
                <a:lnTo>
                  <a:pt x="76200" y="1371600"/>
                </a:lnTo>
                <a:lnTo>
                  <a:pt x="76200" y="95250"/>
                </a:lnTo>
                <a:close/>
              </a:path>
              <a:path w="114300" h="1371600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1371600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810000" y="1284732"/>
            <a:ext cx="1524000" cy="173735"/>
          </a:xfrm>
          <a:custGeom>
            <a:avLst/>
            <a:gdLst/>
            <a:ahLst/>
            <a:cxnLst/>
            <a:rect l="l" t="t" r="r" b="b"/>
            <a:pathLst>
              <a:path w="1524000" h="173735">
                <a:moveTo>
                  <a:pt x="1350264" y="0"/>
                </a:moveTo>
                <a:lnTo>
                  <a:pt x="1350264" y="173735"/>
                </a:lnTo>
                <a:lnTo>
                  <a:pt x="1466088" y="115823"/>
                </a:lnTo>
                <a:lnTo>
                  <a:pt x="1379220" y="115823"/>
                </a:lnTo>
                <a:lnTo>
                  <a:pt x="1379220" y="57912"/>
                </a:lnTo>
                <a:lnTo>
                  <a:pt x="1466088" y="57912"/>
                </a:lnTo>
                <a:lnTo>
                  <a:pt x="1350264" y="0"/>
                </a:lnTo>
                <a:close/>
              </a:path>
              <a:path w="1524000" h="173735">
                <a:moveTo>
                  <a:pt x="1350264" y="57912"/>
                </a:moveTo>
                <a:lnTo>
                  <a:pt x="0" y="57912"/>
                </a:lnTo>
                <a:lnTo>
                  <a:pt x="0" y="115823"/>
                </a:lnTo>
                <a:lnTo>
                  <a:pt x="1350264" y="115823"/>
                </a:lnTo>
                <a:lnTo>
                  <a:pt x="1350264" y="57912"/>
                </a:lnTo>
                <a:close/>
              </a:path>
              <a:path w="1524000" h="173735">
                <a:moveTo>
                  <a:pt x="1466088" y="57912"/>
                </a:moveTo>
                <a:lnTo>
                  <a:pt x="1379220" y="57912"/>
                </a:lnTo>
                <a:lnTo>
                  <a:pt x="1379220" y="115823"/>
                </a:lnTo>
                <a:lnTo>
                  <a:pt x="1466088" y="115823"/>
                </a:lnTo>
                <a:lnTo>
                  <a:pt x="1524000" y="86867"/>
                </a:lnTo>
                <a:lnTo>
                  <a:pt x="1466088" y="57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602994" y="1242314"/>
            <a:ext cx="1806575" cy="3155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00" b="1">
                <a:latin typeface="Arial"/>
                <a:cs typeface="Arial"/>
              </a:rPr>
              <a:t>Code Seg</a:t>
            </a:r>
            <a:r>
              <a:rPr dirty="0" smtClean="0" sz="2000" spc="-10" b="1">
                <a:latin typeface="Arial"/>
                <a:cs typeface="Arial"/>
              </a:rPr>
              <a:t>m</a:t>
            </a:r>
            <a:r>
              <a:rPr dirty="0" smtClean="0" sz="2000" spc="0" b="1">
                <a:latin typeface="Arial"/>
                <a:cs typeface="Arial"/>
              </a:rPr>
              <a:t>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810000" y="5932932"/>
            <a:ext cx="1524000" cy="173736"/>
          </a:xfrm>
          <a:custGeom>
            <a:avLst/>
            <a:gdLst/>
            <a:ahLst/>
            <a:cxnLst/>
            <a:rect l="l" t="t" r="r" b="b"/>
            <a:pathLst>
              <a:path w="1524000" h="173736">
                <a:moveTo>
                  <a:pt x="1350264" y="0"/>
                </a:moveTo>
                <a:lnTo>
                  <a:pt x="1350264" y="173736"/>
                </a:lnTo>
                <a:lnTo>
                  <a:pt x="1466088" y="115824"/>
                </a:lnTo>
                <a:lnTo>
                  <a:pt x="1379220" y="115824"/>
                </a:lnTo>
                <a:lnTo>
                  <a:pt x="1379220" y="57912"/>
                </a:lnTo>
                <a:lnTo>
                  <a:pt x="1466088" y="57912"/>
                </a:lnTo>
                <a:lnTo>
                  <a:pt x="1350264" y="0"/>
                </a:lnTo>
                <a:close/>
              </a:path>
              <a:path w="1524000" h="173736">
                <a:moveTo>
                  <a:pt x="1350264" y="57912"/>
                </a:moveTo>
                <a:lnTo>
                  <a:pt x="0" y="57912"/>
                </a:lnTo>
                <a:lnTo>
                  <a:pt x="0" y="115824"/>
                </a:lnTo>
                <a:lnTo>
                  <a:pt x="1350264" y="115824"/>
                </a:lnTo>
                <a:lnTo>
                  <a:pt x="1350264" y="57912"/>
                </a:lnTo>
                <a:close/>
              </a:path>
              <a:path w="1524000" h="173736">
                <a:moveTo>
                  <a:pt x="1466088" y="57912"/>
                </a:moveTo>
                <a:lnTo>
                  <a:pt x="1379220" y="57912"/>
                </a:lnTo>
                <a:lnTo>
                  <a:pt x="1379220" y="115824"/>
                </a:lnTo>
                <a:lnTo>
                  <a:pt x="1466088" y="115824"/>
                </a:lnTo>
                <a:lnTo>
                  <a:pt x="1524000" y="86868"/>
                </a:lnTo>
                <a:lnTo>
                  <a:pt x="1466088" y="57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602994" y="5891377"/>
            <a:ext cx="1847850" cy="3155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00" b="1">
                <a:latin typeface="Arial"/>
                <a:cs typeface="Arial"/>
              </a:rPr>
              <a:t>Stack</a:t>
            </a:r>
            <a:r>
              <a:rPr dirty="0" smtClean="0" sz="2000" spc="-15" b="1">
                <a:latin typeface="Arial"/>
                <a:cs typeface="Arial"/>
              </a:rPr>
              <a:t> </a:t>
            </a:r>
            <a:r>
              <a:rPr dirty="0" smtClean="0" sz="2000" spc="0" b="1">
                <a:latin typeface="Arial"/>
                <a:cs typeface="Arial"/>
              </a:rPr>
              <a:t>Seg</a:t>
            </a:r>
            <a:r>
              <a:rPr dirty="0" smtClean="0" sz="2000" spc="-10" b="1">
                <a:latin typeface="Arial"/>
                <a:cs typeface="Arial"/>
              </a:rPr>
              <a:t>m</a:t>
            </a:r>
            <a:r>
              <a:rPr dirty="0" smtClean="0" sz="2000" spc="0" b="1">
                <a:latin typeface="Arial"/>
                <a:cs typeface="Arial"/>
              </a:rPr>
              <a:t>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810000" y="2656332"/>
            <a:ext cx="1524000" cy="173735"/>
          </a:xfrm>
          <a:custGeom>
            <a:avLst/>
            <a:gdLst/>
            <a:ahLst/>
            <a:cxnLst/>
            <a:rect l="l" t="t" r="r" b="b"/>
            <a:pathLst>
              <a:path w="1524000" h="173735">
                <a:moveTo>
                  <a:pt x="1350264" y="0"/>
                </a:moveTo>
                <a:lnTo>
                  <a:pt x="1350264" y="173735"/>
                </a:lnTo>
                <a:lnTo>
                  <a:pt x="1466088" y="115823"/>
                </a:lnTo>
                <a:lnTo>
                  <a:pt x="1379220" y="115823"/>
                </a:lnTo>
                <a:lnTo>
                  <a:pt x="1379220" y="57912"/>
                </a:lnTo>
                <a:lnTo>
                  <a:pt x="1466088" y="57912"/>
                </a:lnTo>
                <a:lnTo>
                  <a:pt x="1350264" y="0"/>
                </a:lnTo>
                <a:close/>
              </a:path>
              <a:path w="1524000" h="173735">
                <a:moveTo>
                  <a:pt x="1350264" y="57912"/>
                </a:moveTo>
                <a:lnTo>
                  <a:pt x="0" y="57912"/>
                </a:lnTo>
                <a:lnTo>
                  <a:pt x="0" y="115823"/>
                </a:lnTo>
                <a:lnTo>
                  <a:pt x="1350264" y="115823"/>
                </a:lnTo>
                <a:lnTo>
                  <a:pt x="1350264" y="57912"/>
                </a:lnTo>
                <a:close/>
              </a:path>
              <a:path w="1524000" h="173735">
                <a:moveTo>
                  <a:pt x="1466088" y="57912"/>
                </a:moveTo>
                <a:lnTo>
                  <a:pt x="1379220" y="57912"/>
                </a:lnTo>
                <a:lnTo>
                  <a:pt x="1379220" y="115823"/>
                </a:lnTo>
                <a:lnTo>
                  <a:pt x="1466088" y="115823"/>
                </a:lnTo>
                <a:lnTo>
                  <a:pt x="1524000" y="86867"/>
                </a:lnTo>
                <a:lnTo>
                  <a:pt x="1466088" y="57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831594" y="2401442"/>
            <a:ext cx="1536065" cy="6203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dirty="0" smtClean="0" sz="2000" b="1">
                <a:latin typeface="Arial"/>
                <a:cs typeface="Arial"/>
              </a:rPr>
              <a:t>Data</a:t>
            </a:r>
            <a:r>
              <a:rPr dirty="0" smtClean="0" sz="2000" spc="-25" b="1">
                <a:latin typeface="Arial"/>
                <a:cs typeface="Arial"/>
              </a:rPr>
              <a:t> </a:t>
            </a:r>
            <a:r>
              <a:rPr dirty="0" smtClean="0" sz="2000" spc="0" b="1">
                <a:latin typeface="Arial"/>
                <a:cs typeface="Arial"/>
              </a:rPr>
              <a:t>&amp; Extra</a:t>
            </a:r>
            <a:r>
              <a:rPr dirty="0" smtClean="0" sz="2000" spc="0" b="1">
                <a:latin typeface="Arial"/>
                <a:cs typeface="Arial"/>
              </a:rPr>
              <a:t> Seg</a:t>
            </a:r>
            <a:r>
              <a:rPr dirty="0" smtClean="0" sz="2000" spc="-10" b="1">
                <a:latin typeface="Arial"/>
                <a:cs typeface="Arial"/>
              </a:rPr>
              <a:t>m</a:t>
            </a:r>
            <a:r>
              <a:rPr dirty="0" smtClean="0" sz="2000" spc="0" b="1">
                <a:latin typeface="Arial"/>
                <a:cs typeface="Arial"/>
              </a:rPr>
              <a:t>ents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20</a:t>
            </a:fld>
            <a:endParaRPr sz="1400">
              <a:latin typeface="Arial"/>
              <a:cs typeface="Arial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472112" y="1204912"/>
          <a:ext cx="1262062" cy="50053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/>
              </a:tblGrid>
              <a:tr h="342900">
                <a:tc>
                  <a:txBody>
                    <a:bodyPr/>
                    <a:lstStyle/>
                    <a:p>
                      <a:pPr algn="ctr" marR="0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algn="ctr" marR="0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6450">
                <a:tc>
                  <a:txBody>
                    <a:bodyPr/>
                    <a:lstStyle/>
                    <a:p>
                      <a:pPr algn="ctr" marR="0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 marR="0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algn="ctr" marR="0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Arial"/>
                          <a:cs typeface="Arial"/>
                        </a:rPr>
                        <a:t>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306450">
                <a:tc>
                  <a:txBody>
                    <a:bodyPr/>
                    <a:lstStyle/>
                    <a:p>
                      <a:pPr algn="ctr" marR="0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Arial"/>
                          <a:cs typeface="Arial"/>
                        </a:rPr>
                        <a:t>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algn="ctr" marR="0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Arial"/>
                          <a:cs typeface="Arial"/>
                        </a:rPr>
                        <a:t>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6450">
                <a:tc>
                  <a:txBody>
                    <a:bodyPr/>
                    <a:lstStyle/>
                    <a:p>
                      <a:pPr algn="ctr" marR="0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Arial"/>
                          <a:cs typeface="Arial"/>
                        </a:rPr>
                        <a:t>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0299">
                <a:tc>
                  <a:txBody>
                    <a:bodyPr/>
                    <a:lstStyle/>
                    <a:p>
                      <a:pPr algn="ctr" marR="0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Arial"/>
                          <a:cs typeface="Arial"/>
                        </a:rPr>
                        <a:t>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8101">
                <a:tc>
                  <a:txBody>
                    <a:bodyPr/>
                    <a:lstStyle/>
                    <a:p>
                      <a:pPr algn="ctr" marL="0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Arial"/>
                          <a:cs typeface="Arial"/>
                        </a:rPr>
                        <a:t>10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6324">
                <a:tc>
                  <a:txBody>
                    <a:bodyPr/>
                    <a:lstStyle/>
                    <a:p>
                      <a:pPr algn="ctr" marR="5715">
                        <a:lnSpc>
                          <a:spcPct val="100000"/>
                        </a:lnSpc>
                      </a:pPr>
                      <a:r>
                        <a:rPr dirty="0" smtClean="0" sz="1200" spc="-60" b="1">
                          <a:latin typeface="Arial"/>
                          <a:cs typeface="Arial"/>
                        </a:rPr>
                        <a:t>11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algn="ctr" marL="0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Arial"/>
                          <a:cs typeface="Arial"/>
                        </a:rPr>
                        <a:t>12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9625">
                <a:tc>
                  <a:txBody>
                    <a:bodyPr/>
                    <a:lstStyle/>
                    <a:p>
                      <a:pPr algn="ctr" marL="0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Arial"/>
                          <a:cs typeface="Arial"/>
                        </a:rPr>
                        <a:t>13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algn="ctr" marL="0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Arial"/>
                          <a:cs typeface="Arial"/>
                        </a:rPr>
                        <a:t>14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8013">
                <a:tc>
                  <a:txBody>
                    <a:bodyPr/>
                    <a:lstStyle/>
                    <a:p>
                      <a:pPr algn="ctr" marL="0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Arial"/>
                          <a:cs typeface="Arial"/>
                        </a:rPr>
                        <a:t>15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8000">
                <a:tc>
                  <a:txBody>
                    <a:bodyPr/>
                    <a:lstStyle/>
                    <a:p>
                      <a:pPr algn="ctr" marL="0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Arial"/>
                          <a:cs typeface="Arial"/>
                        </a:rPr>
                        <a:t>16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42260" y="5943600"/>
            <a:ext cx="838200" cy="381000"/>
          </a:xfrm>
          <a:custGeom>
            <a:avLst/>
            <a:gdLst/>
            <a:ahLst/>
            <a:cxnLst/>
            <a:rect l="l" t="t" r="r" b="b"/>
            <a:pathLst>
              <a:path w="838200" h="381000">
                <a:moveTo>
                  <a:pt x="0" y="381000"/>
                </a:moveTo>
                <a:lnTo>
                  <a:pt x="838200" y="381000"/>
                </a:lnTo>
                <a:lnTo>
                  <a:pt x="8382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2842260" y="5943600"/>
            <a:ext cx="838200" cy="381000"/>
          </a:xfrm>
          <a:custGeom>
            <a:avLst/>
            <a:gdLst/>
            <a:ahLst/>
            <a:cxnLst/>
            <a:rect l="l" t="t" r="r" b="b"/>
            <a:pathLst>
              <a:path w="838200" h="381000">
                <a:moveTo>
                  <a:pt x="0" y="381000"/>
                </a:moveTo>
                <a:lnTo>
                  <a:pt x="838200" y="381000"/>
                </a:lnTo>
                <a:lnTo>
                  <a:pt x="8382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2872739" y="2415539"/>
            <a:ext cx="838200" cy="381000"/>
          </a:xfrm>
          <a:custGeom>
            <a:avLst/>
            <a:gdLst/>
            <a:ahLst/>
            <a:cxnLst/>
            <a:rect l="l" t="t" r="r" b="b"/>
            <a:pathLst>
              <a:path w="838200" h="381000">
                <a:moveTo>
                  <a:pt x="0" y="381000"/>
                </a:moveTo>
                <a:lnTo>
                  <a:pt x="838200" y="381000"/>
                </a:lnTo>
                <a:lnTo>
                  <a:pt x="8382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2872739" y="2415539"/>
            <a:ext cx="838200" cy="381000"/>
          </a:xfrm>
          <a:custGeom>
            <a:avLst/>
            <a:gdLst/>
            <a:ahLst/>
            <a:cxnLst/>
            <a:rect l="l" t="t" r="r" b="b"/>
            <a:pathLst>
              <a:path w="838200" h="381000">
                <a:moveTo>
                  <a:pt x="0" y="381000"/>
                </a:moveTo>
                <a:lnTo>
                  <a:pt x="838200" y="381000"/>
                </a:lnTo>
                <a:lnTo>
                  <a:pt x="8382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2863595" y="1981200"/>
            <a:ext cx="838200" cy="381000"/>
          </a:xfrm>
          <a:custGeom>
            <a:avLst/>
            <a:gdLst/>
            <a:ahLst/>
            <a:cxnLst/>
            <a:rect l="l" t="t" r="r" b="b"/>
            <a:pathLst>
              <a:path w="838200" h="381000">
                <a:moveTo>
                  <a:pt x="0" y="381000"/>
                </a:moveTo>
                <a:lnTo>
                  <a:pt x="838200" y="381000"/>
                </a:lnTo>
                <a:lnTo>
                  <a:pt x="8382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2863595" y="1981200"/>
            <a:ext cx="838200" cy="381000"/>
          </a:xfrm>
          <a:custGeom>
            <a:avLst/>
            <a:gdLst/>
            <a:ahLst/>
            <a:cxnLst/>
            <a:rect l="l" t="t" r="r" b="b"/>
            <a:pathLst>
              <a:path w="838200" h="381000">
                <a:moveTo>
                  <a:pt x="0" y="381000"/>
                </a:moveTo>
                <a:lnTo>
                  <a:pt x="838200" y="381000"/>
                </a:lnTo>
                <a:lnTo>
                  <a:pt x="8382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2872739" y="958596"/>
            <a:ext cx="838200" cy="381000"/>
          </a:xfrm>
          <a:custGeom>
            <a:avLst/>
            <a:gdLst/>
            <a:ahLst/>
            <a:cxnLst/>
            <a:rect l="l" t="t" r="r" b="b"/>
            <a:pathLst>
              <a:path w="838200" h="381000">
                <a:moveTo>
                  <a:pt x="0" y="381000"/>
                </a:moveTo>
                <a:lnTo>
                  <a:pt x="838200" y="381000"/>
                </a:lnTo>
                <a:lnTo>
                  <a:pt x="8382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2872739" y="958596"/>
            <a:ext cx="838200" cy="381000"/>
          </a:xfrm>
          <a:custGeom>
            <a:avLst/>
            <a:gdLst/>
            <a:ahLst/>
            <a:cxnLst/>
            <a:rect l="l" t="t" r="r" b="b"/>
            <a:pathLst>
              <a:path w="838200" h="381000">
                <a:moveTo>
                  <a:pt x="0" y="381000"/>
                </a:moveTo>
                <a:lnTo>
                  <a:pt x="838200" y="381000"/>
                </a:lnTo>
                <a:lnTo>
                  <a:pt x="8382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956175" y="187452"/>
            <a:ext cx="1144905" cy="3771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b="1">
                <a:latin typeface="Times New Roman"/>
                <a:cs typeface="Times New Roman"/>
              </a:rPr>
              <a:t>Me</a:t>
            </a:r>
            <a:r>
              <a:rPr dirty="0" smtClean="0" sz="2400" spc="5" b="1">
                <a:latin typeface="Times New Roman"/>
                <a:cs typeface="Times New Roman"/>
              </a:rPr>
              <a:t>m</a:t>
            </a:r>
            <a:r>
              <a:rPr dirty="0" smtClean="0" sz="2400" spc="0" b="1">
                <a:latin typeface="Times New Roman"/>
                <a:cs typeface="Times New Roman"/>
              </a:rPr>
              <a:t>ory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37629" y="568705"/>
            <a:ext cx="1025525" cy="3771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b="1">
                <a:latin typeface="Times New Roman"/>
                <a:cs typeface="Times New Roman"/>
              </a:rPr>
              <a:t>00000H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37629" y="6056071"/>
            <a:ext cx="1191895" cy="3771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spc="-5" b="1">
                <a:latin typeface="Times New Roman"/>
                <a:cs typeface="Times New Roman"/>
              </a:rPr>
              <a:t>FFFFFH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90029" y="3159886"/>
            <a:ext cx="1087755" cy="11093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b="1">
                <a:latin typeface="Times New Roman"/>
                <a:cs typeface="Times New Roman"/>
              </a:rPr>
              <a:t>1MB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mtClean="0" sz="2400" b="1">
                <a:latin typeface="Times New Roman"/>
                <a:cs typeface="Times New Roman"/>
              </a:rPr>
              <a:t>Add</a:t>
            </a:r>
            <a:r>
              <a:rPr dirty="0" smtClean="0" sz="2400" spc="-55" b="1">
                <a:latin typeface="Times New Roman"/>
                <a:cs typeface="Times New Roman"/>
              </a:rPr>
              <a:t>r</a:t>
            </a:r>
            <a:r>
              <a:rPr dirty="0" smtClean="0" sz="2400" spc="0" b="1">
                <a:latin typeface="Times New Roman"/>
                <a:cs typeface="Times New Roman"/>
              </a:rPr>
              <a:t>ess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mtClean="0" sz="2400" b="1">
                <a:latin typeface="Times New Roman"/>
                <a:cs typeface="Times New Roman"/>
              </a:rPr>
              <a:t>Range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487411" y="4420361"/>
            <a:ext cx="114300" cy="1600200"/>
          </a:xfrm>
          <a:custGeom>
            <a:avLst/>
            <a:gdLst/>
            <a:ahLst/>
            <a:cxnLst/>
            <a:rect l="l" t="t" r="r" b="b"/>
            <a:pathLst>
              <a:path w="114300" h="1600200">
                <a:moveTo>
                  <a:pt x="38100" y="1485900"/>
                </a:moveTo>
                <a:lnTo>
                  <a:pt x="0" y="1485900"/>
                </a:lnTo>
                <a:lnTo>
                  <a:pt x="57150" y="1600200"/>
                </a:lnTo>
                <a:lnTo>
                  <a:pt x="104775" y="1504950"/>
                </a:lnTo>
                <a:lnTo>
                  <a:pt x="38100" y="1504950"/>
                </a:lnTo>
                <a:lnTo>
                  <a:pt x="38100" y="1485900"/>
                </a:lnTo>
                <a:close/>
              </a:path>
              <a:path w="114300" h="1600200">
                <a:moveTo>
                  <a:pt x="76200" y="0"/>
                </a:moveTo>
                <a:lnTo>
                  <a:pt x="38100" y="0"/>
                </a:lnTo>
                <a:lnTo>
                  <a:pt x="38100" y="1504950"/>
                </a:lnTo>
                <a:lnTo>
                  <a:pt x="76200" y="1504950"/>
                </a:lnTo>
                <a:lnTo>
                  <a:pt x="76200" y="0"/>
                </a:lnTo>
                <a:close/>
              </a:path>
              <a:path w="114300" h="1600200">
                <a:moveTo>
                  <a:pt x="114300" y="1485900"/>
                </a:moveTo>
                <a:lnTo>
                  <a:pt x="76200" y="1485900"/>
                </a:lnTo>
                <a:lnTo>
                  <a:pt x="76200" y="1504950"/>
                </a:lnTo>
                <a:lnTo>
                  <a:pt x="104775" y="1504950"/>
                </a:lnTo>
                <a:lnTo>
                  <a:pt x="114300" y="14859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7487411" y="991361"/>
            <a:ext cx="114300" cy="2057400"/>
          </a:xfrm>
          <a:custGeom>
            <a:avLst/>
            <a:gdLst/>
            <a:ahLst/>
            <a:cxnLst/>
            <a:rect l="l" t="t" r="r" b="b"/>
            <a:pathLst>
              <a:path w="114300" h="2057400">
                <a:moveTo>
                  <a:pt x="76200" y="95250"/>
                </a:moveTo>
                <a:lnTo>
                  <a:pt x="38100" y="95250"/>
                </a:lnTo>
                <a:lnTo>
                  <a:pt x="38100" y="2057400"/>
                </a:lnTo>
                <a:lnTo>
                  <a:pt x="76200" y="2057400"/>
                </a:lnTo>
                <a:lnTo>
                  <a:pt x="76200" y="95250"/>
                </a:lnTo>
                <a:close/>
              </a:path>
              <a:path w="114300" h="2057400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2057400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376167" y="3134035"/>
            <a:ext cx="620395" cy="2351405"/>
          </a:xfrm>
          <a:prstGeom prst="rect">
            <a:avLst/>
          </a:prstGeom>
        </p:spPr>
        <p:txBody>
          <a:bodyPr wrap="square" lIns="0" tIns="0" rIns="0" bIns="0" rtlCol="0" vert="vert27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dirty="0" smtClean="0" sz="2000" b="1">
                <a:latin typeface="Arial"/>
                <a:cs typeface="Arial"/>
              </a:rPr>
              <a:t>St</a:t>
            </a:r>
            <a:r>
              <a:rPr dirty="0" smtClean="0" sz="2000" spc="5" b="1">
                <a:latin typeface="Arial"/>
                <a:cs typeface="Arial"/>
              </a:rPr>
              <a:t>a</a:t>
            </a:r>
            <a:r>
              <a:rPr dirty="0" smtClean="0" sz="2000" spc="0" b="1">
                <a:latin typeface="Arial"/>
                <a:cs typeface="Arial"/>
              </a:rPr>
              <a:t>r</a:t>
            </a:r>
            <a:r>
              <a:rPr dirty="0" smtClean="0" sz="2000" spc="5" b="1">
                <a:latin typeface="Arial"/>
                <a:cs typeface="Arial"/>
              </a:rPr>
              <a:t>t</a:t>
            </a:r>
            <a:r>
              <a:rPr dirty="0" smtClean="0" sz="2000" spc="0" b="1">
                <a:latin typeface="Arial"/>
                <a:cs typeface="Arial"/>
              </a:rPr>
              <a:t>ing</a:t>
            </a:r>
            <a:r>
              <a:rPr dirty="0" smtClean="0" sz="2000" spc="-100" b="1">
                <a:latin typeface="Arial"/>
                <a:cs typeface="Arial"/>
              </a:rPr>
              <a:t> </a:t>
            </a:r>
            <a:r>
              <a:rPr dirty="0" smtClean="0" sz="2000" spc="5" b="1">
                <a:latin typeface="Arial"/>
                <a:cs typeface="Arial"/>
              </a:rPr>
              <a:t>A</a:t>
            </a:r>
            <a:r>
              <a:rPr dirty="0" smtClean="0" sz="2000" spc="0" b="1">
                <a:latin typeface="Arial"/>
                <a:cs typeface="Arial"/>
              </a:rPr>
              <a:t>ddre</a:t>
            </a:r>
            <a:r>
              <a:rPr dirty="0" smtClean="0" sz="2000" spc="5" b="1">
                <a:latin typeface="Arial"/>
                <a:cs typeface="Arial"/>
              </a:rPr>
              <a:t>s</a:t>
            </a:r>
            <a:r>
              <a:rPr dirty="0" smtClean="0" sz="2000" spc="0" b="1">
                <a:latin typeface="Arial"/>
                <a:cs typeface="Arial"/>
              </a:rPr>
              <a:t>s</a:t>
            </a:r>
            <a:r>
              <a:rPr dirty="0" smtClean="0" sz="2000" spc="5" b="1">
                <a:latin typeface="Arial"/>
                <a:cs typeface="Arial"/>
              </a:rPr>
              <a:t>e</a:t>
            </a:r>
            <a:r>
              <a:rPr dirty="0" smtClean="0" sz="2000" spc="0" b="1">
                <a:latin typeface="Arial"/>
                <a:cs typeface="Arial"/>
              </a:rPr>
              <a:t>s</a:t>
            </a:r>
            <a:r>
              <a:rPr dirty="0" smtClean="0" sz="2000" spc="0" b="1">
                <a:latin typeface="Arial"/>
                <a:cs typeface="Arial"/>
              </a:rPr>
              <a:t> of</a:t>
            </a:r>
            <a:r>
              <a:rPr dirty="0" smtClean="0" sz="2000" spc="-5" b="1">
                <a:latin typeface="Arial"/>
                <a:cs typeface="Arial"/>
              </a:rPr>
              <a:t> </a:t>
            </a:r>
            <a:r>
              <a:rPr dirty="0" smtClean="0" sz="2000" spc="0" b="1">
                <a:latin typeface="Arial"/>
                <a:cs typeface="Arial"/>
              </a:rPr>
              <a:t>Segmen</a:t>
            </a:r>
            <a:r>
              <a:rPr dirty="0" smtClean="0" sz="2000" spc="5" b="1">
                <a:latin typeface="Arial"/>
                <a:cs typeface="Arial"/>
              </a:rPr>
              <a:t>t</a:t>
            </a:r>
            <a:r>
              <a:rPr dirty="0" smtClean="0" sz="2000" spc="0" b="1"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20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51175" y="949705"/>
            <a:ext cx="1101090" cy="3771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b="1">
                <a:solidFill>
                  <a:srgbClr val="333399"/>
                </a:solidFill>
                <a:latin typeface="Times New Roman"/>
                <a:cs typeface="Times New Roman"/>
              </a:rPr>
              <a:t>1000 0H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51175" y="1984883"/>
            <a:ext cx="1101090" cy="3771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spc="-5" b="1">
                <a:solidFill>
                  <a:srgbClr val="333399"/>
                </a:solidFill>
                <a:latin typeface="Times New Roman"/>
                <a:cs typeface="Times New Roman"/>
              </a:rPr>
              <a:t>400</a:t>
            </a:r>
            <a:r>
              <a:rPr dirty="0" smtClean="0" sz="2400" spc="0" b="1">
                <a:solidFill>
                  <a:srgbClr val="333399"/>
                </a:solidFill>
                <a:latin typeface="Times New Roman"/>
                <a:cs typeface="Times New Roman"/>
              </a:rPr>
              <a:t>0</a:t>
            </a:r>
            <a:r>
              <a:rPr dirty="0" smtClean="0" sz="2400" spc="-5" b="1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-5" b="1">
                <a:solidFill>
                  <a:srgbClr val="333399"/>
                </a:solidFill>
                <a:latin typeface="Times New Roman"/>
                <a:cs typeface="Times New Roman"/>
              </a:rPr>
              <a:t>0</a:t>
            </a:r>
            <a:r>
              <a:rPr dirty="0" smtClean="0" sz="2400" spc="0" b="1">
                <a:solidFill>
                  <a:srgbClr val="333399"/>
                </a:solidFill>
                <a:latin typeface="Times New Roman"/>
                <a:cs typeface="Times New Roman"/>
              </a:rPr>
              <a:t>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51175" y="2397886"/>
            <a:ext cx="1101090" cy="3771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b="1">
                <a:solidFill>
                  <a:srgbClr val="333399"/>
                </a:solidFill>
                <a:latin typeface="Times New Roman"/>
                <a:cs typeface="Times New Roman"/>
              </a:rPr>
              <a:t>5000 0H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19170" y="5935370"/>
            <a:ext cx="1134745" cy="3771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spc="-5" b="1">
                <a:solidFill>
                  <a:srgbClr val="333399"/>
                </a:solidFill>
                <a:latin typeface="Times New Roman"/>
                <a:cs typeface="Times New Roman"/>
              </a:rPr>
              <a:t>F</a:t>
            </a:r>
            <a:r>
              <a:rPr dirty="0" smtClean="0" sz="2400" spc="0" b="1">
                <a:solidFill>
                  <a:srgbClr val="333399"/>
                </a:solidFill>
                <a:latin typeface="Times New Roman"/>
                <a:cs typeface="Times New Roman"/>
              </a:rPr>
              <a:t>000 0H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88794" y="952753"/>
            <a:ext cx="447675" cy="18237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spc="-5" b="1">
                <a:latin typeface="Arial"/>
                <a:cs typeface="Arial"/>
              </a:rPr>
              <a:t>CS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900"/>
              </a:lnSpc>
              <a:spcBef>
                <a:spcPts val="19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2400" spc="-10" b="1">
                <a:latin typeface="Arial"/>
                <a:cs typeface="Arial"/>
              </a:rPr>
              <a:t>DS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22"/>
              </a:spcBef>
            </a:pPr>
            <a:endParaRPr sz="700"/>
          </a:p>
          <a:p>
            <a:pPr marL="12700">
              <a:lnSpc>
                <a:spcPct val="100000"/>
              </a:lnSpc>
            </a:pPr>
            <a:r>
              <a:rPr dirty="0" smtClean="0" sz="2400" spc="-5" b="1">
                <a:latin typeface="Arial"/>
                <a:cs typeface="Arial"/>
              </a:rPr>
              <a:t>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88794" y="5906719"/>
            <a:ext cx="431165" cy="3759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spc="-5" b="1">
                <a:latin typeface="Arial"/>
                <a:cs typeface="Arial"/>
              </a:rPr>
              <a:t>SS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252912" y="595312"/>
          <a:ext cx="2481262" cy="5749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8400"/>
              </a:tblGrid>
              <a:tr h="381000">
                <a:tc>
                  <a:txBody>
                    <a:bodyPr/>
                    <a:lstStyle/>
                    <a:p>
                      <a:pPr algn="ctr" marR="0">
                        <a:lnSpc>
                          <a:spcPct val="100000"/>
                        </a:lnSpc>
                      </a:pPr>
                      <a:r>
                        <a:rPr dirty="0" smtClean="0" sz="1600" b="1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4075">
                <a:tc>
                  <a:txBody>
                    <a:bodyPr/>
                    <a:lstStyle/>
                    <a:p>
                      <a:pPr marL="495934">
                        <a:lnSpc>
                          <a:spcPct val="100000"/>
                        </a:lnSpc>
                      </a:pPr>
                      <a:r>
                        <a:rPr dirty="0" smtClean="0" sz="1600" b="1">
                          <a:latin typeface="Arial"/>
                          <a:cs typeface="Arial"/>
                        </a:rPr>
                        <a:t>Co</a:t>
                      </a:r>
                      <a:r>
                        <a:rPr dirty="0" smtClean="0" sz="1600" spc="-10" b="1">
                          <a:latin typeface="Arial"/>
                          <a:cs typeface="Arial"/>
                        </a:rPr>
                        <a:t>d</a:t>
                      </a:r>
                      <a:r>
                        <a:rPr dirty="0" smtClean="0" sz="1600" spc="0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600" spc="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600" spc="0" b="1">
                          <a:latin typeface="Arial"/>
                          <a:cs typeface="Arial"/>
                        </a:rPr>
                        <a:t>Segment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353949">
                <a:tc>
                  <a:txBody>
                    <a:bodyPr/>
                    <a:lstStyle/>
                    <a:p>
                      <a:pPr algn="ctr" marR="0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ctr" marR="0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529590">
                        <a:lnSpc>
                          <a:spcPct val="100000"/>
                        </a:lnSpc>
                      </a:pPr>
                      <a:r>
                        <a:rPr dirty="0" smtClean="0" sz="1600" b="1">
                          <a:latin typeface="Arial"/>
                          <a:cs typeface="Arial"/>
                        </a:rPr>
                        <a:t>Data</a:t>
                      </a:r>
                      <a:r>
                        <a:rPr dirty="0" smtClean="0" sz="1600" spc="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600" spc="0" b="1">
                          <a:latin typeface="Arial"/>
                          <a:cs typeface="Arial"/>
                        </a:rPr>
                        <a:t>Segment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494030">
                        <a:lnSpc>
                          <a:spcPct val="100000"/>
                        </a:lnSpc>
                      </a:pPr>
                      <a:r>
                        <a:rPr dirty="0" smtClean="0" sz="1600" b="1">
                          <a:latin typeface="Arial"/>
                          <a:cs typeface="Arial"/>
                        </a:rPr>
                        <a:t>Extra</a:t>
                      </a:r>
                      <a:r>
                        <a:rPr dirty="0" smtClean="0" sz="1600" spc="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600" spc="0" b="1">
                          <a:latin typeface="Arial"/>
                          <a:cs typeface="Arial"/>
                        </a:rPr>
                        <a:t>Segment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 marR="0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Arial"/>
                          <a:cs typeface="Arial"/>
                        </a:rPr>
                        <a:t>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4075">
                <a:tc>
                  <a:txBody>
                    <a:bodyPr/>
                    <a:lstStyle/>
                    <a:p>
                      <a:pPr algn="ctr" marR="0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Arial"/>
                          <a:cs typeface="Arial"/>
                        </a:rPr>
                        <a:t>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4274">
                <a:tc>
                  <a:txBody>
                    <a:bodyPr/>
                    <a:lstStyle/>
                    <a:p>
                      <a:pPr algn="ctr" marR="0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Arial"/>
                          <a:cs typeface="Arial"/>
                        </a:rPr>
                        <a:t>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4075">
                <a:tc>
                  <a:txBody>
                    <a:bodyPr/>
                    <a:lstStyle/>
                    <a:p>
                      <a:pPr algn="ctr" marL="0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Arial"/>
                          <a:cs typeface="Arial"/>
                        </a:rPr>
                        <a:t>10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3949">
                <a:tc>
                  <a:txBody>
                    <a:bodyPr/>
                    <a:lstStyle/>
                    <a:p>
                      <a:pPr algn="ctr" marR="5715">
                        <a:lnSpc>
                          <a:spcPct val="100000"/>
                        </a:lnSpc>
                      </a:pPr>
                      <a:r>
                        <a:rPr dirty="0" smtClean="0" sz="1200" spc="-60" b="1">
                          <a:latin typeface="Arial"/>
                          <a:cs typeface="Arial"/>
                        </a:rPr>
                        <a:t>11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ctr" marL="0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Arial"/>
                          <a:cs typeface="Arial"/>
                        </a:rPr>
                        <a:t>12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7250">
                <a:tc>
                  <a:txBody>
                    <a:bodyPr/>
                    <a:lstStyle/>
                    <a:p>
                      <a:pPr algn="ctr" marL="0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Arial"/>
                          <a:cs typeface="Arial"/>
                        </a:rPr>
                        <a:t>13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3949">
                <a:tc>
                  <a:txBody>
                    <a:bodyPr/>
                    <a:lstStyle/>
                    <a:p>
                      <a:pPr algn="ctr" marL="0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Arial"/>
                          <a:cs typeface="Arial"/>
                        </a:rPr>
                        <a:t>14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6862">
                <a:tc>
                  <a:txBody>
                    <a:bodyPr/>
                    <a:lstStyle/>
                    <a:p>
                      <a:pPr algn="ctr" marL="0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Arial"/>
                          <a:cs typeface="Arial"/>
                        </a:rPr>
                        <a:t>15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4012">
                <a:tc>
                  <a:txBody>
                    <a:bodyPr/>
                    <a:lstStyle/>
                    <a:p>
                      <a:pPr marL="477520">
                        <a:lnSpc>
                          <a:spcPct val="100000"/>
                        </a:lnSpc>
                      </a:pPr>
                      <a:r>
                        <a:rPr dirty="0" smtClean="0" sz="1600" b="1">
                          <a:latin typeface="Arial"/>
                          <a:cs typeface="Arial"/>
                        </a:rPr>
                        <a:t>Stack</a:t>
                      </a:r>
                      <a:r>
                        <a:rPr dirty="0" smtClean="0" sz="16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600" b="1">
                          <a:latin typeface="Arial"/>
                          <a:cs typeface="Arial"/>
                        </a:rPr>
                        <a:t>Seg</a:t>
                      </a:r>
                      <a:r>
                        <a:rPr dirty="0" smtClean="0" sz="1600" spc="-10" b="1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600" spc="0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600" spc="-5" b="1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600" spc="0" b="1">
                          <a:latin typeface="Arial"/>
                          <a:cs typeface="Arial"/>
                        </a:rPr>
                        <a:t>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533400"/>
            <a:ext cx="8229600" cy="5715000"/>
          </a:xfrm>
          <a:custGeom>
            <a:avLst/>
            <a:gdLst/>
            <a:ahLst/>
            <a:cxnLst/>
            <a:rect l="l" t="t" r="r" b="b"/>
            <a:pathLst>
              <a:path w="8229600" h="5715000">
                <a:moveTo>
                  <a:pt x="0" y="5715000"/>
                </a:moveTo>
                <a:lnTo>
                  <a:pt x="8229600" y="5715000"/>
                </a:lnTo>
                <a:lnTo>
                  <a:pt x="82296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5940" y="569721"/>
            <a:ext cx="8068945" cy="8629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 marR="127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1812289" algn="l"/>
                <a:tab pos="2260600" algn="l"/>
                <a:tab pos="2609850" algn="l"/>
                <a:tab pos="4126229" algn="l"/>
                <a:tab pos="4534535" algn="l"/>
                <a:tab pos="4984750" algn="l"/>
                <a:tab pos="6303010" algn="l"/>
                <a:tab pos="6691630" algn="l"/>
              </a:tabLst>
            </a:pPr>
            <a:r>
              <a:rPr dirty="0" smtClean="0" sz="2800" spc="-20">
                <a:latin typeface="Arial"/>
                <a:cs typeface="Arial"/>
              </a:rPr>
              <a:t>Ad</a:t>
            </a:r>
            <a:r>
              <a:rPr dirty="0" smtClean="0" sz="2800" spc="-10">
                <a:latin typeface="Arial"/>
                <a:cs typeface="Arial"/>
              </a:rPr>
              <a:t>d</a:t>
            </a:r>
            <a:r>
              <a:rPr dirty="0" smtClean="0" sz="2800" spc="-10">
                <a:latin typeface="Arial"/>
                <a:cs typeface="Arial"/>
              </a:rPr>
              <a:t>r</a:t>
            </a:r>
            <a:r>
              <a:rPr dirty="0" smtClean="0" sz="2800" spc="-10">
                <a:latin typeface="Arial"/>
                <a:cs typeface="Arial"/>
              </a:rPr>
              <a:t>e</a:t>
            </a:r>
            <a:r>
              <a:rPr dirty="0" smtClean="0" sz="2800" spc="-10">
                <a:latin typeface="Arial"/>
                <a:cs typeface="Arial"/>
              </a:rPr>
              <a:t>s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15">
                <a:latin typeface="Arial"/>
                <a:cs typeface="Arial"/>
              </a:rPr>
              <a:t>	</a:t>
            </a:r>
            <a:r>
              <a:rPr dirty="0" smtClean="0" sz="2800" spc="-15">
                <a:latin typeface="Arial"/>
                <a:cs typeface="Arial"/>
              </a:rPr>
              <a:t>o</a:t>
            </a:r>
            <a:r>
              <a:rPr dirty="0" smtClean="0" sz="2800" spc="-10">
                <a:latin typeface="Arial"/>
                <a:cs typeface="Arial"/>
              </a:rPr>
              <a:t>f</a:t>
            </a:r>
            <a:r>
              <a:rPr dirty="0" smtClean="0" sz="2800" spc="-10">
                <a:latin typeface="Arial"/>
                <a:cs typeface="Arial"/>
              </a:rPr>
              <a:t>	</a:t>
            </a:r>
            <a:r>
              <a:rPr dirty="0" smtClean="0" sz="2800" spc="-20">
                <a:latin typeface="Arial"/>
                <a:cs typeface="Arial"/>
              </a:rPr>
              <a:t>a</a:t>
            </a:r>
            <a:r>
              <a:rPr dirty="0" smtClean="0" sz="2800" spc="-20">
                <a:latin typeface="Arial"/>
                <a:cs typeface="Arial"/>
              </a:rPr>
              <a:t>	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20">
                <a:latin typeface="Arial"/>
                <a:cs typeface="Arial"/>
              </a:rPr>
              <a:t>gm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15">
                <a:latin typeface="Arial"/>
                <a:cs typeface="Arial"/>
              </a:rPr>
              <a:t>nt</a:t>
            </a:r>
            <a:r>
              <a:rPr dirty="0" smtClean="0" sz="2800" spc="-15">
                <a:latin typeface="Arial"/>
                <a:cs typeface="Arial"/>
              </a:rPr>
              <a:t>	</a:t>
            </a:r>
            <a:r>
              <a:rPr dirty="0" smtClean="0" sz="2800" spc="-10">
                <a:latin typeface="Arial"/>
                <a:cs typeface="Arial"/>
              </a:rPr>
              <a:t>is</a:t>
            </a:r>
            <a:r>
              <a:rPr dirty="0" smtClean="0" sz="2800" spc="-10">
                <a:latin typeface="Arial"/>
                <a:cs typeface="Arial"/>
              </a:rPr>
              <a:t>	</a:t>
            </a:r>
            <a:r>
              <a:rPr dirty="0" smtClean="0" sz="2800" spc="-5">
                <a:latin typeface="Arial"/>
                <a:cs typeface="Arial"/>
              </a:rPr>
              <a:t>o</a:t>
            </a:r>
            <a:r>
              <a:rPr dirty="0" smtClean="0" sz="2800" spc="-10">
                <a:latin typeface="Arial"/>
                <a:cs typeface="Arial"/>
              </a:rPr>
              <a:t>f</a:t>
            </a:r>
            <a:r>
              <a:rPr dirty="0" smtClean="0" sz="2800" spc="-10">
                <a:latin typeface="Arial"/>
                <a:cs typeface="Arial"/>
              </a:rPr>
              <a:t>	</a:t>
            </a:r>
            <a:r>
              <a:rPr dirty="0" smtClean="0" sz="2800" spc="-15">
                <a:latin typeface="Arial"/>
                <a:cs typeface="Arial"/>
              </a:rPr>
              <a:t>20</a:t>
            </a:r>
            <a:r>
              <a:rPr dirty="0" smtClean="0" sz="2800" spc="-5">
                <a:latin typeface="Arial"/>
                <a:cs typeface="Arial"/>
              </a:rPr>
              <a:t>-</a:t>
            </a:r>
            <a:r>
              <a:rPr dirty="0" smtClean="0" sz="2800" spc="-20">
                <a:latin typeface="Arial"/>
                <a:cs typeface="Arial"/>
              </a:rPr>
              <a:t>b</a:t>
            </a:r>
            <a:r>
              <a:rPr dirty="0" smtClean="0" sz="2800" spc="-5">
                <a:latin typeface="Arial"/>
                <a:cs typeface="Arial"/>
              </a:rPr>
              <a:t>i</a:t>
            </a:r>
            <a:r>
              <a:rPr dirty="0" smtClean="0" sz="2800" spc="-10">
                <a:latin typeface="Arial"/>
                <a:cs typeface="Arial"/>
              </a:rPr>
              <a:t>t</a:t>
            </a:r>
            <a:r>
              <a:rPr dirty="0" smtClean="0" sz="2800" spc="-5">
                <a:latin typeface="Arial"/>
                <a:cs typeface="Arial"/>
              </a:rPr>
              <a:t>s</a:t>
            </a:r>
            <a:r>
              <a:rPr dirty="0" smtClean="0" sz="2800" spc="-10">
                <a:latin typeface="Arial"/>
                <a:cs typeface="Arial"/>
              </a:rPr>
              <a:t>.</a:t>
            </a:r>
            <a:r>
              <a:rPr dirty="0" smtClean="0" sz="2800" spc="-10">
                <a:latin typeface="Arial"/>
                <a:cs typeface="Arial"/>
              </a:rPr>
              <a:t>	</a:t>
            </a:r>
            <a:r>
              <a:rPr dirty="0" smtClean="0" sz="2800" spc="-20">
                <a:latin typeface="Arial"/>
                <a:cs typeface="Arial"/>
              </a:rPr>
              <a:t>A</a:t>
            </a:r>
            <a:r>
              <a:rPr dirty="0" smtClean="0" sz="2800" spc="-20">
                <a:latin typeface="Arial"/>
                <a:cs typeface="Arial"/>
              </a:rPr>
              <a:t>	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20">
                <a:latin typeface="Arial"/>
                <a:cs typeface="Arial"/>
              </a:rPr>
              <a:t>gm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15">
                <a:latin typeface="Arial"/>
                <a:cs typeface="Arial"/>
              </a:rPr>
              <a:t>nt</a:t>
            </a:r>
            <a:r>
              <a:rPr dirty="0" smtClean="0" sz="2800" spc="-10">
                <a:latin typeface="Arial"/>
                <a:cs typeface="Arial"/>
              </a:rPr>
              <a:t> r</a:t>
            </a:r>
            <a:r>
              <a:rPr dirty="0" smtClean="0" sz="2800" spc="-10">
                <a:latin typeface="Arial"/>
                <a:cs typeface="Arial"/>
              </a:rPr>
              <a:t>e</a:t>
            </a:r>
            <a:r>
              <a:rPr dirty="0" smtClean="0" sz="2800" spc="-20">
                <a:latin typeface="Arial"/>
                <a:cs typeface="Arial"/>
              </a:rPr>
              <a:t>g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-10">
                <a:latin typeface="Arial"/>
                <a:cs typeface="Arial"/>
              </a:rPr>
              <a:t>s</a:t>
            </a:r>
            <a:r>
              <a:rPr dirty="0" smtClean="0" sz="2800" spc="-10">
                <a:latin typeface="Arial"/>
                <a:cs typeface="Arial"/>
              </a:rPr>
              <a:t>t</a:t>
            </a:r>
            <a:r>
              <a:rPr dirty="0" smtClean="0" sz="2800" spc="-10">
                <a:latin typeface="Arial"/>
                <a:cs typeface="Arial"/>
              </a:rPr>
              <a:t>e</a:t>
            </a:r>
            <a:r>
              <a:rPr dirty="0" smtClean="0" sz="2800" spc="-10">
                <a:latin typeface="Arial"/>
                <a:cs typeface="Arial"/>
              </a:rPr>
              <a:t>r</a:t>
            </a:r>
            <a:r>
              <a:rPr dirty="0" smtClean="0" sz="2800" spc="-1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5">
                <a:latin typeface="Arial"/>
                <a:cs typeface="Arial"/>
              </a:rPr>
              <a:t>t</a:t>
            </a:r>
            <a:r>
              <a:rPr dirty="0" smtClean="0" sz="2800" spc="-20">
                <a:latin typeface="Arial"/>
                <a:cs typeface="Arial"/>
              </a:rPr>
              <a:t>o</a:t>
            </a:r>
            <a:r>
              <a:rPr dirty="0" smtClean="0" sz="2800" spc="-5">
                <a:latin typeface="Arial"/>
                <a:cs typeface="Arial"/>
              </a:rPr>
              <a:t>r</a:t>
            </a:r>
            <a:r>
              <a:rPr dirty="0" smtClean="0" sz="2800" spc="-15">
                <a:latin typeface="Arial"/>
                <a:cs typeface="Arial"/>
              </a:rPr>
              <a:t>es</a:t>
            </a:r>
            <a:r>
              <a:rPr dirty="0" smtClean="0" sz="2800" spc="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o</a:t>
            </a:r>
            <a:r>
              <a:rPr dirty="0" smtClean="0" sz="2800" spc="-15">
                <a:latin typeface="Arial"/>
                <a:cs typeface="Arial"/>
              </a:rPr>
              <a:t>n</a:t>
            </a:r>
            <a:r>
              <a:rPr dirty="0" smtClean="0" sz="2800" spc="-10">
                <a:latin typeface="Arial"/>
                <a:cs typeface="Arial"/>
              </a:rPr>
              <a:t>ly</a:t>
            </a:r>
            <a:r>
              <a:rPr dirty="0" smtClean="0" sz="2800" spc="1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uppe</a:t>
            </a:r>
            <a:r>
              <a:rPr dirty="0" smtClean="0" sz="2800" spc="-10">
                <a:latin typeface="Arial"/>
                <a:cs typeface="Arial"/>
              </a:rPr>
              <a:t>r</a:t>
            </a:r>
            <a:r>
              <a:rPr dirty="0" smtClean="0" sz="2800" spc="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16</a:t>
            </a:r>
            <a:r>
              <a:rPr dirty="0" smtClean="0" sz="2800" spc="-5">
                <a:latin typeface="Arial"/>
                <a:cs typeface="Arial"/>
              </a:rPr>
              <a:t>-</a:t>
            </a:r>
            <a:r>
              <a:rPr dirty="0" smtClean="0" sz="2800" spc="-20">
                <a:latin typeface="Arial"/>
                <a:cs typeface="Arial"/>
              </a:rPr>
              <a:t>b</a:t>
            </a:r>
            <a:r>
              <a:rPr dirty="0" smtClean="0" sz="2800" spc="-5">
                <a:latin typeface="Arial"/>
                <a:cs typeface="Arial"/>
              </a:rPr>
              <a:t>i</a:t>
            </a:r>
            <a:r>
              <a:rPr dirty="0" smtClean="0" sz="2800" spc="-10">
                <a:latin typeface="Arial"/>
                <a:cs typeface="Arial"/>
              </a:rPr>
              <a:t>t</a:t>
            </a:r>
            <a:r>
              <a:rPr dirty="0" smtClean="0" sz="2800" spc="-5">
                <a:latin typeface="Arial"/>
                <a:cs typeface="Arial"/>
              </a:rPr>
              <a:t>s</a:t>
            </a:r>
            <a:r>
              <a:rPr dirty="0" smtClean="0" sz="2800" spc="-1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020951"/>
            <a:ext cx="8074025" cy="36798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355600" marR="127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</a:tabLst>
            </a:pPr>
            <a:r>
              <a:rPr dirty="0" smtClean="0" sz="2800" spc="-20">
                <a:latin typeface="Arial"/>
                <a:cs typeface="Arial"/>
              </a:rPr>
              <a:t>BIU</a:t>
            </a:r>
            <a:r>
              <a:rPr dirty="0" smtClean="0" sz="2800" spc="210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a</a:t>
            </a:r>
            <a:r>
              <a:rPr dirty="0" smtClean="0" sz="2800" spc="-5">
                <a:latin typeface="Arial"/>
                <a:cs typeface="Arial"/>
              </a:rPr>
              <a:t>l</a:t>
            </a:r>
            <a:r>
              <a:rPr dirty="0" smtClean="0" sz="2800" spc="-20">
                <a:latin typeface="Arial"/>
                <a:cs typeface="Arial"/>
              </a:rPr>
              <a:t>w</a:t>
            </a:r>
            <a:r>
              <a:rPr dirty="0" smtClean="0" sz="2800" spc="-10">
                <a:latin typeface="Arial"/>
                <a:cs typeface="Arial"/>
              </a:rPr>
              <a:t>a</a:t>
            </a:r>
            <a:r>
              <a:rPr dirty="0" smtClean="0" sz="2800" spc="-15">
                <a:latin typeface="Arial"/>
                <a:cs typeface="Arial"/>
              </a:rPr>
              <a:t>ys</a:t>
            </a:r>
            <a:r>
              <a:rPr dirty="0" smtClean="0" sz="2800" spc="235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i</a:t>
            </a:r>
            <a:r>
              <a:rPr dirty="0" smtClean="0" sz="2800" spc="-15">
                <a:latin typeface="Arial"/>
                <a:cs typeface="Arial"/>
              </a:rPr>
              <a:t>n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10">
                <a:latin typeface="Arial"/>
                <a:cs typeface="Arial"/>
              </a:rPr>
              <a:t>e</a:t>
            </a:r>
            <a:r>
              <a:rPr dirty="0" smtClean="0" sz="2800" spc="-15">
                <a:latin typeface="Arial"/>
                <a:cs typeface="Arial"/>
              </a:rPr>
              <a:t>rts</a:t>
            </a:r>
            <a:r>
              <a:rPr dirty="0" smtClean="0" sz="2800" spc="22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z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10">
                <a:latin typeface="Arial"/>
                <a:cs typeface="Arial"/>
              </a:rPr>
              <a:t>r</a:t>
            </a:r>
            <a:r>
              <a:rPr dirty="0" smtClean="0" sz="2800" spc="-15">
                <a:latin typeface="Arial"/>
                <a:cs typeface="Arial"/>
              </a:rPr>
              <a:t>o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225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f</a:t>
            </a:r>
            <a:r>
              <a:rPr dirty="0" smtClean="0" sz="2800" spc="-10">
                <a:latin typeface="Arial"/>
                <a:cs typeface="Arial"/>
              </a:rPr>
              <a:t>o</a:t>
            </a:r>
            <a:r>
              <a:rPr dirty="0" smtClean="0" sz="2800" spc="-10">
                <a:latin typeface="Arial"/>
                <a:cs typeface="Arial"/>
              </a:rPr>
              <a:t>r</a:t>
            </a:r>
            <a:r>
              <a:rPr dirty="0" smtClean="0" sz="2800" spc="22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the</a:t>
            </a:r>
            <a:r>
              <a:rPr dirty="0" smtClean="0" sz="2800" spc="229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l</a:t>
            </a:r>
            <a:r>
              <a:rPr dirty="0" smtClean="0" sz="2800" spc="-15">
                <a:latin typeface="Arial"/>
                <a:cs typeface="Arial"/>
              </a:rPr>
              <a:t>o</a:t>
            </a:r>
            <a:r>
              <a:rPr dirty="0" smtClean="0" sz="2800" spc="-25">
                <a:latin typeface="Arial"/>
                <a:cs typeface="Arial"/>
              </a:rPr>
              <a:t>w</a:t>
            </a:r>
            <a:r>
              <a:rPr dirty="0" smtClean="0" sz="2800" spc="-10">
                <a:latin typeface="Arial"/>
                <a:cs typeface="Arial"/>
              </a:rPr>
              <a:t>e</a:t>
            </a:r>
            <a:r>
              <a:rPr dirty="0" smtClean="0" sz="2800" spc="-15">
                <a:latin typeface="Arial"/>
                <a:cs typeface="Arial"/>
              </a:rPr>
              <a:t>st</a:t>
            </a:r>
            <a:r>
              <a:rPr dirty="0" smtClean="0" sz="2800" spc="23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4</a:t>
            </a:r>
            <a:r>
              <a:rPr dirty="0" smtClean="0" sz="2800" spc="-5">
                <a:latin typeface="Arial"/>
                <a:cs typeface="Arial"/>
              </a:rPr>
              <a:t>-</a:t>
            </a:r>
            <a:r>
              <a:rPr dirty="0" smtClean="0" sz="2800" spc="-20">
                <a:latin typeface="Arial"/>
                <a:cs typeface="Arial"/>
              </a:rPr>
              <a:t>b</a:t>
            </a:r>
            <a:r>
              <a:rPr dirty="0" smtClean="0" sz="2800" spc="-5">
                <a:latin typeface="Arial"/>
                <a:cs typeface="Arial"/>
              </a:rPr>
              <a:t>i</a:t>
            </a:r>
            <a:r>
              <a:rPr dirty="0" smtClean="0" sz="2800" spc="-15">
                <a:latin typeface="Arial"/>
                <a:cs typeface="Arial"/>
              </a:rPr>
              <a:t>ts</a:t>
            </a:r>
            <a:r>
              <a:rPr dirty="0" smtClean="0" sz="2800" spc="215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of</a:t>
            </a:r>
            <a:r>
              <a:rPr dirty="0" smtClean="0" sz="2800" spc="-5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t</a:t>
            </a:r>
            <a:r>
              <a:rPr dirty="0" smtClean="0" sz="2800" spc="-10">
                <a:latin typeface="Arial"/>
                <a:cs typeface="Arial"/>
              </a:rPr>
              <a:t>h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20</a:t>
            </a:r>
            <a:r>
              <a:rPr dirty="0" smtClean="0" sz="2800" spc="-5">
                <a:latin typeface="Arial"/>
                <a:cs typeface="Arial"/>
              </a:rPr>
              <a:t>-</a:t>
            </a:r>
            <a:r>
              <a:rPr dirty="0" smtClean="0" sz="2800" spc="-20">
                <a:latin typeface="Arial"/>
                <a:cs typeface="Arial"/>
              </a:rPr>
              <a:t>b</a:t>
            </a:r>
            <a:r>
              <a:rPr dirty="0" smtClean="0" sz="2800" spc="-5">
                <a:latin typeface="Arial"/>
                <a:cs typeface="Arial"/>
              </a:rPr>
              <a:t>i</a:t>
            </a:r>
            <a:r>
              <a:rPr dirty="0" smtClean="0" sz="2800" spc="-10">
                <a:latin typeface="Arial"/>
                <a:cs typeface="Arial"/>
              </a:rPr>
              <a:t>t</a:t>
            </a:r>
            <a:r>
              <a:rPr dirty="0" smtClean="0" sz="2800" spc="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5">
                <a:latin typeface="Arial"/>
                <a:cs typeface="Arial"/>
              </a:rPr>
              <a:t>t</a:t>
            </a:r>
            <a:r>
              <a:rPr dirty="0" smtClean="0" sz="2800" spc="-20">
                <a:latin typeface="Arial"/>
                <a:cs typeface="Arial"/>
              </a:rPr>
              <a:t>a</a:t>
            </a:r>
            <a:r>
              <a:rPr dirty="0" smtClean="0" sz="2800" spc="-5">
                <a:latin typeface="Arial"/>
                <a:cs typeface="Arial"/>
              </a:rPr>
              <a:t>r</a:t>
            </a:r>
            <a:r>
              <a:rPr dirty="0" smtClean="0" sz="2800" spc="-10">
                <a:latin typeface="Arial"/>
                <a:cs typeface="Arial"/>
              </a:rPr>
              <a:t>ti</a:t>
            </a:r>
            <a:r>
              <a:rPr dirty="0" smtClean="0" sz="2800" spc="-15">
                <a:latin typeface="Arial"/>
                <a:cs typeface="Arial"/>
              </a:rPr>
              <a:t>n</a:t>
            </a:r>
            <a:r>
              <a:rPr dirty="0" smtClean="0" sz="2800" spc="-20">
                <a:latin typeface="Arial"/>
                <a:cs typeface="Arial"/>
              </a:rPr>
              <a:t>g</a:t>
            </a:r>
            <a:r>
              <a:rPr dirty="0" smtClean="0" sz="2800" spc="5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address</a:t>
            </a:r>
            <a:r>
              <a:rPr dirty="0" smtClean="0" sz="2800" spc="-1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3"/>
              </a:spcBef>
              <a:buFont typeface="Wingdings"/>
              <a:buChar char=""/>
            </a:pPr>
            <a:endParaRPr sz="700"/>
          </a:p>
          <a:p>
            <a:pPr>
              <a:lnSpc>
                <a:spcPts val="1000"/>
              </a:lnSpc>
              <a:buFont typeface="Wingdings"/>
              <a:buChar char=""/>
            </a:pPr>
            <a:endParaRPr sz="1000"/>
          </a:p>
          <a:p>
            <a:pPr>
              <a:lnSpc>
                <a:spcPts val="1000"/>
              </a:lnSpc>
              <a:buFont typeface="Wingdings"/>
              <a:buChar char=""/>
            </a:pPr>
            <a:endParaRPr sz="1000"/>
          </a:p>
          <a:p>
            <a:pPr>
              <a:lnSpc>
                <a:spcPts val="1000"/>
              </a:lnSpc>
              <a:buFont typeface="Wingdings"/>
              <a:buChar char=""/>
            </a:pPr>
            <a:endParaRPr sz="1000"/>
          </a:p>
          <a:p>
            <a:pPr>
              <a:lnSpc>
                <a:spcPts val="1000"/>
              </a:lnSpc>
              <a:buFont typeface="Wingdings"/>
              <a:buChar char=""/>
            </a:pPr>
            <a:endParaRPr sz="1000"/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</a:tabLst>
            </a:pPr>
            <a:r>
              <a:rPr dirty="0" smtClean="0" sz="2800" spc="-25">
                <a:latin typeface="Arial"/>
                <a:cs typeface="Arial"/>
              </a:rPr>
              <a:t>E</a:t>
            </a:r>
            <a:r>
              <a:rPr dirty="0" smtClean="0" sz="2800" spc="-15">
                <a:latin typeface="Arial"/>
                <a:cs typeface="Arial"/>
              </a:rPr>
              <a:t>.g.</a:t>
            </a:r>
            <a:r>
              <a:rPr dirty="0" smtClean="0" sz="2800" spc="254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if</a:t>
            </a:r>
            <a:r>
              <a:rPr dirty="0" smtClean="0" sz="2800" spc="254">
                <a:latin typeface="Arial"/>
                <a:cs typeface="Arial"/>
              </a:rPr>
              <a:t> </a:t>
            </a:r>
            <a:r>
              <a:rPr dirty="0" smtClean="0" sz="2800" spc="-30">
                <a:latin typeface="Arial"/>
                <a:cs typeface="Arial"/>
              </a:rPr>
              <a:t>C</a:t>
            </a:r>
            <a:r>
              <a:rPr dirty="0" smtClean="0" sz="2800" spc="-20">
                <a:latin typeface="Arial"/>
                <a:cs typeface="Arial"/>
              </a:rPr>
              <a:t>S</a:t>
            </a:r>
            <a:r>
              <a:rPr dirty="0" smtClean="0" sz="2800" spc="24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=</a:t>
            </a:r>
            <a:r>
              <a:rPr dirty="0" smtClean="0" sz="2800" spc="25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34</a:t>
            </a:r>
            <a:r>
              <a:rPr dirty="0" smtClean="0" sz="2800" spc="-20">
                <a:latin typeface="Arial"/>
                <a:cs typeface="Arial"/>
              </a:rPr>
              <a:t>8AH,</a:t>
            </a:r>
            <a:r>
              <a:rPr dirty="0" smtClean="0" sz="2800" spc="254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th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20">
                <a:latin typeface="Arial"/>
                <a:cs typeface="Arial"/>
              </a:rPr>
              <a:t>n</a:t>
            </a:r>
            <a:r>
              <a:rPr dirty="0" smtClean="0" sz="2800" spc="254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t</a:t>
            </a:r>
            <a:r>
              <a:rPr dirty="0" smtClean="0" sz="2800" spc="-15">
                <a:latin typeface="Arial"/>
                <a:cs typeface="Arial"/>
              </a:rPr>
              <a:t>h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254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code</a:t>
            </a:r>
            <a:r>
              <a:rPr dirty="0" smtClean="0" sz="2800" spc="26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20">
                <a:latin typeface="Arial"/>
                <a:cs typeface="Arial"/>
              </a:rPr>
              <a:t>gme</a:t>
            </a:r>
            <a:r>
              <a:rPr dirty="0" smtClean="0" sz="2800" spc="-15">
                <a:latin typeface="Arial"/>
                <a:cs typeface="Arial"/>
              </a:rPr>
              <a:t>n</a:t>
            </a:r>
            <a:r>
              <a:rPr dirty="0" smtClean="0" sz="2800" spc="-10">
                <a:latin typeface="Arial"/>
                <a:cs typeface="Arial"/>
              </a:rPr>
              <a:t>t</a:t>
            </a:r>
            <a:r>
              <a:rPr dirty="0" smtClean="0" sz="2800" spc="275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will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smtClean="0" sz="2800" spc="-10">
                <a:latin typeface="Arial"/>
                <a:cs typeface="Arial"/>
              </a:rPr>
              <a:t>s</a:t>
            </a:r>
            <a:r>
              <a:rPr dirty="0" smtClean="0" sz="2800" spc="-10">
                <a:latin typeface="Arial"/>
                <a:cs typeface="Arial"/>
              </a:rPr>
              <a:t>t</a:t>
            </a:r>
            <a:r>
              <a:rPr dirty="0" smtClean="0" sz="2800" spc="-10">
                <a:latin typeface="Arial"/>
                <a:cs typeface="Arial"/>
              </a:rPr>
              <a:t>a</a:t>
            </a:r>
            <a:r>
              <a:rPr dirty="0" smtClean="0" sz="2800" spc="-10">
                <a:latin typeface="Arial"/>
                <a:cs typeface="Arial"/>
              </a:rPr>
              <a:t>rt</a:t>
            </a:r>
            <a:r>
              <a:rPr dirty="0" smtClean="0" sz="2800" spc="-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a</a:t>
            </a:r>
            <a:r>
              <a:rPr dirty="0" smtClean="0" sz="2800" spc="-10">
                <a:latin typeface="Arial"/>
                <a:cs typeface="Arial"/>
              </a:rPr>
              <a:t>t</a:t>
            </a:r>
            <a:r>
              <a:rPr dirty="0" smtClean="0" sz="2800" spc="-1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348</a:t>
            </a:r>
            <a:r>
              <a:rPr dirty="0" smtClean="0" sz="2800" spc="-25">
                <a:latin typeface="Arial"/>
                <a:cs typeface="Arial"/>
              </a:rPr>
              <a:t>A</a:t>
            </a:r>
            <a:r>
              <a:rPr dirty="0" smtClean="0" sz="2800" spc="-15">
                <a:latin typeface="Arial"/>
                <a:cs typeface="Arial"/>
              </a:rPr>
              <a:t>0</a:t>
            </a:r>
            <a:r>
              <a:rPr dirty="0" smtClean="0" sz="2800" spc="-30">
                <a:latin typeface="Arial"/>
                <a:cs typeface="Arial"/>
              </a:rPr>
              <a:t>H</a:t>
            </a:r>
            <a:r>
              <a:rPr dirty="0" smtClean="0" sz="2800" spc="-1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1"/>
              </a:spcBef>
            </a:pPr>
            <a:endParaRPr sz="650"/>
          </a:p>
          <a:p>
            <a:pPr algn="just" marL="355600" marR="14604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</a:tabLst>
            </a:pPr>
            <a:r>
              <a:rPr dirty="0" smtClean="0" sz="2800" spc="-25" b="1">
                <a:latin typeface="Arial"/>
                <a:cs typeface="Arial"/>
              </a:rPr>
              <a:t>A</a:t>
            </a:r>
            <a:r>
              <a:rPr dirty="0" smtClean="0" sz="2800" spc="25" b="1">
                <a:latin typeface="Arial"/>
                <a:cs typeface="Arial"/>
              </a:rPr>
              <a:t> </a:t>
            </a:r>
            <a:r>
              <a:rPr dirty="0" smtClean="0" sz="2800" spc="-15" b="1">
                <a:latin typeface="Arial"/>
                <a:cs typeface="Arial"/>
              </a:rPr>
              <a:t>64</a:t>
            </a:r>
            <a:r>
              <a:rPr dirty="0" smtClean="0" sz="2800" spc="5" b="1">
                <a:latin typeface="Arial"/>
                <a:cs typeface="Arial"/>
              </a:rPr>
              <a:t>-</a:t>
            </a:r>
            <a:r>
              <a:rPr dirty="0" smtClean="0" sz="2800" spc="-20" b="1">
                <a:latin typeface="Arial"/>
                <a:cs typeface="Arial"/>
              </a:rPr>
              <a:t>K</a:t>
            </a:r>
            <a:r>
              <a:rPr dirty="0" smtClean="0" sz="2800" spc="-25" b="1">
                <a:latin typeface="Arial"/>
                <a:cs typeface="Arial"/>
              </a:rPr>
              <a:t>B</a:t>
            </a:r>
            <a:r>
              <a:rPr dirty="0" smtClean="0" sz="2800" spc="20" b="1">
                <a:latin typeface="Arial"/>
                <a:cs typeface="Arial"/>
              </a:rPr>
              <a:t> </a:t>
            </a:r>
            <a:r>
              <a:rPr dirty="0" smtClean="0" sz="2800" spc="-20" b="1">
                <a:latin typeface="Arial"/>
                <a:cs typeface="Arial"/>
              </a:rPr>
              <a:t>s</a:t>
            </a:r>
            <a:r>
              <a:rPr dirty="0" smtClean="0" sz="2800" spc="-15" b="1">
                <a:latin typeface="Arial"/>
                <a:cs typeface="Arial"/>
              </a:rPr>
              <a:t>e</a:t>
            </a:r>
            <a:r>
              <a:rPr dirty="0" smtClean="0" sz="2800" spc="-25" b="1">
                <a:latin typeface="Arial"/>
                <a:cs typeface="Arial"/>
              </a:rPr>
              <a:t>gm</a:t>
            </a:r>
            <a:r>
              <a:rPr dirty="0" smtClean="0" sz="2800" spc="-15" b="1">
                <a:latin typeface="Arial"/>
                <a:cs typeface="Arial"/>
              </a:rPr>
              <a:t>e</a:t>
            </a:r>
            <a:r>
              <a:rPr dirty="0" smtClean="0" sz="2800" spc="-15" b="1">
                <a:latin typeface="Arial"/>
                <a:cs typeface="Arial"/>
              </a:rPr>
              <a:t>nt</a:t>
            </a:r>
            <a:r>
              <a:rPr dirty="0" smtClean="0" sz="2800" spc="45" b="1">
                <a:latin typeface="Arial"/>
                <a:cs typeface="Arial"/>
              </a:rPr>
              <a:t> </a:t>
            </a:r>
            <a:r>
              <a:rPr dirty="0" smtClean="0" sz="2800" spc="-15" b="1">
                <a:latin typeface="Arial"/>
                <a:cs typeface="Arial"/>
              </a:rPr>
              <a:t>ca</a:t>
            </a:r>
            <a:r>
              <a:rPr dirty="0" smtClean="0" sz="2800" spc="-20" b="1">
                <a:latin typeface="Arial"/>
                <a:cs typeface="Arial"/>
              </a:rPr>
              <a:t>n</a:t>
            </a:r>
            <a:r>
              <a:rPr dirty="0" smtClean="0" sz="2800" spc="20" b="1">
                <a:latin typeface="Arial"/>
                <a:cs typeface="Arial"/>
              </a:rPr>
              <a:t> </a:t>
            </a:r>
            <a:r>
              <a:rPr dirty="0" smtClean="0" sz="2800" spc="-15" b="1">
                <a:latin typeface="Arial"/>
                <a:cs typeface="Arial"/>
              </a:rPr>
              <a:t>b</a:t>
            </a:r>
            <a:r>
              <a:rPr dirty="0" smtClean="0" sz="2800" spc="-20" b="1">
                <a:latin typeface="Arial"/>
                <a:cs typeface="Arial"/>
              </a:rPr>
              <a:t>e</a:t>
            </a:r>
            <a:r>
              <a:rPr dirty="0" smtClean="0" sz="2800" spc="30" b="1">
                <a:latin typeface="Arial"/>
                <a:cs typeface="Arial"/>
              </a:rPr>
              <a:t> </a:t>
            </a:r>
            <a:r>
              <a:rPr dirty="0" smtClean="0" sz="2800" spc="-15" b="1">
                <a:latin typeface="Arial"/>
                <a:cs typeface="Arial"/>
              </a:rPr>
              <a:t>loc</a:t>
            </a:r>
            <a:r>
              <a:rPr dirty="0" smtClean="0" sz="2800" spc="-15" b="1">
                <a:latin typeface="Arial"/>
                <a:cs typeface="Arial"/>
              </a:rPr>
              <a:t>a</a:t>
            </a:r>
            <a:r>
              <a:rPr dirty="0" smtClean="0" sz="2800" spc="-10" b="1">
                <a:latin typeface="Arial"/>
                <a:cs typeface="Arial"/>
              </a:rPr>
              <a:t>t</a:t>
            </a:r>
            <a:r>
              <a:rPr dirty="0" smtClean="0" sz="2800" spc="-5" b="1">
                <a:latin typeface="Arial"/>
                <a:cs typeface="Arial"/>
              </a:rPr>
              <a:t>e</a:t>
            </a:r>
            <a:r>
              <a:rPr dirty="0" smtClean="0" sz="2800" spc="-20" b="1">
                <a:latin typeface="Arial"/>
                <a:cs typeface="Arial"/>
              </a:rPr>
              <a:t>d</a:t>
            </a:r>
            <a:r>
              <a:rPr dirty="0" smtClean="0" sz="2800" spc="25" b="1">
                <a:latin typeface="Arial"/>
                <a:cs typeface="Arial"/>
              </a:rPr>
              <a:t> </a:t>
            </a:r>
            <a:r>
              <a:rPr dirty="0" smtClean="0" sz="2800" spc="-10" b="1">
                <a:latin typeface="Arial"/>
                <a:cs typeface="Arial"/>
              </a:rPr>
              <a:t>a</a:t>
            </a:r>
            <a:r>
              <a:rPr dirty="0" smtClean="0" sz="2800" spc="-5" b="1">
                <a:latin typeface="Arial"/>
                <a:cs typeface="Arial"/>
              </a:rPr>
              <a:t>n</a:t>
            </a:r>
            <a:r>
              <a:rPr dirty="0" smtClean="0" sz="2800" spc="-40" b="1">
                <a:latin typeface="Arial"/>
                <a:cs typeface="Arial"/>
              </a:rPr>
              <a:t>y</a:t>
            </a:r>
            <a:r>
              <a:rPr dirty="0" smtClean="0" sz="2800" spc="-20" b="1">
                <a:latin typeface="Arial"/>
                <a:cs typeface="Arial"/>
              </a:rPr>
              <a:t>w</a:t>
            </a:r>
            <a:r>
              <a:rPr dirty="0" smtClean="0" sz="2800" spc="-15" b="1">
                <a:latin typeface="Arial"/>
                <a:cs typeface="Arial"/>
              </a:rPr>
              <a:t>here</a:t>
            </a:r>
            <a:r>
              <a:rPr dirty="0" smtClean="0" sz="2800" spc="60" b="1">
                <a:latin typeface="Arial"/>
                <a:cs typeface="Arial"/>
              </a:rPr>
              <a:t> </a:t>
            </a:r>
            <a:r>
              <a:rPr dirty="0" smtClean="0" sz="2800" spc="-15" b="1">
                <a:latin typeface="Arial"/>
                <a:cs typeface="Arial"/>
              </a:rPr>
              <a:t>in</a:t>
            </a:r>
            <a:r>
              <a:rPr dirty="0" smtClean="0" sz="2800" spc="-15" b="1">
                <a:latin typeface="Arial"/>
                <a:cs typeface="Arial"/>
              </a:rPr>
              <a:t> the</a:t>
            </a:r>
            <a:r>
              <a:rPr dirty="0" smtClean="0" sz="2800" spc="185" b="1">
                <a:latin typeface="Arial"/>
                <a:cs typeface="Arial"/>
              </a:rPr>
              <a:t> </a:t>
            </a:r>
            <a:r>
              <a:rPr dirty="0" smtClean="0" sz="2800" spc="-25" b="1">
                <a:latin typeface="Arial"/>
                <a:cs typeface="Arial"/>
              </a:rPr>
              <a:t>m</a:t>
            </a:r>
            <a:r>
              <a:rPr dirty="0" smtClean="0" sz="2800" spc="-15" b="1">
                <a:latin typeface="Arial"/>
                <a:cs typeface="Arial"/>
              </a:rPr>
              <a:t>e</a:t>
            </a:r>
            <a:r>
              <a:rPr dirty="0" smtClean="0" sz="2800" spc="-25" b="1">
                <a:latin typeface="Arial"/>
                <a:cs typeface="Arial"/>
              </a:rPr>
              <a:t>mo</a:t>
            </a:r>
            <a:r>
              <a:rPr dirty="0" smtClean="0" sz="2800" spc="10" b="1">
                <a:latin typeface="Arial"/>
                <a:cs typeface="Arial"/>
              </a:rPr>
              <a:t>r</a:t>
            </a:r>
            <a:r>
              <a:rPr dirty="0" smtClean="0" sz="2800" spc="-55" b="1">
                <a:latin typeface="Arial"/>
                <a:cs typeface="Arial"/>
              </a:rPr>
              <a:t>y</a:t>
            </a:r>
            <a:r>
              <a:rPr dirty="0" smtClean="0" sz="2800" spc="-10" b="1">
                <a:latin typeface="Arial"/>
                <a:cs typeface="Arial"/>
              </a:rPr>
              <a:t>,</a:t>
            </a:r>
            <a:r>
              <a:rPr dirty="0" smtClean="0" sz="2800" spc="200" b="1">
                <a:latin typeface="Arial"/>
                <a:cs typeface="Arial"/>
              </a:rPr>
              <a:t> </a:t>
            </a:r>
            <a:r>
              <a:rPr dirty="0" smtClean="0" sz="2800" spc="-15" b="1">
                <a:latin typeface="Arial"/>
                <a:cs typeface="Arial"/>
              </a:rPr>
              <a:t>but</a:t>
            </a:r>
            <a:r>
              <a:rPr dirty="0" smtClean="0" sz="2800" spc="195" b="1">
                <a:latin typeface="Arial"/>
                <a:cs typeface="Arial"/>
              </a:rPr>
              <a:t> </a:t>
            </a:r>
            <a:r>
              <a:rPr dirty="0" smtClean="0" sz="2800" spc="-15" b="1">
                <a:latin typeface="Arial"/>
                <a:cs typeface="Arial"/>
              </a:rPr>
              <a:t>will</a:t>
            </a:r>
            <a:r>
              <a:rPr dirty="0" smtClean="0" sz="2800" spc="180" b="1">
                <a:latin typeface="Arial"/>
                <a:cs typeface="Arial"/>
              </a:rPr>
              <a:t> </a:t>
            </a:r>
            <a:r>
              <a:rPr dirty="0" smtClean="0" sz="2800" spc="-15" b="1">
                <a:latin typeface="Arial"/>
                <a:cs typeface="Arial"/>
              </a:rPr>
              <a:t>start</a:t>
            </a:r>
            <a:r>
              <a:rPr dirty="0" smtClean="0" sz="2800" spc="175" b="1">
                <a:latin typeface="Arial"/>
                <a:cs typeface="Arial"/>
              </a:rPr>
              <a:t> </a:t>
            </a:r>
            <a:r>
              <a:rPr dirty="0" smtClean="0" sz="2800" spc="-15" b="1">
                <a:latin typeface="Arial"/>
                <a:cs typeface="Arial"/>
              </a:rPr>
              <a:t>at</a:t>
            </a:r>
            <a:r>
              <a:rPr dirty="0" smtClean="0" sz="2800" spc="185" b="1">
                <a:latin typeface="Arial"/>
                <a:cs typeface="Arial"/>
              </a:rPr>
              <a:t> </a:t>
            </a:r>
            <a:r>
              <a:rPr dirty="0" smtClean="0" sz="2800" spc="-20" b="1">
                <a:latin typeface="Arial"/>
                <a:cs typeface="Arial"/>
              </a:rPr>
              <a:t>an</a:t>
            </a:r>
            <a:r>
              <a:rPr dirty="0" smtClean="0" sz="2800" spc="175" b="1">
                <a:latin typeface="Arial"/>
                <a:cs typeface="Arial"/>
              </a:rPr>
              <a:t> </a:t>
            </a:r>
            <a:r>
              <a:rPr dirty="0" smtClean="0" sz="2800" spc="-10" b="1">
                <a:latin typeface="Arial"/>
                <a:cs typeface="Arial"/>
              </a:rPr>
              <a:t>a</a:t>
            </a:r>
            <a:r>
              <a:rPr dirty="0" smtClean="0" sz="2800" spc="-20" b="1">
                <a:latin typeface="Arial"/>
                <a:cs typeface="Arial"/>
              </a:rPr>
              <a:t>ddre</a:t>
            </a:r>
            <a:r>
              <a:rPr dirty="0" smtClean="0" sz="2800" spc="-15" b="1">
                <a:latin typeface="Arial"/>
                <a:cs typeface="Arial"/>
              </a:rPr>
              <a:t>s</a:t>
            </a:r>
            <a:r>
              <a:rPr dirty="0" smtClean="0" sz="2800" spc="-20" b="1">
                <a:latin typeface="Arial"/>
                <a:cs typeface="Arial"/>
              </a:rPr>
              <a:t>s</a:t>
            </a:r>
            <a:r>
              <a:rPr dirty="0" smtClean="0" sz="2800" spc="190" b="1">
                <a:latin typeface="Arial"/>
                <a:cs typeface="Arial"/>
              </a:rPr>
              <a:t> </a:t>
            </a:r>
            <a:r>
              <a:rPr dirty="0" smtClean="0" sz="2800" spc="-25" b="1">
                <a:latin typeface="Arial"/>
                <a:cs typeface="Arial"/>
              </a:rPr>
              <a:t>w</a:t>
            </a:r>
            <a:r>
              <a:rPr dirty="0" smtClean="0" sz="2800" spc="-5" b="1">
                <a:latin typeface="Arial"/>
                <a:cs typeface="Arial"/>
              </a:rPr>
              <a:t>i</a:t>
            </a:r>
            <a:r>
              <a:rPr dirty="0" smtClean="0" sz="2800" spc="-15" b="1">
                <a:latin typeface="Arial"/>
                <a:cs typeface="Arial"/>
              </a:rPr>
              <a:t>th</a:t>
            </a:r>
            <a:r>
              <a:rPr dirty="0" smtClean="0" sz="2800" spc="-10" b="1">
                <a:latin typeface="Arial"/>
                <a:cs typeface="Arial"/>
              </a:rPr>
              <a:t> </a:t>
            </a:r>
            <a:r>
              <a:rPr dirty="0" smtClean="0" sz="2800" spc="-10" b="1">
                <a:latin typeface="Arial"/>
                <a:cs typeface="Arial"/>
              </a:rPr>
              <a:t>z</a:t>
            </a:r>
            <a:r>
              <a:rPr dirty="0" smtClean="0" sz="2800" spc="-20" b="1">
                <a:latin typeface="Arial"/>
                <a:cs typeface="Arial"/>
              </a:rPr>
              <a:t>e</a:t>
            </a:r>
            <a:r>
              <a:rPr dirty="0" smtClean="0" sz="2800" spc="-5" b="1">
                <a:latin typeface="Arial"/>
                <a:cs typeface="Arial"/>
              </a:rPr>
              <a:t>r</a:t>
            </a:r>
            <a:r>
              <a:rPr dirty="0" smtClean="0" sz="2800" spc="-20" b="1">
                <a:latin typeface="Arial"/>
                <a:cs typeface="Arial"/>
              </a:rPr>
              <a:t>os</a:t>
            </a:r>
            <a:r>
              <a:rPr dirty="0" smtClean="0" sz="2800" spc="-20" b="1">
                <a:latin typeface="Arial"/>
                <a:cs typeface="Arial"/>
              </a:rPr>
              <a:t> </a:t>
            </a:r>
            <a:r>
              <a:rPr dirty="0" smtClean="0" sz="2800" spc="-15" b="1">
                <a:latin typeface="Arial"/>
                <a:cs typeface="Arial"/>
              </a:rPr>
              <a:t>in</a:t>
            </a:r>
            <a:r>
              <a:rPr dirty="0" smtClean="0" sz="2800" spc="-5" b="1">
                <a:latin typeface="Arial"/>
                <a:cs typeface="Arial"/>
              </a:rPr>
              <a:t> </a:t>
            </a:r>
            <a:r>
              <a:rPr dirty="0" smtClean="0" sz="2800" spc="-15" b="1">
                <a:latin typeface="Arial"/>
                <a:cs typeface="Arial"/>
              </a:rPr>
              <a:t>the</a:t>
            </a:r>
            <a:r>
              <a:rPr dirty="0" smtClean="0" sz="2800" spc="15" b="1">
                <a:latin typeface="Arial"/>
                <a:cs typeface="Arial"/>
              </a:rPr>
              <a:t> </a:t>
            </a:r>
            <a:r>
              <a:rPr dirty="0" smtClean="0" sz="2800" spc="-20" b="1">
                <a:latin typeface="Arial"/>
                <a:cs typeface="Arial"/>
              </a:rPr>
              <a:t>low</a:t>
            </a:r>
            <a:r>
              <a:rPr dirty="0" smtClean="0" sz="2800" spc="-15" b="1">
                <a:latin typeface="Arial"/>
                <a:cs typeface="Arial"/>
              </a:rPr>
              <a:t>e</a:t>
            </a:r>
            <a:r>
              <a:rPr dirty="0" smtClean="0" sz="2800" spc="-15" b="1">
                <a:latin typeface="Arial"/>
                <a:cs typeface="Arial"/>
              </a:rPr>
              <a:t>st</a:t>
            </a:r>
            <a:r>
              <a:rPr dirty="0" smtClean="0" sz="2800" spc="5" b="1">
                <a:latin typeface="Arial"/>
                <a:cs typeface="Arial"/>
              </a:rPr>
              <a:t> </a:t>
            </a:r>
            <a:r>
              <a:rPr dirty="0" smtClean="0" sz="2800" spc="-15" b="1">
                <a:latin typeface="Arial"/>
                <a:cs typeface="Arial"/>
              </a:rPr>
              <a:t>4</a:t>
            </a:r>
            <a:r>
              <a:rPr dirty="0" smtClean="0" sz="2800" spc="-5" b="1">
                <a:latin typeface="Arial"/>
                <a:cs typeface="Arial"/>
              </a:rPr>
              <a:t>-</a:t>
            </a:r>
            <a:r>
              <a:rPr dirty="0" smtClean="0" sz="2800" spc="-15" b="1">
                <a:latin typeface="Arial"/>
                <a:cs typeface="Arial"/>
              </a:rPr>
              <a:t>bit</a:t>
            </a:r>
            <a:r>
              <a:rPr dirty="0" smtClean="0" sz="2800" spc="-10" b="1">
                <a:latin typeface="Arial"/>
                <a:cs typeface="Arial"/>
              </a:rPr>
              <a:t>s</a:t>
            </a:r>
            <a:r>
              <a:rPr dirty="0" smtClean="0" sz="2800" spc="-10" b="1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84285" y="6286703"/>
            <a:ext cx="22352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Arial"/>
                <a:cs typeface="Arial"/>
              </a:rPr>
              <a:t>42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328028" y="111252"/>
            <a:ext cx="1143635" cy="3771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b="1">
                <a:latin typeface="Times New Roman"/>
                <a:cs typeface="Times New Roman"/>
              </a:rPr>
              <a:t>Me</a:t>
            </a:r>
            <a:r>
              <a:rPr dirty="0" smtClean="0" sz="2400" spc="5" b="1">
                <a:latin typeface="Times New Roman"/>
                <a:cs typeface="Times New Roman"/>
              </a:rPr>
              <a:t>m</a:t>
            </a:r>
            <a:r>
              <a:rPr dirty="0" smtClean="0" sz="2400" spc="0" b="1">
                <a:latin typeface="Times New Roman"/>
                <a:cs typeface="Times New Roman"/>
              </a:rPr>
              <a:t>ory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23809" y="568705"/>
            <a:ext cx="1024890" cy="3771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b="1">
                <a:latin typeface="Times New Roman"/>
                <a:cs typeface="Times New Roman"/>
              </a:rPr>
              <a:t>00000H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73211" y="4420361"/>
            <a:ext cx="114300" cy="1828800"/>
          </a:xfrm>
          <a:custGeom>
            <a:avLst/>
            <a:gdLst/>
            <a:ahLst/>
            <a:cxnLst/>
            <a:rect l="l" t="t" r="r" b="b"/>
            <a:pathLst>
              <a:path w="114300" h="1828800">
                <a:moveTo>
                  <a:pt x="38100" y="1714500"/>
                </a:moveTo>
                <a:lnTo>
                  <a:pt x="0" y="1714500"/>
                </a:lnTo>
                <a:lnTo>
                  <a:pt x="57150" y="1828800"/>
                </a:lnTo>
                <a:lnTo>
                  <a:pt x="104775" y="1733550"/>
                </a:lnTo>
                <a:lnTo>
                  <a:pt x="38100" y="1733550"/>
                </a:lnTo>
                <a:lnTo>
                  <a:pt x="38100" y="1714500"/>
                </a:lnTo>
                <a:close/>
              </a:path>
              <a:path w="114300" h="1828800">
                <a:moveTo>
                  <a:pt x="76200" y="0"/>
                </a:moveTo>
                <a:lnTo>
                  <a:pt x="38100" y="0"/>
                </a:lnTo>
                <a:lnTo>
                  <a:pt x="38100" y="1733550"/>
                </a:lnTo>
                <a:lnTo>
                  <a:pt x="76200" y="1733550"/>
                </a:lnTo>
                <a:lnTo>
                  <a:pt x="76200" y="0"/>
                </a:lnTo>
                <a:close/>
              </a:path>
              <a:path w="114300" h="1828800">
                <a:moveTo>
                  <a:pt x="114300" y="1714500"/>
                </a:moveTo>
                <a:lnTo>
                  <a:pt x="76200" y="1714500"/>
                </a:lnTo>
                <a:lnTo>
                  <a:pt x="76200" y="1733550"/>
                </a:lnTo>
                <a:lnTo>
                  <a:pt x="104775" y="1733550"/>
                </a:lnTo>
                <a:lnTo>
                  <a:pt x="114300" y="1714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173211" y="991361"/>
            <a:ext cx="114300" cy="2057400"/>
          </a:xfrm>
          <a:custGeom>
            <a:avLst/>
            <a:gdLst/>
            <a:ahLst/>
            <a:cxnLst/>
            <a:rect l="l" t="t" r="r" b="b"/>
            <a:pathLst>
              <a:path w="114300" h="2057400">
                <a:moveTo>
                  <a:pt x="76200" y="95250"/>
                </a:moveTo>
                <a:lnTo>
                  <a:pt x="38100" y="95250"/>
                </a:lnTo>
                <a:lnTo>
                  <a:pt x="38100" y="2057400"/>
                </a:lnTo>
                <a:lnTo>
                  <a:pt x="76200" y="2057400"/>
                </a:lnTo>
                <a:lnTo>
                  <a:pt x="76200" y="95250"/>
                </a:lnTo>
                <a:close/>
              </a:path>
              <a:path w="114300" h="2057400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2057400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4343400" y="990600"/>
            <a:ext cx="1981200" cy="1143000"/>
          </a:xfrm>
          <a:custGeom>
            <a:avLst/>
            <a:gdLst/>
            <a:ahLst/>
            <a:cxnLst/>
            <a:rect l="l" t="t" r="r" b="b"/>
            <a:pathLst>
              <a:path w="1981200" h="1143000">
                <a:moveTo>
                  <a:pt x="0" y="0"/>
                </a:moveTo>
                <a:lnTo>
                  <a:pt x="1981200" y="11430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4343400" y="2743200"/>
            <a:ext cx="1927860" cy="381000"/>
          </a:xfrm>
          <a:custGeom>
            <a:avLst/>
            <a:gdLst/>
            <a:ahLst/>
            <a:cxnLst/>
            <a:rect l="l" t="t" r="r" b="b"/>
            <a:pathLst>
              <a:path w="1927860" h="381000">
                <a:moveTo>
                  <a:pt x="0" y="381000"/>
                </a:moveTo>
                <a:lnTo>
                  <a:pt x="192786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2514600" y="1028700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533400" y="0"/>
                </a:moveTo>
                <a:lnTo>
                  <a:pt x="533400" y="76200"/>
                </a:lnTo>
                <a:lnTo>
                  <a:pt x="596900" y="44450"/>
                </a:lnTo>
                <a:lnTo>
                  <a:pt x="546100" y="44450"/>
                </a:lnTo>
                <a:lnTo>
                  <a:pt x="546100" y="31750"/>
                </a:lnTo>
                <a:lnTo>
                  <a:pt x="596900" y="31750"/>
                </a:lnTo>
                <a:lnTo>
                  <a:pt x="533400" y="0"/>
                </a:lnTo>
                <a:close/>
              </a:path>
              <a:path w="609600" h="76200">
                <a:moveTo>
                  <a:pt x="533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33400" y="44450"/>
                </a:lnTo>
                <a:lnTo>
                  <a:pt x="533400" y="31750"/>
                </a:lnTo>
                <a:close/>
              </a:path>
              <a:path w="609600" h="76200">
                <a:moveTo>
                  <a:pt x="596900" y="31750"/>
                </a:moveTo>
                <a:lnTo>
                  <a:pt x="546100" y="31750"/>
                </a:lnTo>
                <a:lnTo>
                  <a:pt x="546100" y="44450"/>
                </a:lnTo>
                <a:lnTo>
                  <a:pt x="596900" y="44450"/>
                </a:lnTo>
                <a:lnTo>
                  <a:pt x="609600" y="38100"/>
                </a:lnTo>
                <a:lnTo>
                  <a:pt x="5969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623809" y="6284671"/>
            <a:ext cx="1191895" cy="3771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spc="-5" b="1">
                <a:latin typeface="Times New Roman"/>
                <a:cs typeface="Times New Roman"/>
              </a:rPr>
              <a:t>FFFF</a:t>
            </a:r>
            <a:r>
              <a:rPr dirty="0" smtClean="0" sz="2400" spc="-1335" b="1">
                <a:latin typeface="Times New Roman"/>
                <a:cs typeface="Times New Roman"/>
              </a:rPr>
              <a:t>F</a:t>
            </a:r>
            <a:r>
              <a:rPr dirty="0" smtClean="0" baseline="39682" sz="2100" spc="-7">
                <a:latin typeface="Arial"/>
                <a:cs typeface="Arial"/>
              </a:rPr>
              <a:t>4</a:t>
            </a:r>
            <a:r>
              <a:rPr dirty="0" smtClean="0" baseline="39682" sz="2100" spc="-345">
                <a:latin typeface="Arial"/>
                <a:cs typeface="Arial"/>
              </a:rPr>
              <a:t>3</a:t>
            </a:r>
            <a:r>
              <a:rPr dirty="0" smtClean="0" sz="2400" spc="-5" b="1">
                <a:latin typeface="Times New Roman"/>
                <a:cs typeface="Times New Roman"/>
              </a:rPr>
              <a:t>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76209" y="3159886"/>
            <a:ext cx="1085850" cy="11093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b="1">
                <a:latin typeface="Times New Roman"/>
                <a:cs typeface="Times New Roman"/>
              </a:rPr>
              <a:t>1MB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mtClean="0" sz="2400" b="1">
                <a:latin typeface="Times New Roman"/>
                <a:cs typeface="Times New Roman"/>
              </a:rPr>
              <a:t>A</a:t>
            </a:r>
            <a:r>
              <a:rPr dirty="0" smtClean="0" sz="2400" spc="-10" b="1">
                <a:latin typeface="Times New Roman"/>
                <a:cs typeface="Times New Roman"/>
              </a:rPr>
              <a:t>d</a:t>
            </a:r>
            <a:r>
              <a:rPr dirty="0" smtClean="0" sz="2400" spc="0" b="1">
                <a:latin typeface="Times New Roman"/>
                <a:cs typeface="Times New Roman"/>
              </a:rPr>
              <a:t>d</a:t>
            </a:r>
            <a:r>
              <a:rPr dirty="0" smtClean="0" sz="2400" spc="-55" b="1">
                <a:latin typeface="Times New Roman"/>
                <a:cs typeface="Times New Roman"/>
              </a:rPr>
              <a:t>r</a:t>
            </a:r>
            <a:r>
              <a:rPr dirty="0" smtClean="0" sz="2400" spc="0" b="1">
                <a:latin typeface="Times New Roman"/>
                <a:cs typeface="Times New Roman"/>
              </a:rPr>
              <a:t>ess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mtClean="0" sz="2400" b="1">
                <a:latin typeface="Times New Roman"/>
                <a:cs typeface="Times New Roman"/>
              </a:rPr>
              <a:t>Range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98697" y="4153789"/>
            <a:ext cx="1171575" cy="8312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1750">
              <a:lnSpc>
                <a:spcPct val="100000"/>
              </a:lnSpc>
            </a:pPr>
            <a:r>
              <a:rPr dirty="0" smtClean="0" sz="2400" b="1">
                <a:solidFill>
                  <a:srgbClr val="333399"/>
                </a:solidFill>
                <a:latin typeface="Times New Roman"/>
                <a:cs typeface="Times New Roman"/>
              </a:rPr>
              <a:t>348</a:t>
            </a:r>
            <a:r>
              <a:rPr dirty="0" smtClean="0" sz="2400" spc="-60" b="1">
                <a:solidFill>
                  <a:srgbClr val="333399"/>
                </a:solidFill>
                <a:latin typeface="Times New Roman"/>
                <a:cs typeface="Times New Roman"/>
              </a:rPr>
              <a:t>A</a:t>
            </a:r>
            <a:r>
              <a:rPr dirty="0" smtClean="0" sz="2400" spc="0" b="1">
                <a:latin typeface="Arial"/>
                <a:cs typeface="Arial"/>
              </a:rPr>
              <a:t>0</a:t>
            </a:r>
            <a:r>
              <a:rPr dirty="0" smtClean="0" sz="2400" spc="-275" b="1">
                <a:latin typeface="Arial"/>
                <a:cs typeface="Arial"/>
              </a:rPr>
              <a:t> </a:t>
            </a:r>
            <a:r>
              <a:rPr dirty="0" smtClean="0" sz="2400" spc="0" b="1">
                <a:solidFill>
                  <a:srgbClr val="333399"/>
                </a:solidFill>
                <a:latin typeface="Times New Roman"/>
                <a:cs typeface="Times New Roman"/>
              </a:rPr>
              <a:t>H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24"/>
              </a:spcBef>
            </a:pPr>
            <a:endParaRPr sz="750"/>
          </a:p>
          <a:p>
            <a:pPr marL="12700">
              <a:lnSpc>
                <a:spcPct val="100000"/>
              </a:lnSpc>
            </a:pPr>
            <a:r>
              <a:rPr dirty="0" smtClean="0" sz="2000" b="1">
                <a:latin typeface="Arial"/>
                <a:cs typeface="Arial"/>
              </a:rPr>
              <a:t>+</a:t>
            </a:r>
            <a:r>
              <a:rPr dirty="0" smtClean="0" sz="2000" spc="-80" b="1">
                <a:latin typeface="Arial"/>
                <a:cs typeface="Arial"/>
              </a:rPr>
              <a:t> </a:t>
            </a:r>
            <a:r>
              <a:rPr dirty="0" smtClean="0" baseline="2314" sz="3600" spc="0" b="1">
                <a:solidFill>
                  <a:srgbClr val="333399"/>
                </a:solidFill>
                <a:latin typeface="Times New Roman"/>
                <a:cs typeface="Times New Roman"/>
              </a:rPr>
              <a:t>4214 H</a:t>
            </a:r>
            <a:endParaRPr baseline="2314" sz="3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79775" y="5065141"/>
            <a:ext cx="1219835" cy="3771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spc="-5" b="1">
                <a:solidFill>
                  <a:srgbClr val="333399"/>
                </a:solidFill>
                <a:latin typeface="Times New Roman"/>
                <a:cs typeface="Times New Roman"/>
              </a:rPr>
              <a:t>38</a:t>
            </a:r>
            <a:r>
              <a:rPr dirty="0" smtClean="0" sz="2400" spc="-10" b="1">
                <a:solidFill>
                  <a:srgbClr val="333399"/>
                </a:solidFill>
                <a:latin typeface="Times New Roman"/>
                <a:cs typeface="Times New Roman"/>
              </a:rPr>
              <a:t>AB</a:t>
            </a:r>
            <a:r>
              <a:rPr dirty="0" smtClean="0" sz="2400" spc="0" b="1">
                <a:solidFill>
                  <a:srgbClr val="333399"/>
                </a:solidFill>
                <a:latin typeface="Times New Roman"/>
                <a:cs typeface="Times New Roman"/>
              </a:rPr>
              <a:t>4</a:t>
            </a:r>
            <a:r>
              <a:rPr dirty="0" smtClean="0" sz="2400" spc="10" b="1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 b="1">
                <a:solidFill>
                  <a:srgbClr val="333399"/>
                </a:solidFill>
                <a:latin typeface="Times New Roman"/>
                <a:cs typeface="Times New Roman"/>
              </a:rPr>
              <a:t>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93444" y="4231513"/>
            <a:ext cx="1942464" cy="11233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r" marR="12700">
              <a:lnSpc>
                <a:spcPct val="100000"/>
              </a:lnSpc>
            </a:pPr>
            <a:r>
              <a:rPr dirty="0" smtClean="0" sz="1800" spc="-5" b="1">
                <a:latin typeface="Arial"/>
                <a:cs typeface="Arial"/>
              </a:rPr>
              <a:t>CS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6"/>
              </a:spcBef>
            </a:pPr>
            <a:endParaRPr sz="950"/>
          </a:p>
          <a:p>
            <a:pPr algn="r" marR="13335">
              <a:lnSpc>
                <a:spcPct val="100000"/>
              </a:lnSpc>
            </a:pPr>
            <a:r>
              <a:rPr dirty="0" smtClean="0" sz="2000" spc="-10" b="1">
                <a:latin typeface="Arial"/>
                <a:cs typeface="Arial"/>
              </a:rPr>
              <a:t>IP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83"/>
              </a:spcBef>
            </a:pPr>
            <a:endParaRPr sz="1000"/>
          </a:p>
          <a:p>
            <a:pPr algn="r" marR="40005">
              <a:lnSpc>
                <a:spcPct val="100000"/>
              </a:lnSpc>
            </a:pPr>
            <a:r>
              <a:rPr dirty="0" smtClean="0" sz="1800" b="1">
                <a:latin typeface="Arial"/>
                <a:cs typeface="Arial"/>
              </a:rPr>
              <a:t>Ph</a:t>
            </a:r>
            <a:r>
              <a:rPr dirty="0" smtClean="0" sz="1800" spc="-20" b="1">
                <a:latin typeface="Arial"/>
                <a:cs typeface="Arial"/>
              </a:rPr>
              <a:t>y</a:t>
            </a:r>
            <a:r>
              <a:rPr dirty="0" smtClean="0" sz="1800" spc="-10" b="1">
                <a:latin typeface="Arial"/>
                <a:cs typeface="Arial"/>
              </a:rPr>
              <a:t>s</a:t>
            </a:r>
            <a:r>
              <a:rPr dirty="0" smtClean="0" sz="1800" spc="0" b="1">
                <a:latin typeface="Arial"/>
                <a:cs typeface="Arial"/>
              </a:rPr>
              <a:t>ic</a:t>
            </a:r>
            <a:r>
              <a:rPr dirty="0" smtClean="0" sz="1800" spc="-10" b="1">
                <a:latin typeface="Arial"/>
                <a:cs typeface="Arial"/>
              </a:rPr>
              <a:t>a</a:t>
            </a:r>
            <a:r>
              <a:rPr dirty="0" smtClean="0" sz="1800" spc="0" b="1">
                <a:latin typeface="Arial"/>
                <a:cs typeface="Arial"/>
              </a:rPr>
              <a:t>l</a:t>
            </a:r>
            <a:r>
              <a:rPr dirty="0" smtClean="0" sz="1800" spc="-55" b="1">
                <a:latin typeface="Arial"/>
                <a:cs typeface="Arial"/>
              </a:rPr>
              <a:t> </a:t>
            </a:r>
            <a:r>
              <a:rPr dirty="0" smtClean="0" sz="1800" spc="-55" b="1">
                <a:latin typeface="Arial"/>
                <a:cs typeface="Arial"/>
              </a:rPr>
              <a:t>A</a:t>
            </a:r>
            <a:r>
              <a:rPr dirty="0" smtClean="0" sz="1800" spc="0" b="1">
                <a:latin typeface="Arial"/>
                <a:cs typeface="Arial"/>
              </a:rPr>
              <a:t>ddr</a:t>
            </a:r>
            <a:r>
              <a:rPr dirty="0" smtClean="0" sz="1800" spc="-15" b="1">
                <a:latin typeface="Arial"/>
                <a:cs typeface="Arial"/>
              </a:rPr>
              <a:t>e</a:t>
            </a:r>
            <a:r>
              <a:rPr dirty="0" smtClean="0" sz="1800" spc="-10" b="1">
                <a:latin typeface="Arial"/>
                <a:cs typeface="Arial"/>
              </a:rPr>
              <a:t>s</a:t>
            </a:r>
            <a:r>
              <a:rPr dirty="0" smtClean="0" sz="1800" spc="0" b="1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7340" y="479425"/>
            <a:ext cx="2487930" cy="6965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b="1">
                <a:latin typeface="Arial"/>
                <a:cs typeface="Arial"/>
              </a:rPr>
              <a:t>Sta</a:t>
            </a:r>
            <a:r>
              <a:rPr dirty="0" smtClean="0" sz="1800" spc="-10" b="1">
                <a:latin typeface="Arial"/>
                <a:cs typeface="Arial"/>
              </a:rPr>
              <a:t>r</a:t>
            </a:r>
            <a:r>
              <a:rPr dirty="0" smtClean="0" sz="1800" spc="0" b="1">
                <a:latin typeface="Arial"/>
                <a:cs typeface="Arial"/>
              </a:rPr>
              <a:t>t </a:t>
            </a:r>
            <a:r>
              <a:rPr dirty="0" smtClean="0" sz="1800" spc="5" b="1">
                <a:latin typeface="Arial"/>
                <a:cs typeface="Arial"/>
              </a:rPr>
              <a:t>o</a:t>
            </a:r>
            <a:r>
              <a:rPr dirty="0" smtClean="0" sz="1800" spc="0" b="1">
                <a:latin typeface="Arial"/>
                <a:cs typeface="Arial"/>
              </a:rPr>
              <a:t>f Co</a:t>
            </a:r>
            <a:r>
              <a:rPr dirty="0" smtClean="0" sz="1800" spc="5" b="1">
                <a:latin typeface="Arial"/>
                <a:cs typeface="Arial"/>
              </a:rPr>
              <a:t>d</a:t>
            </a:r>
            <a:r>
              <a:rPr dirty="0" smtClean="0" sz="1800" spc="0" b="1">
                <a:latin typeface="Arial"/>
                <a:cs typeface="Arial"/>
              </a:rPr>
              <a:t>e</a:t>
            </a:r>
            <a:r>
              <a:rPr dirty="0" smtClean="0" sz="1800" spc="-15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S</a:t>
            </a:r>
            <a:r>
              <a:rPr dirty="0" smtClean="0" sz="1800" spc="-10" b="1">
                <a:latin typeface="Arial"/>
                <a:cs typeface="Arial"/>
              </a:rPr>
              <a:t>e</a:t>
            </a:r>
            <a:r>
              <a:rPr dirty="0" smtClean="0" sz="1800" spc="0" b="1">
                <a:latin typeface="Arial"/>
                <a:cs typeface="Arial"/>
              </a:rPr>
              <a:t>gment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79"/>
              </a:spcBef>
            </a:pPr>
            <a:endParaRPr sz="1000"/>
          </a:p>
          <a:p>
            <a:pPr marL="1282065">
              <a:lnSpc>
                <a:spcPct val="100000"/>
              </a:lnSpc>
            </a:pPr>
            <a:r>
              <a:rPr dirty="0" smtClean="0" sz="1800" spc="-10" b="1">
                <a:latin typeface="Arial"/>
                <a:cs typeface="Arial"/>
              </a:rPr>
              <a:t>34</a:t>
            </a:r>
            <a:r>
              <a:rPr dirty="0" smtClean="0" sz="1800" spc="5" b="1">
                <a:latin typeface="Arial"/>
                <a:cs typeface="Arial"/>
              </a:rPr>
              <a:t>8</a:t>
            </a:r>
            <a:r>
              <a:rPr dirty="0" smtClean="0" sz="1800" spc="-55" b="1">
                <a:latin typeface="Arial"/>
                <a:cs typeface="Arial"/>
              </a:rPr>
              <a:t>A</a:t>
            </a:r>
            <a:r>
              <a:rPr dirty="0" smtClean="0" sz="1800" spc="-10" b="1">
                <a:latin typeface="Arial"/>
                <a:cs typeface="Arial"/>
              </a:rPr>
              <a:t>0</a:t>
            </a:r>
            <a:r>
              <a:rPr dirty="0" smtClean="0" sz="1800" spc="0" b="1">
                <a:latin typeface="Arial"/>
                <a:cs typeface="Arial"/>
              </a:rPr>
              <a:t>H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1140" y="1944878"/>
            <a:ext cx="1154430" cy="2851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b="1">
                <a:latin typeface="Arial"/>
                <a:cs typeface="Arial"/>
              </a:rPr>
              <a:t>Code</a:t>
            </a:r>
            <a:r>
              <a:rPr dirty="0" smtClean="0" sz="1800" spc="-5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B</a:t>
            </a:r>
            <a:r>
              <a:rPr dirty="0" smtClean="0" sz="1800" spc="-20" b="1">
                <a:latin typeface="Arial"/>
                <a:cs typeface="Arial"/>
              </a:rPr>
              <a:t>y</a:t>
            </a:r>
            <a:r>
              <a:rPr dirty="0" smtClean="0" sz="1800" spc="0" b="1">
                <a:latin typeface="Arial"/>
                <a:cs typeface="Arial"/>
              </a:rPr>
              <a:t>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02994" y="1959228"/>
            <a:ext cx="894715" cy="2851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spc="-5" b="1">
                <a:latin typeface="Arial"/>
                <a:cs typeface="Arial"/>
              </a:rPr>
              <a:t>38</a:t>
            </a:r>
            <a:r>
              <a:rPr dirty="0" smtClean="0" sz="1800" spc="-55" b="1">
                <a:latin typeface="Arial"/>
                <a:cs typeface="Arial"/>
              </a:rPr>
              <a:t>A</a:t>
            </a:r>
            <a:r>
              <a:rPr dirty="0" smtClean="0" sz="1800" spc="5" b="1">
                <a:latin typeface="Arial"/>
                <a:cs typeface="Arial"/>
              </a:rPr>
              <a:t>B</a:t>
            </a:r>
            <a:r>
              <a:rPr dirty="0" smtClean="0" sz="1800" spc="-5" b="1">
                <a:latin typeface="Arial"/>
                <a:cs typeface="Arial"/>
              </a:rPr>
              <a:t>4</a:t>
            </a:r>
            <a:r>
              <a:rPr dirty="0" smtClean="0" sz="1800" spc="0" b="1">
                <a:latin typeface="Arial"/>
                <a:cs typeface="Arial"/>
              </a:rPr>
              <a:t>H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514600" y="2019300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533400" y="0"/>
                </a:moveTo>
                <a:lnTo>
                  <a:pt x="533400" y="76200"/>
                </a:lnTo>
                <a:lnTo>
                  <a:pt x="596900" y="44450"/>
                </a:lnTo>
                <a:lnTo>
                  <a:pt x="546100" y="44450"/>
                </a:lnTo>
                <a:lnTo>
                  <a:pt x="546100" y="31750"/>
                </a:lnTo>
                <a:lnTo>
                  <a:pt x="596900" y="31750"/>
                </a:lnTo>
                <a:lnTo>
                  <a:pt x="533400" y="0"/>
                </a:lnTo>
                <a:close/>
              </a:path>
              <a:path w="609600" h="76200">
                <a:moveTo>
                  <a:pt x="533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33400" y="44450"/>
                </a:lnTo>
                <a:lnTo>
                  <a:pt x="533400" y="31750"/>
                </a:lnTo>
                <a:close/>
              </a:path>
              <a:path w="609600" h="76200">
                <a:moveTo>
                  <a:pt x="596900" y="31750"/>
                </a:moveTo>
                <a:lnTo>
                  <a:pt x="546100" y="31750"/>
                </a:lnTo>
                <a:lnTo>
                  <a:pt x="546100" y="44450"/>
                </a:lnTo>
                <a:lnTo>
                  <a:pt x="596900" y="44450"/>
                </a:lnTo>
                <a:lnTo>
                  <a:pt x="609600" y="38100"/>
                </a:lnTo>
                <a:lnTo>
                  <a:pt x="5969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2781300" y="1143000"/>
            <a:ext cx="76200" cy="838200"/>
          </a:xfrm>
          <a:custGeom>
            <a:avLst/>
            <a:gdLst/>
            <a:ahLst/>
            <a:cxnLst/>
            <a:rect l="l" t="t" r="r" b="b"/>
            <a:pathLst>
              <a:path w="76200" h="838200">
                <a:moveTo>
                  <a:pt x="31750" y="762000"/>
                </a:moveTo>
                <a:lnTo>
                  <a:pt x="0" y="762000"/>
                </a:lnTo>
                <a:lnTo>
                  <a:pt x="38100" y="838200"/>
                </a:lnTo>
                <a:lnTo>
                  <a:pt x="69850" y="774700"/>
                </a:lnTo>
                <a:lnTo>
                  <a:pt x="31750" y="774700"/>
                </a:lnTo>
                <a:lnTo>
                  <a:pt x="31750" y="762000"/>
                </a:lnTo>
                <a:close/>
              </a:path>
              <a:path w="76200" h="838200">
                <a:moveTo>
                  <a:pt x="44450" y="63500"/>
                </a:moveTo>
                <a:lnTo>
                  <a:pt x="31750" y="63500"/>
                </a:lnTo>
                <a:lnTo>
                  <a:pt x="31750" y="774700"/>
                </a:lnTo>
                <a:lnTo>
                  <a:pt x="44450" y="774700"/>
                </a:lnTo>
                <a:lnTo>
                  <a:pt x="44450" y="63500"/>
                </a:lnTo>
                <a:close/>
              </a:path>
              <a:path w="76200" h="838200">
                <a:moveTo>
                  <a:pt x="76200" y="762000"/>
                </a:moveTo>
                <a:lnTo>
                  <a:pt x="44450" y="762000"/>
                </a:lnTo>
                <a:lnTo>
                  <a:pt x="44450" y="774700"/>
                </a:lnTo>
                <a:lnTo>
                  <a:pt x="69850" y="774700"/>
                </a:lnTo>
                <a:lnTo>
                  <a:pt x="76200" y="762000"/>
                </a:lnTo>
                <a:close/>
              </a:path>
              <a:path w="76200" h="8382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8382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450594" y="1411478"/>
            <a:ext cx="1169035" cy="2851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b="1">
                <a:latin typeface="Arial"/>
                <a:cs typeface="Arial"/>
              </a:rPr>
              <a:t>IP</a:t>
            </a:r>
            <a:r>
              <a:rPr dirty="0" smtClean="0" sz="1800" spc="-35" b="1">
                <a:latin typeface="Arial"/>
                <a:cs typeface="Arial"/>
              </a:rPr>
              <a:t> </a:t>
            </a:r>
            <a:r>
              <a:rPr dirty="0" smtClean="0" sz="1800" spc="0" b="1">
                <a:latin typeface="Arial"/>
                <a:cs typeface="Arial"/>
              </a:rPr>
              <a:t>=</a:t>
            </a:r>
            <a:r>
              <a:rPr dirty="0" smtClean="0" sz="1800" spc="-5" b="1">
                <a:latin typeface="Arial"/>
                <a:cs typeface="Arial"/>
              </a:rPr>
              <a:t> 4214</a:t>
            </a:r>
            <a:r>
              <a:rPr dirty="0" smtClean="0" sz="1800" spc="0" b="1">
                <a:latin typeface="Arial"/>
                <a:cs typeface="Arial"/>
              </a:rPr>
              <a:t>H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971800" y="5029200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 h="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2971800" y="5486400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 h="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310312" y="573087"/>
          <a:ext cx="1109662" cy="6077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800"/>
              </a:tblGrid>
              <a:tr h="335279">
                <a:tc>
                  <a:txBody>
                    <a:bodyPr/>
                    <a:lstStyle/>
                    <a:p>
                      <a:pPr algn="ctr" marL="0">
                        <a:lnSpc>
                          <a:spcPct val="100000"/>
                        </a:lnSpc>
                      </a:pPr>
                      <a:r>
                        <a:rPr dirty="0" smtClean="0" sz="1600" b="1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92075" marR="89535" indent="207010">
                        <a:lnSpc>
                          <a:spcPct val="100000"/>
                        </a:lnSpc>
                      </a:pPr>
                      <a:r>
                        <a:rPr dirty="0" smtClean="0" sz="1600" b="1">
                          <a:latin typeface="Arial"/>
                          <a:cs typeface="Arial"/>
                        </a:rPr>
                        <a:t>Data</a:t>
                      </a:r>
                      <a:r>
                        <a:rPr dirty="0" smtClean="0" sz="1600" b="1">
                          <a:latin typeface="Arial"/>
                          <a:cs typeface="Arial"/>
                        </a:rPr>
                        <a:t> Segment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353949">
                <a:tc>
                  <a:txBody>
                    <a:bodyPr/>
                    <a:lstStyle/>
                    <a:p>
                      <a:pPr algn="ctr" marR="0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 marR="0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marL="92075" marR="89535" indent="173355">
                        <a:lnSpc>
                          <a:spcPct val="100000"/>
                        </a:lnSpc>
                      </a:pPr>
                      <a:r>
                        <a:rPr dirty="0" smtClean="0" sz="1600" b="1">
                          <a:latin typeface="Arial"/>
                          <a:cs typeface="Arial"/>
                        </a:rPr>
                        <a:t>Co</a:t>
                      </a:r>
                      <a:r>
                        <a:rPr dirty="0" smtClean="0" sz="1600" spc="-10" b="1">
                          <a:latin typeface="Arial"/>
                          <a:cs typeface="Arial"/>
                        </a:rPr>
                        <a:t>d</a:t>
                      </a:r>
                      <a:r>
                        <a:rPr dirty="0" smtClean="0" sz="1600" spc="0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600" spc="0" b="1">
                          <a:latin typeface="Arial"/>
                          <a:cs typeface="Arial"/>
                        </a:rPr>
                        <a:t> Segment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mtClean="0" sz="1600" b="1">
                          <a:latin typeface="Arial"/>
                          <a:cs typeface="Arial"/>
                        </a:rPr>
                        <a:t>Extra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mtClean="0" sz="1600" b="1">
                          <a:latin typeface="Arial"/>
                          <a:cs typeface="Arial"/>
                        </a:rPr>
                        <a:t>Seg</a:t>
                      </a:r>
                      <a:r>
                        <a:rPr dirty="0" smtClean="0" sz="1600" spc="-10" b="1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600" spc="0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600" spc="-5" b="1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600" spc="0" b="1">
                          <a:latin typeface="Arial"/>
                          <a:cs typeface="Arial"/>
                        </a:rPr>
                        <a:t>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355599">
                <a:tc>
                  <a:txBody>
                    <a:bodyPr/>
                    <a:lstStyle/>
                    <a:p>
                      <a:pPr algn="ctr" marR="0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Arial"/>
                          <a:cs typeface="Arial"/>
                        </a:rPr>
                        <a:t>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7274">
                <a:tc>
                  <a:txBody>
                    <a:bodyPr/>
                    <a:lstStyle/>
                    <a:p>
                      <a:pPr algn="ctr" marL="0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Arial"/>
                          <a:cs typeface="Arial"/>
                        </a:rPr>
                        <a:t>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marR="0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Arial"/>
                          <a:cs typeface="Arial"/>
                        </a:rPr>
                        <a:t>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marL="0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Arial"/>
                          <a:cs typeface="Arial"/>
                        </a:rPr>
                        <a:t>10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marR="5715">
                        <a:lnSpc>
                          <a:spcPct val="100000"/>
                        </a:lnSpc>
                      </a:pPr>
                      <a:r>
                        <a:rPr dirty="0" smtClean="0" sz="1200" spc="-60" b="1">
                          <a:latin typeface="Arial"/>
                          <a:cs typeface="Arial"/>
                        </a:rPr>
                        <a:t>11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673">
                <a:tc>
                  <a:txBody>
                    <a:bodyPr/>
                    <a:lstStyle/>
                    <a:p>
                      <a:pPr algn="ctr" marL="0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Arial"/>
                          <a:cs typeface="Arial"/>
                        </a:rPr>
                        <a:t>12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marL="0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Arial"/>
                          <a:cs typeface="Arial"/>
                        </a:rPr>
                        <a:t>13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12">
                <a:tc>
                  <a:txBody>
                    <a:bodyPr/>
                    <a:lstStyle/>
                    <a:p>
                      <a:pPr algn="ctr" marL="0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Arial"/>
                          <a:cs typeface="Arial"/>
                        </a:rPr>
                        <a:t>14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6837">
                <a:tc>
                  <a:txBody>
                    <a:bodyPr/>
                    <a:lstStyle/>
                    <a:p>
                      <a:pPr algn="ctr" marL="0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Arial"/>
                          <a:cs typeface="Arial"/>
                        </a:rPr>
                        <a:t>15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marL="92075" marR="89535" indent="156845">
                        <a:lnSpc>
                          <a:spcPct val="100000"/>
                        </a:lnSpc>
                      </a:pPr>
                      <a:r>
                        <a:rPr dirty="0" smtClean="0" sz="1600" b="1">
                          <a:latin typeface="Arial"/>
                          <a:cs typeface="Arial"/>
                        </a:rPr>
                        <a:t>Stack</a:t>
                      </a:r>
                      <a:r>
                        <a:rPr dirty="0" smtClean="0" sz="1600" b="1">
                          <a:latin typeface="Arial"/>
                          <a:cs typeface="Arial"/>
                        </a:rPr>
                        <a:t> Segment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3195827" y="986027"/>
          <a:ext cx="1156716" cy="21427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0"/>
              </a:tblGrid>
              <a:tr h="228600">
                <a:tc>
                  <a:txBody>
                    <a:bodyPr/>
                    <a:lstStyle/>
                    <a:p>
                      <a:pPr/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/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400" spc="0">
                          <a:latin typeface="Arial"/>
                          <a:cs typeface="Arial"/>
                        </a:rPr>
                        <a:t>OV</a:t>
                      </a:r>
                      <a:r>
                        <a:rPr dirty="0" smtClean="0" sz="14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400" spc="0">
                          <a:latin typeface="Arial"/>
                          <a:cs typeface="Arial"/>
                        </a:rPr>
                        <a:t>AL,</a:t>
                      </a:r>
                      <a:r>
                        <a:rPr dirty="0" smtClean="0" sz="14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400" spc="0">
                          <a:latin typeface="Arial"/>
                          <a:cs typeface="Arial"/>
                        </a:rPr>
                        <a:t>BL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3793" y="559942"/>
            <a:ext cx="7980680" cy="5568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3037840" algn="l"/>
              </a:tabLst>
            </a:pPr>
            <a:r>
              <a:rPr dirty="0" smtClean="0" sz="3600" b="1">
                <a:solidFill>
                  <a:srgbClr val="FFFF00"/>
                </a:solidFill>
                <a:latin typeface="Arial"/>
                <a:cs typeface="Arial"/>
              </a:rPr>
              <a:t>Ad</a:t>
            </a:r>
            <a:r>
              <a:rPr dirty="0" smtClean="0" sz="3600" spc="5" b="1">
                <a:solidFill>
                  <a:srgbClr val="FFFF00"/>
                </a:solidFill>
                <a:latin typeface="Arial"/>
                <a:cs typeface="Arial"/>
              </a:rPr>
              <a:t>v</a:t>
            </a:r>
            <a:r>
              <a:rPr dirty="0" smtClean="0" sz="3600" spc="0" b="1">
                <a:solidFill>
                  <a:srgbClr val="FFFF00"/>
                </a:solidFill>
                <a:latin typeface="Arial"/>
                <a:cs typeface="Arial"/>
              </a:rPr>
              <a:t>antage</a:t>
            </a:r>
            <a:r>
              <a:rPr dirty="0" smtClean="0" sz="3600" spc="1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mtClean="0" sz="3600" spc="0" b="1">
                <a:solidFill>
                  <a:srgbClr val="FFFF00"/>
                </a:solidFill>
                <a:latin typeface="Arial"/>
                <a:cs typeface="Arial"/>
              </a:rPr>
              <a:t>of	</a:t>
            </a:r>
            <a:r>
              <a:rPr dirty="0" smtClean="0" sz="3600" spc="0" b="1">
                <a:solidFill>
                  <a:srgbClr val="FFFF00"/>
                </a:solidFill>
                <a:latin typeface="Arial"/>
                <a:cs typeface="Arial"/>
              </a:rPr>
              <a:t>memory</a:t>
            </a:r>
            <a:r>
              <a:rPr dirty="0" smtClean="0" sz="3600" spc="-1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mtClean="0" sz="3600" spc="0" b="1">
                <a:solidFill>
                  <a:srgbClr val="FFFF00"/>
                </a:solidFill>
                <a:latin typeface="Arial"/>
                <a:cs typeface="Arial"/>
              </a:rPr>
              <a:t>Seg</a:t>
            </a:r>
            <a:r>
              <a:rPr dirty="0" smtClean="0" sz="3600" spc="5" b="1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dirty="0" smtClean="0" sz="3600" spc="0" b="1">
                <a:solidFill>
                  <a:srgbClr val="FFFF00"/>
                </a:solidFill>
                <a:latin typeface="Arial"/>
                <a:cs typeface="Arial"/>
              </a:rPr>
              <a:t>enta</a:t>
            </a:r>
            <a:r>
              <a:rPr dirty="0" smtClean="0" sz="3600" spc="5" b="1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dirty="0" smtClean="0" sz="3600" spc="0" b="1">
                <a:solidFill>
                  <a:srgbClr val="FFFF00"/>
                </a:solidFill>
                <a:latin typeface="Arial"/>
                <a:cs typeface="Arial"/>
              </a:rPr>
              <a:t>ion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8229600" cy="4526280"/>
          </a:xfrm>
          <a:custGeom>
            <a:avLst/>
            <a:gdLst/>
            <a:ahLst/>
            <a:cxnLst/>
            <a:rect l="l" t="t" r="r" b="b"/>
            <a:pathLst>
              <a:path w="8229600" h="4526280">
                <a:moveTo>
                  <a:pt x="0" y="4526280"/>
                </a:moveTo>
                <a:lnTo>
                  <a:pt x="8229600" y="4526280"/>
                </a:lnTo>
                <a:lnTo>
                  <a:pt x="8229600" y="0"/>
                </a:lnTo>
                <a:lnTo>
                  <a:pt x="0" y="0"/>
                </a:lnTo>
                <a:lnTo>
                  <a:pt x="0" y="452628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35940" y="1636521"/>
            <a:ext cx="8074025" cy="44481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527685" marR="13970" indent="-515620">
              <a:lnSpc>
                <a:spcPct val="100000"/>
              </a:lnSpc>
              <a:buFont typeface="Arial"/>
              <a:buAutoNum type="arabicPeriod"/>
              <a:tabLst>
                <a:tab pos="527685" algn="l"/>
              </a:tabLst>
            </a:pPr>
            <a:r>
              <a:rPr dirty="0" smtClean="0" sz="2800" spc="-15">
                <a:latin typeface="Arial"/>
                <a:cs typeface="Arial"/>
              </a:rPr>
              <a:t>Allows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t</a:t>
            </a:r>
            <a:r>
              <a:rPr dirty="0" smtClean="0" sz="2800" spc="-10">
                <a:latin typeface="Arial"/>
                <a:cs typeface="Arial"/>
              </a:rPr>
              <a:t>h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-5">
                <a:latin typeface="Arial"/>
                <a:cs typeface="Arial"/>
              </a:rPr>
              <a:t> </a:t>
            </a:r>
            <a:r>
              <a:rPr dirty="0" smtClean="0" sz="2800" spc="-25">
                <a:latin typeface="Arial"/>
                <a:cs typeface="Arial"/>
              </a:rPr>
              <a:t>m</a:t>
            </a:r>
            <a:r>
              <a:rPr dirty="0" smtClean="0" sz="2800" spc="-10">
                <a:latin typeface="Arial"/>
                <a:cs typeface="Arial"/>
              </a:rPr>
              <a:t>e</a:t>
            </a:r>
            <a:r>
              <a:rPr dirty="0" smtClean="0" sz="2800" spc="-20">
                <a:latin typeface="Arial"/>
                <a:cs typeface="Arial"/>
              </a:rPr>
              <a:t>mo</a:t>
            </a:r>
            <a:r>
              <a:rPr dirty="0" smtClean="0" sz="2800" spc="10">
                <a:latin typeface="Arial"/>
                <a:cs typeface="Arial"/>
              </a:rPr>
              <a:t>r</a:t>
            </a:r>
            <a:r>
              <a:rPr dirty="0" smtClean="0" sz="2800" spc="-15">
                <a:latin typeface="Arial"/>
                <a:cs typeface="Arial"/>
              </a:rPr>
              <a:t>y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c</a:t>
            </a:r>
            <a:r>
              <a:rPr dirty="0" smtClean="0" sz="2800" spc="-15">
                <a:latin typeface="Arial"/>
                <a:cs typeface="Arial"/>
              </a:rPr>
              <a:t>a</a:t>
            </a:r>
            <a:r>
              <a:rPr dirty="0" smtClean="0" sz="2800" spc="-20">
                <a:latin typeface="Arial"/>
                <a:cs typeface="Arial"/>
              </a:rPr>
              <a:t>pa</a:t>
            </a:r>
            <a:r>
              <a:rPr dirty="0" smtClean="0" sz="2800" spc="-5">
                <a:latin typeface="Arial"/>
                <a:cs typeface="Arial"/>
              </a:rPr>
              <a:t>c</a:t>
            </a:r>
            <a:r>
              <a:rPr dirty="0" smtClean="0" sz="2800" spc="-10">
                <a:latin typeface="Arial"/>
                <a:cs typeface="Arial"/>
              </a:rPr>
              <a:t>ity</a:t>
            </a:r>
            <a:r>
              <a:rPr dirty="0" smtClean="0" sz="2800" spc="-10">
                <a:latin typeface="Arial"/>
                <a:cs typeface="Arial"/>
              </a:rPr>
              <a:t> </a:t>
            </a:r>
            <a:r>
              <a:rPr dirty="0" smtClean="0" sz="2800" spc="-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to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-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be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1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-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Mbyt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15">
                <a:latin typeface="Arial"/>
                <a:cs typeface="Arial"/>
              </a:rPr>
              <a:t> a</a:t>
            </a:r>
            <a:r>
              <a:rPr dirty="0" smtClean="0" sz="2800" spc="-5">
                <a:latin typeface="Arial"/>
                <a:cs typeface="Arial"/>
              </a:rPr>
              <a:t>l</a:t>
            </a:r>
            <a:r>
              <a:rPr dirty="0" smtClean="0" sz="2800" spc="-15">
                <a:latin typeface="Arial"/>
                <a:cs typeface="Arial"/>
              </a:rPr>
              <a:t>th</a:t>
            </a:r>
            <a:r>
              <a:rPr dirty="0" smtClean="0" sz="2800" spc="-10">
                <a:latin typeface="Arial"/>
                <a:cs typeface="Arial"/>
              </a:rPr>
              <a:t>o</a:t>
            </a:r>
            <a:r>
              <a:rPr dirty="0" smtClean="0" sz="2800" spc="-20">
                <a:latin typeface="Arial"/>
                <a:cs typeface="Arial"/>
              </a:rPr>
              <a:t>u</a:t>
            </a:r>
            <a:r>
              <a:rPr dirty="0" smtClean="0" sz="2800" spc="-15">
                <a:latin typeface="Arial"/>
                <a:cs typeface="Arial"/>
              </a:rPr>
              <a:t>g</a:t>
            </a:r>
            <a:r>
              <a:rPr dirty="0" smtClean="0" sz="2800" spc="-20">
                <a:latin typeface="Arial"/>
                <a:cs typeface="Arial"/>
              </a:rPr>
              <a:t>h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-24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the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-23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a</a:t>
            </a:r>
            <a:r>
              <a:rPr dirty="0" smtClean="0" sz="2800" spc="-10">
                <a:latin typeface="Arial"/>
                <a:cs typeface="Arial"/>
              </a:rPr>
              <a:t>c</a:t>
            </a:r>
            <a:r>
              <a:rPr dirty="0" smtClean="0" sz="2800" spc="-15">
                <a:latin typeface="Arial"/>
                <a:cs typeface="Arial"/>
              </a:rPr>
              <a:t>tual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-245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addresse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-24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h</a:t>
            </a:r>
            <a:r>
              <a:rPr dirty="0" smtClean="0" sz="2800" spc="-15">
                <a:latin typeface="Arial"/>
                <a:cs typeface="Arial"/>
              </a:rPr>
              <a:t>a</a:t>
            </a:r>
            <a:r>
              <a:rPr dirty="0" smtClean="0" sz="2800" spc="-20">
                <a:latin typeface="Arial"/>
                <a:cs typeface="Arial"/>
              </a:rPr>
              <a:t>n</a:t>
            </a:r>
            <a:r>
              <a:rPr dirty="0" smtClean="0" sz="2800" spc="-15">
                <a:latin typeface="Arial"/>
                <a:cs typeface="Arial"/>
              </a:rPr>
              <a:t>d</a:t>
            </a:r>
            <a:r>
              <a:rPr dirty="0" smtClean="0" sz="2800" spc="-10">
                <a:latin typeface="Arial"/>
                <a:cs typeface="Arial"/>
              </a:rPr>
              <a:t>l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20">
                <a:latin typeface="Arial"/>
                <a:cs typeface="Arial"/>
              </a:rPr>
              <a:t>d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-235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ar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-245">
                <a:latin typeface="Arial"/>
                <a:cs typeface="Arial"/>
              </a:rPr>
              <a:t> </a:t>
            </a:r>
            <a:r>
              <a:rPr dirty="0" smtClean="0" sz="2800" spc="-25">
                <a:latin typeface="Arial"/>
                <a:cs typeface="Arial"/>
              </a:rPr>
              <a:t>of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16</a:t>
            </a:r>
            <a:r>
              <a:rPr dirty="0" smtClean="0" sz="2800" spc="-5">
                <a:latin typeface="Arial"/>
                <a:cs typeface="Arial"/>
              </a:rPr>
              <a:t>-</a:t>
            </a:r>
            <a:r>
              <a:rPr dirty="0" smtClean="0" sz="2800" spc="-20">
                <a:latin typeface="Arial"/>
                <a:cs typeface="Arial"/>
              </a:rPr>
              <a:t>b</a:t>
            </a:r>
            <a:r>
              <a:rPr dirty="0" smtClean="0" sz="2800" spc="-5">
                <a:latin typeface="Arial"/>
                <a:cs typeface="Arial"/>
              </a:rPr>
              <a:t>i</a:t>
            </a:r>
            <a:r>
              <a:rPr dirty="0" smtClean="0" sz="2800" spc="-10">
                <a:latin typeface="Arial"/>
                <a:cs typeface="Arial"/>
              </a:rPr>
              <a:t>t</a:t>
            </a:r>
            <a:r>
              <a:rPr dirty="0" smtClean="0" sz="2800" spc="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5">
                <a:latin typeface="Arial"/>
                <a:cs typeface="Arial"/>
              </a:rPr>
              <a:t>i</a:t>
            </a:r>
            <a:r>
              <a:rPr dirty="0" smtClean="0" sz="2800" spc="-15">
                <a:latin typeface="Arial"/>
                <a:cs typeface="Arial"/>
              </a:rPr>
              <a:t>z</a:t>
            </a:r>
            <a:r>
              <a:rPr dirty="0" smtClean="0" sz="2800" spc="-5">
                <a:latin typeface="Arial"/>
                <a:cs typeface="Arial"/>
              </a:rPr>
              <a:t>e</a:t>
            </a:r>
            <a:r>
              <a:rPr dirty="0" smtClean="0" sz="2800" spc="-1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2"/>
              </a:spcBef>
              <a:buFont typeface="Arial"/>
              <a:buAutoNum type="arabicPeriod"/>
            </a:pPr>
            <a:endParaRPr sz="650"/>
          </a:p>
          <a:p>
            <a:pPr algn="just" marL="527685" marR="12700" indent="-515620">
              <a:lnSpc>
                <a:spcPct val="100000"/>
              </a:lnSpc>
              <a:buFont typeface="Arial"/>
              <a:buAutoNum type="arabicPeriod"/>
              <a:tabLst>
                <a:tab pos="626745" algn="l"/>
              </a:tabLst>
            </a:pPr>
            <a:r>
              <a:rPr dirty="0" smtClean="0" sz="2800" spc="-15">
                <a:latin typeface="Arial"/>
                <a:cs typeface="Arial"/>
              </a:rPr>
              <a:t>Allows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13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the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13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p</a:t>
            </a:r>
            <a:r>
              <a:rPr dirty="0" smtClean="0" sz="2800" spc="-5">
                <a:latin typeface="Arial"/>
                <a:cs typeface="Arial"/>
              </a:rPr>
              <a:t>l</a:t>
            </a:r>
            <a:r>
              <a:rPr dirty="0" smtClean="0" sz="2800" spc="-20">
                <a:latin typeface="Arial"/>
                <a:cs typeface="Arial"/>
              </a:rPr>
              <a:t>a</a:t>
            </a:r>
            <a:r>
              <a:rPr dirty="0" smtClean="0" sz="2800" spc="-10">
                <a:latin typeface="Arial"/>
                <a:cs typeface="Arial"/>
              </a:rPr>
              <a:t>c</a:t>
            </a:r>
            <a:r>
              <a:rPr dirty="0" smtClean="0" sz="2800" spc="-10">
                <a:latin typeface="Arial"/>
                <a:cs typeface="Arial"/>
              </a:rPr>
              <a:t>i</a:t>
            </a:r>
            <a:r>
              <a:rPr dirty="0" smtClean="0" sz="2800" spc="-5">
                <a:latin typeface="Arial"/>
                <a:cs typeface="Arial"/>
              </a:rPr>
              <a:t>n</a:t>
            </a:r>
            <a:r>
              <a:rPr dirty="0" smtClean="0" sz="2800" spc="-20">
                <a:latin typeface="Arial"/>
                <a:cs typeface="Arial"/>
              </a:rPr>
              <a:t>g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13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o</a:t>
            </a:r>
            <a:r>
              <a:rPr dirty="0" smtClean="0" sz="2800" spc="-10">
                <a:latin typeface="Arial"/>
                <a:cs typeface="Arial"/>
              </a:rPr>
              <a:t>f</a:t>
            </a:r>
            <a:r>
              <a:rPr dirty="0" smtClean="0" sz="2800" spc="-10">
                <a:latin typeface="Arial"/>
                <a:cs typeface="Arial"/>
              </a:rPr>
              <a:t> </a:t>
            </a:r>
            <a:r>
              <a:rPr dirty="0" smtClean="0" sz="2800" spc="12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code</a:t>
            </a:r>
            <a:r>
              <a:rPr dirty="0" smtClean="0" sz="2800" spc="-10">
                <a:latin typeface="Arial"/>
                <a:cs typeface="Arial"/>
              </a:rPr>
              <a:t>,</a:t>
            </a:r>
            <a:r>
              <a:rPr dirty="0" smtClean="0" sz="2800" spc="-10">
                <a:latin typeface="Arial"/>
                <a:cs typeface="Arial"/>
              </a:rPr>
              <a:t> </a:t>
            </a:r>
            <a:r>
              <a:rPr dirty="0" smtClean="0" sz="2800" spc="114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d</a:t>
            </a:r>
            <a:r>
              <a:rPr dirty="0" smtClean="0" sz="2800" spc="-15">
                <a:latin typeface="Arial"/>
                <a:cs typeface="Arial"/>
              </a:rPr>
              <a:t>a</a:t>
            </a:r>
            <a:r>
              <a:rPr dirty="0" smtClean="0" sz="2800" spc="-15">
                <a:latin typeface="Arial"/>
                <a:cs typeface="Arial"/>
              </a:rPr>
              <a:t>ta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12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an</a:t>
            </a:r>
            <a:r>
              <a:rPr dirty="0" smtClean="0" sz="2800" spc="-20">
                <a:latin typeface="Arial"/>
                <a:cs typeface="Arial"/>
              </a:rPr>
              <a:t>d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12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5">
                <a:latin typeface="Arial"/>
                <a:cs typeface="Arial"/>
              </a:rPr>
              <a:t>t</a:t>
            </a:r>
            <a:r>
              <a:rPr dirty="0" smtClean="0" sz="2800" spc="-15">
                <a:latin typeface="Arial"/>
                <a:cs typeface="Arial"/>
              </a:rPr>
              <a:t>ack</a:t>
            </a:r>
            <a:r>
              <a:rPr dirty="0" smtClean="0" sz="2800" spc="-15">
                <a:latin typeface="Arial"/>
                <a:cs typeface="Arial"/>
              </a:rPr>
              <a:t> po</a:t>
            </a:r>
            <a:r>
              <a:rPr dirty="0" smtClean="0" sz="2800" spc="-5">
                <a:latin typeface="Arial"/>
                <a:cs typeface="Arial"/>
              </a:rPr>
              <a:t>r</a:t>
            </a:r>
            <a:r>
              <a:rPr dirty="0" smtClean="0" sz="2800" spc="-10">
                <a:latin typeface="Arial"/>
                <a:cs typeface="Arial"/>
              </a:rPr>
              <a:t>ti</a:t>
            </a:r>
            <a:r>
              <a:rPr dirty="0" smtClean="0" sz="2800" spc="-15">
                <a:latin typeface="Arial"/>
                <a:cs typeface="Arial"/>
              </a:rPr>
              <a:t>o</a:t>
            </a:r>
            <a:r>
              <a:rPr dirty="0" smtClean="0" sz="2800" spc="-15">
                <a:latin typeface="Arial"/>
                <a:cs typeface="Arial"/>
              </a:rPr>
              <a:t>ns</a:t>
            </a:r>
            <a:r>
              <a:rPr dirty="0" smtClean="0" sz="2800" spc="8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of</a:t>
            </a:r>
            <a:r>
              <a:rPr dirty="0" smtClean="0" sz="2800" spc="75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t</a:t>
            </a:r>
            <a:r>
              <a:rPr dirty="0" smtClean="0" sz="2800" spc="-15">
                <a:latin typeface="Arial"/>
                <a:cs typeface="Arial"/>
              </a:rPr>
              <a:t>h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90">
                <a:latin typeface="Arial"/>
                <a:cs typeface="Arial"/>
              </a:rPr>
              <a:t> </a:t>
            </a:r>
            <a:r>
              <a:rPr dirty="0" smtClean="0" sz="2800" spc="-20" b="1">
                <a:latin typeface="Arial"/>
                <a:cs typeface="Arial"/>
              </a:rPr>
              <a:t>same</a:t>
            </a:r>
            <a:r>
              <a:rPr dirty="0" smtClean="0" sz="2800" spc="80" b="1">
                <a:latin typeface="Arial"/>
                <a:cs typeface="Arial"/>
              </a:rPr>
              <a:t> </a:t>
            </a:r>
            <a:r>
              <a:rPr dirty="0" smtClean="0" sz="2800" spc="-15" b="1">
                <a:latin typeface="Arial"/>
                <a:cs typeface="Arial"/>
              </a:rPr>
              <a:t>pro</a:t>
            </a:r>
            <a:r>
              <a:rPr dirty="0" smtClean="0" sz="2800" spc="-35" b="1">
                <a:latin typeface="Arial"/>
                <a:cs typeface="Arial"/>
              </a:rPr>
              <a:t>g</a:t>
            </a:r>
            <a:r>
              <a:rPr dirty="0" smtClean="0" sz="2800" spc="-5" b="1">
                <a:latin typeface="Arial"/>
                <a:cs typeface="Arial"/>
              </a:rPr>
              <a:t>r</a:t>
            </a:r>
            <a:r>
              <a:rPr dirty="0" smtClean="0" sz="2800" spc="-25" b="1">
                <a:latin typeface="Arial"/>
                <a:cs typeface="Arial"/>
              </a:rPr>
              <a:t>am</a:t>
            </a:r>
            <a:r>
              <a:rPr dirty="0" smtClean="0" sz="2800" spc="85" b="1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in</a:t>
            </a:r>
            <a:r>
              <a:rPr dirty="0" smtClean="0" sz="2800" spc="85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dif</a:t>
            </a:r>
            <a:r>
              <a:rPr dirty="0" smtClean="0" sz="2800" spc="-25">
                <a:latin typeface="Arial"/>
                <a:cs typeface="Arial"/>
              </a:rPr>
              <a:t>f</a:t>
            </a:r>
            <a:r>
              <a:rPr dirty="0" smtClean="0" sz="2800" spc="-15">
                <a:latin typeface="Arial"/>
                <a:cs typeface="Arial"/>
              </a:rPr>
              <a:t>er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15">
                <a:latin typeface="Arial"/>
                <a:cs typeface="Arial"/>
              </a:rPr>
              <a:t>nt</a:t>
            </a:r>
            <a:r>
              <a:rPr dirty="0" smtClean="0" sz="2800" spc="9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pa</a:t>
            </a:r>
            <a:r>
              <a:rPr dirty="0" smtClean="0" sz="2800" spc="-5">
                <a:latin typeface="Arial"/>
                <a:cs typeface="Arial"/>
              </a:rPr>
              <a:t>r</a:t>
            </a:r>
            <a:r>
              <a:rPr dirty="0" smtClean="0" sz="2800" spc="-15">
                <a:latin typeface="Arial"/>
                <a:cs typeface="Arial"/>
              </a:rPr>
              <a:t>ts</a:t>
            </a:r>
            <a:r>
              <a:rPr dirty="0" smtClean="0" sz="2800" spc="-10">
                <a:latin typeface="Arial"/>
                <a:cs typeface="Arial"/>
              </a:rPr>
              <a:t> (</a:t>
            </a:r>
            <a:r>
              <a:rPr dirty="0" smtClean="0" sz="2800" spc="-10">
                <a:latin typeface="Arial"/>
                <a:cs typeface="Arial"/>
              </a:rPr>
              <a:t>s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-15">
                <a:latin typeface="Arial"/>
                <a:cs typeface="Arial"/>
              </a:rPr>
              <a:t>g</a:t>
            </a:r>
            <a:r>
              <a:rPr dirty="0" smtClean="0" sz="2800" spc="-20">
                <a:latin typeface="Arial"/>
                <a:cs typeface="Arial"/>
              </a:rPr>
              <a:t>me</a:t>
            </a:r>
            <a:r>
              <a:rPr dirty="0" smtClean="0" sz="2800" spc="-15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t</a:t>
            </a:r>
            <a:r>
              <a:rPr dirty="0" smtClean="0" sz="2800" spc="-15">
                <a:latin typeface="Arial"/>
                <a:cs typeface="Arial"/>
              </a:rPr>
              <a:t>s)</a:t>
            </a:r>
            <a:r>
              <a:rPr dirty="0" smtClean="0" sz="2800" spc="-15">
                <a:latin typeface="Arial"/>
                <a:cs typeface="Arial"/>
              </a:rPr>
              <a:t>  </a:t>
            </a:r>
            <a:r>
              <a:rPr dirty="0" smtClean="0" sz="2800" spc="-22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o</a:t>
            </a:r>
            <a:r>
              <a:rPr dirty="0" smtClean="0" sz="2800" spc="-10">
                <a:latin typeface="Arial"/>
                <a:cs typeface="Arial"/>
              </a:rPr>
              <a:t>f</a:t>
            </a:r>
            <a:r>
              <a:rPr dirty="0" smtClean="0" sz="2800" spc="-10">
                <a:latin typeface="Arial"/>
                <a:cs typeface="Arial"/>
              </a:rPr>
              <a:t>  </a:t>
            </a:r>
            <a:r>
              <a:rPr dirty="0" smtClean="0" sz="2800" spc="-245">
                <a:latin typeface="Arial"/>
                <a:cs typeface="Arial"/>
              </a:rPr>
              <a:t> </a:t>
            </a:r>
            <a:r>
              <a:rPr dirty="0" smtClean="0" sz="2800" spc="-25">
                <a:latin typeface="Arial"/>
                <a:cs typeface="Arial"/>
              </a:rPr>
              <a:t>mem</a:t>
            </a:r>
            <a:r>
              <a:rPr dirty="0" smtClean="0" sz="2800" spc="-15">
                <a:latin typeface="Arial"/>
                <a:cs typeface="Arial"/>
              </a:rPr>
              <a:t>o</a:t>
            </a:r>
            <a:r>
              <a:rPr dirty="0" smtClean="0" sz="2800" spc="-10">
                <a:latin typeface="Arial"/>
                <a:cs typeface="Arial"/>
              </a:rPr>
              <a:t>r</a:t>
            </a:r>
            <a:r>
              <a:rPr dirty="0" smtClean="0" sz="2800" spc="-10">
                <a:latin typeface="Arial"/>
                <a:cs typeface="Arial"/>
              </a:rPr>
              <a:t>y</a:t>
            </a:r>
            <a:r>
              <a:rPr dirty="0" smtClean="0" sz="2800" spc="-10">
                <a:latin typeface="Arial"/>
                <a:cs typeface="Arial"/>
              </a:rPr>
              <a:t>,</a:t>
            </a:r>
            <a:r>
              <a:rPr dirty="0" smtClean="0" sz="2800" spc="-10">
                <a:latin typeface="Arial"/>
                <a:cs typeface="Arial"/>
              </a:rPr>
              <a:t>  </a:t>
            </a:r>
            <a:r>
              <a:rPr dirty="0" smtClean="0" sz="2800" spc="-24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for</a:t>
            </a:r>
            <a:r>
              <a:rPr dirty="0" smtClean="0" sz="2800" spc="-15">
                <a:latin typeface="Arial"/>
                <a:cs typeface="Arial"/>
              </a:rPr>
              <a:t>  </a:t>
            </a:r>
            <a:r>
              <a:rPr dirty="0" smtClean="0" sz="2800" spc="-23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d</a:t>
            </a:r>
            <a:r>
              <a:rPr dirty="0" smtClean="0" sz="2800" spc="-15">
                <a:latin typeface="Arial"/>
                <a:cs typeface="Arial"/>
              </a:rPr>
              <a:t>a</a:t>
            </a:r>
            <a:r>
              <a:rPr dirty="0" smtClean="0" sz="2800" spc="-15">
                <a:latin typeface="Arial"/>
                <a:cs typeface="Arial"/>
              </a:rPr>
              <a:t>ta</a:t>
            </a:r>
            <a:r>
              <a:rPr dirty="0" smtClean="0" sz="2800" spc="-15">
                <a:latin typeface="Arial"/>
                <a:cs typeface="Arial"/>
              </a:rPr>
              <a:t>  </a:t>
            </a:r>
            <a:r>
              <a:rPr dirty="0" smtClean="0" sz="2800" spc="-24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an</a:t>
            </a:r>
            <a:r>
              <a:rPr dirty="0" smtClean="0" sz="2800" spc="-20">
                <a:latin typeface="Arial"/>
                <a:cs typeface="Arial"/>
              </a:rPr>
              <a:t>d</a:t>
            </a:r>
            <a:r>
              <a:rPr dirty="0" smtClean="0" sz="2800" spc="-20">
                <a:latin typeface="Arial"/>
                <a:cs typeface="Arial"/>
              </a:rPr>
              <a:t>  </a:t>
            </a:r>
            <a:r>
              <a:rPr dirty="0" smtClean="0" sz="2800" spc="-24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code</a:t>
            </a:r>
            <a:r>
              <a:rPr dirty="0" smtClean="0" sz="2800" spc="-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p</a:t>
            </a:r>
            <a:r>
              <a:rPr dirty="0" smtClean="0" sz="2800" spc="-5">
                <a:latin typeface="Arial"/>
                <a:cs typeface="Arial"/>
              </a:rPr>
              <a:t>r</a:t>
            </a:r>
            <a:r>
              <a:rPr dirty="0" smtClean="0" sz="2800" spc="-15">
                <a:latin typeface="Arial"/>
                <a:cs typeface="Arial"/>
              </a:rPr>
              <a:t>ot</a:t>
            </a:r>
            <a:r>
              <a:rPr dirty="0" smtClean="0" sz="2800" spc="-10">
                <a:latin typeface="Arial"/>
                <a:cs typeface="Arial"/>
              </a:rPr>
              <a:t>e</a:t>
            </a:r>
            <a:r>
              <a:rPr dirty="0" smtClean="0" sz="2800" spc="-15">
                <a:latin typeface="Arial"/>
                <a:cs typeface="Arial"/>
              </a:rPr>
              <a:t>c</a:t>
            </a:r>
            <a:r>
              <a:rPr dirty="0" smtClean="0" sz="2800" spc="-5">
                <a:latin typeface="Arial"/>
                <a:cs typeface="Arial"/>
              </a:rPr>
              <a:t>t</a:t>
            </a:r>
            <a:r>
              <a:rPr dirty="0" smtClean="0" sz="2800" spc="-10">
                <a:latin typeface="Arial"/>
                <a:cs typeface="Arial"/>
              </a:rPr>
              <a:t>i</a:t>
            </a:r>
            <a:r>
              <a:rPr dirty="0" smtClean="0" sz="2800" spc="-15">
                <a:latin typeface="Arial"/>
                <a:cs typeface="Arial"/>
              </a:rPr>
              <a:t>o</a:t>
            </a:r>
            <a:r>
              <a:rPr dirty="0" smtClean="0" sz="2800" spc="-5">
                <a:latin typeface="Arial"/>
                <a:cs typeface="Arial"/>
              </a:rPr>
              <a:t>n</a:t>
            </a:r>
            <a:r>
              <a:rPr dirty="0" smtClean="0" sz="2800" spc="-1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2"/>
              </a:spcBef>
              <a:buFont typeface="Arial"/>
              <a:buAutoNum type="arabicPeriod"/>
            </a:pPr>
            <a:endParaRPr sz="650"/>
          </a:p>
          <a:p>
            <a:pPr algn="just" marL="527685" marR="13335" indent="-515620">
              <a:lnSpc>
                <a:spcPct val="100000"/>
              </a:lnSpc>
              <a:buFont typeface="Arial"/>
              <a:buAutoNum type="arabicPeriod"/>
              <a:tabLst>
                <a:tab pos="527685" algn="l"/>
              </a:tabLst>
            </a:pPr>
            <a:r>
              <a:rPr dirty="0" smtClean="0" sz="2800" spc="-15">
                <a:latin typeface="Arial"/>
                <a:cs typeface="Arial"/>
              </a:rPr>
              <a:t>Permits</a:t>
            </a:r>
            <a:r>
              <a:rPr dirty="0" smtClean="0" sz="2800" spc="80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a</a:t>
            </a:r>
            <a:r>
              <a:rPr dirty="0" smtClean="0" sz="2800" spc="8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pr</a:t>
            </a:r>
            <a:r>
              <a:rPr dirty="0" smtClean="0" sz="2800" spc="-15">
                <a:latin typeface="Arial"/>
                <a:cs typeface="Arial"/>
              </a:rPr>
              <a:t>o</a:t>
            </a:r>
            <a:r>
              <a:rPr dirty="0" smtClean="0" sz="2800" spc="-15">
                <a:latin typeface="Arial"/>
                <a:cs typeface="Arial"/>
              </a:rPr>
              <a:t>gr</a:t>
            </a:r>
            <a:r>
              <a:rPr dirty="0" smtClean="0" sz="2800" spc="0">
                <a:latin typeface="Arial"/>
                <a:cs typeface="Arial"/>
              </a:rPr>
              <a:t>a</a:t>
            </a:r>
            <a:r>
              <a:rPr dirty="0" smtClean="0" sz="2800" spc="-25">
                <a:latin typeface="Arial"/>
                <a:cs typeface="Arial"/>
              </a:rPr>
              <a:t>m</a:t>
            </a:r>
            <a:r>
              <a:rPr dirty="0" smtClean="0" sz="2800" spc="90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an</a:t>
            </a:r>
            <a:r>
              <a:rPr dirty="0" smtClean="0" sz="2800" spc="-15">
                <a:latin typeface="Arial"/>
                <a:cs typeface="Arial"/>
              </a:rPr>
              <a:t>d</a:t>
            </a:r>
            <a:r>
              <a:rPr dirty="0" smtClean="0" sz="2800" spc="-15">
                <a:latin typeface="Arial"/>
                <a:cs typeface="Arial"/>
              </a:rPr>
              <a:t>/or</a:t>
            </a:r>
            <a:r>
              <a:rPr dirty="0" smtClean="0" sz="2800" spc="85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its</a:t>
            </a:r>
            <a:r>
              <a:rPr dirty="0" smtClean="0" sz="2800" spc="7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da</a:t>
            </a:r>
            <a:r>
              <a:rPr dirty="0" smtClean="0" sz="2800" spc="-5">
                <a:latin typeface="Arial"/>
                <a:cs typeface="Arial"/>
              </a:rPr>
              <a:t>t</a:t>
            </a:r>
            <a:r>
              <a:rPr dirty="0" smtClean="0" sz="2800" spc="-20">
                <a:latin typeface="Arial"/>
                <a:cs typeface="Arial"/>
              </a:rPr>
              <a:t>a</a:t>
            </a:r>
            <a:r>
              <a:rPr dirty="0" smtClean="0" sz="2800" spc="7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to</a:t>
            </a:r>
            <a:r>
              <a:rPr dirty="0" smtClean="0" sz="2800" spc="7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b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7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put</a:t>
            </a:r>
            <a:r>
              <a:rPr dirty="0" smtClean="0" sz="2800" spc="7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in</a:t>
            </a:r>
            <a:r>
              <a:rPr dirty="0" smtClean="0" sz="2800" spc="-5">
                <a:latin typeface="Arial"/>
                <a:cs typeface="Arial"/>
              </a:rPr>
              <a:t>t</a:t>
            </a:r>
            <a:r>
              <a:rPr dirty="0" smtClean="0" sz="2800" spc="-20">
                <a:latin typeface="Arial"/>
                <a:cs typeface="Arial"/>
              </a:rPr>
              <a:t>o</a:t>
            </a:r>
            <a:r>
              <a:rPr dirty="0" smtClean="0" sz="2800" spc="-15">
                <a:latin typeface="Arial"/>
                <a:cs typeface="Arial"/>
              </a:rPr>
              <a:t> d</a:t>
            </a:r>
            <a:r>
              <a:rPr dirty="0" smtClean="0" sz="2800" spc="-5">
                <a:latin typeface="Arial"/>
                <a:cs typeface="Arial"/>
              </a:rPr>
              <a:t>i</a:t>
            </a:r>
            <a:r>
              <a:rPr dirty="0" smtClean="0" sz="2800" spc="-10">
                <a:latin typeface="Arial"/>
                <a:cs typeface="Arial"/>
              </a:rPr>
              <a:t>ff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10">
                <a:latin typeface="Arial"/>
                <a:cs typeface="Arial"/>
              </a:rPr>
              <a:t>r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15">
                <a:latin typeface="Arial"/>
                <a:cs typeface="Arial"/>
              </a:rPr>
              <a:t>nt</a:t>
            </a:r>
            <a:r>
              <a:rPr dirty="0" smtClean="0" sz="2800" spc="-15">
                <a:latin typeface="Arial"/>
                <a:cs typeface="Arial"/>
              </a:rPr>
              <a:t>  </a:t>
            </a:r>
            <a:r>
              <a:rPr dirty="0" smtClean="0" sz="2800" spc="80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area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15">
                <a:latin typeface="Arial"/>
                <a:cs typeface="Arial"/>
              </a:rPr>
              <a:t>  </a:t>
            </a:r>
            <a:r>
              <a:rPr dirty="0" smtClean="0" sz="2800" spc="7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o</a:t>
            </a:r>
            <a:r>
              <a:rPr dirty="0" smtClean="0" sz="2800" spc="-10">
                <a:latin typeface="Arial"/>
                <a:cs typeface="Arial"/>
              </a:rPr>
              <a:t>f</a:t>
            </a:r>
            <a:r>
              <a:rPr dirty="0" smtClean="0" sz="2800" spc="-10">
                <a:latin typeface="Arial"/>
                <a:cs typeface="Arial"/>
              </a:rPr>
              <a:t>  </a:t>
            </a:r>
            <a:r>
              <a:rPr dirty="0" smtClean="0" sz="2800" spc="6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me</a:t>
            </a:r>
            <a:r>
              <a:rPr dirty="0" smtClean="0" sz="2800" spc="-15">
                <a:latin typeface="Arial"/>
                <a:cs typeface="Arial"/>
              </a:rPr>
              <a:t>m</a:t>
            </a:r>
            <a:r>
              <a:rPr dirty="0" smtClean="0" sz="2800" spc="-20">
                <a:latin typeface="Arial"/>
                <a:cs typeface="Arial"/>
              </a:rPr>
              <a:t>o</a:t>
            </a:r>
            <a:r>
              <a:rPr dirty="0" smtClean="0" sz="2800" spc="-5">
                <a:latin typeface="Arial"/>
                <a:cs typeface="Arial"/>
              </a:rPr>
              <a:t>r</a:t>
            </a:r>
            <a:r>
              <a:rPr dirty="0" smtClean="0" sz="2800" spc="-15">
                <a:latin typeface="Arial"/>
                <a:cs typeface="Arial"/>
              </a:rPr>
              <a:t>y</a:t>
            </a:r>
            <a:r>
              <a:rPr dirty="0" smtClean="0" sz="2800" spc="-15">
                <a:latin typeface="Arial"/>
                <a:cs typeface="Arial"/>
              </a:rPr>
              <a:t>  </a:t>
            </a:r>
            <a:r>
              <a:rPr dirty="0" smtClean="0" sz="2800" spc="75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eac</a:t>
            </a:r>
            <a:r>
              <a:rPr dirty="0" smtClean="0" sz="2800" spc="-20">
                <a:latin typeface="Arial"/>
                <a:cs typeface="Arial"/>
              </a:rPr>
              <a:t>h</a:t>
            </a:r>
            <a:r>
              <a:rPr dirty="0" smtClean="0" sz="2800" spc="-20">
                <a:latin typeface="Arial"/>
                <a:cs typeface="Arial"/>
              </a:rPr>
              <a:t>  </a:t>
            </a:r>
            <a:r>
              <a:rPr dirty="0" smtClean="0" sz="2800" spc="70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t</a:t>
            </a:r>
            <a:r>
              <a:rPr dirty="0" smtClean="0" sz="2800" spc="-5">
                <a:latin typeface="Arial"/>
                <a:cs typeface="Arial"/>
              </a:rPr>
              <a:t>i</a:t>
            </a:r>
            <a:r>
              <a:rPr dirty="0" smtClean="0" sz="2800" spc="-20">
                <a:latin typeface="Arial"/>
                <a:cs typeface="Arial"/>
              </a:rPr>
              <a:t>me</a:t>
            </a:r>
            <a:r>
              <a:rPr dirty="0" smtClean="0" sz="2800" spc="-20">
                <a:latin typeface="Arial"/>
                <a:cs typeface="Arial"/>
              </a:rPr>
              <a:t>  </a:t>
            </a:r>
            <a:r>
              <a:rPr dirty="0" smtClean="0" sz="2800" spc="6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the</a:t>
            </a:r>
            <a:r>
              <a:rPr dirty="0" smtClean="0" sz="2800" spc="-10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progra</a:t>
            </a:r>
            <a:r>
              <a:rPr dirty="0" smtClean="0" sz="2800" spc="-25">
                <a:latin typeface="Arial"/>
                <a:cs typeface="Arial"/>
              </a:rPr>
              <a:t>m</a:t>
            </a:r>
            <a:r>
              <a:rPr dirty="0" smtClean="0" sz="2800" spc="10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is</a:t>
            </a:r>
            <a:r>
              <a:rPr dirty="0" smtClean="0" sz="2800" spc="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-5">
                <a:latin typeface="Arial"/>
                <a:cs typeface="Arial"/>
              </a:rPr>
              <a:t>x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-5">
                <a:latin typeface="Arial"/>
                <a:cs typeface="Arial"/>
              </a:rPr>
              <a:t>c</a:t>
            </a:r>
            <a:r>
              <a:rPr dirty="0" smtClean="0" sz="2800" spc="-20">
                <a:latin typeface="Arial"/>
                <a:cs typeface="Arial"/>
              </a:rPr>
              <a:t>u</a:t>
            </a:r>
            <a:r>
              <a:rPr dirty="0" smtClean="0" sz="2800" spc="-5">
                <a:latin typeface="Arial"/>
                <a:cs typeface="Arial"/>
              </a:rPr>
              <a:t>t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-10">
                <a:latin typeface="Arial"/>
                <a:cs typeface="Arial"/>
              </a:rPr>
              <a:t>d</a:t>
            </a:r>
            <a:r>
              <a:rPr dirty="0" smtClean="0" sz="2800" spc="-1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44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4000" spc="-30" b="1">
                <a:solidFill>
                  <a:srgbClr val="FFFF00"/>
                </a:solidFill>
                <a:latin typeface="Arial"/>
                <a:cs typeface="Arial"/>
              </a:rPr>
              <a:t>Ad</a:t>
            </a:r>
            <a:r>
              <a:rPr dirty="0" smtClean="0" sz="4000" spc="-45" b="1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dirty="0" smtClean="0" sz="4000" spc="-25" b="1">
                <a:solidFill>
                  <a:srgbClr val="FFFF00"/>
                </a:solidFill>
                <a:latin typeface="Arial"/>
                <a:cs typeface="Arial"/>
              </a:rPr>
              <a:t>ressing</a:t>
            </a:r>
            <a:r>
              <a:rPr dirty="0" smtClean="0" sz="4000" spc="1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mtClean="0" sz="4000" spc="-25" b="1">
                <a:solidFill>
                  <a:srgbClr val="FFFF00"/>
                </a:solidFill>
                <a:latin typeface="Arial"/>
                <a:cs typeface="Arial"/>
              </a:rPr>
              <a:t>Data</a:t>
            </a:r>
            <a:r>
              <a:rPr dirty="0" smtClean="0" sz="4000" spc="1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mtClean="0" sz="4000" spc="-20" b="1">
                <a:solidFill>
                  <a:srgbClr val="FFFF00"/>
                </a:solidFill>
                <a:latin typeface="Arial"/>
                <a:cs typeface="Arial"/>
              </a:rPr>
              <a:t>in</a:t>
            </a:r>
            <a:r>
              <a:rPr dirty="0" smtClean="0" sz="40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mtClean="0" sz="4000" spc="-50" b="1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dirty="0" smtClean="0" sz="4000" spc="-25" b="1">
                <a:solidFill>
                  <a:srgbClr val="FFFF00"/>
                </a:solidFill>
                <a:latin typeface="Arial"/>
                <a:cs typeface="Arial"/>
              </a:rPr>
              <a:t>emory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8229600" cy="4648200"/>
          </a:xfrm>
          <a:custGeom>
            <a:avLst/>
            <a:gdLst/>
            <a:ahLst/>
            <a:cxnLst/>
            <a:rect l="l" t="t" r="r" b="b"/>
            <a:pathLst>
              <a:path w="8229600" h="4648200">
                <a:moveTo>
                  <a:pt x="0" y="4648200"/>
                </a:moveTo>
                <a:lnTo>
                  <a:pt x="8229600" y="4648200"/>
                </a:lnTo>
                <a:lnTo>
                  <a:pt x="8229600" y="0"/>
                </a:lnTo>
                <a:lnTo>
                  <a:pt x="0" y="0"/>
                </a:lnTo>
                <a:lnTo>
                  <a:pt x="0" y="464820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algn="just" marL="355600" marR="14604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  <a:tab pos="765175" algn="l"/>
              </a:tabLst>
            </a:pPr>
            <a:r>
              <a:rPr dirty="0" smtClean="0" sz="2400" spc="0">
                <a:latin typeface="Arial"/>
                <a:cs typeface="Arial"/>
              </a:rPr>
              <a:t>D</a:t>
            </a:r>
            <a:r>
              <a:rPr dirty="0" smtClean="0" sz="2400" spc="5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p</a:t>
            </a:r>
            <a:r>
              <a:rPr dirty="0" smtClean="0" sz="2400" spc="5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n</a:t>
            </a:r>
            <a:r>
              <a:rPr dirty="0" smtClean="0" sz="2400" spc="5">
                <a:latin typeface="Arial"/>
                <a:cs typeface="Arial"/>
              </a:rPr>
              <a:t>d</a:t>
            </a:r>
            <a:r>
              <a:rPr dirty="0" smtClean="0" sz="2400" spc="0">
                <a:latin typeface="Arial"/>
                <a:cs typeface="Arial"/>
              </a:rPr>
              <a:t>i</a:t>
            </a:r>
            <a:r>
              <a:rPr dirty="0" smtClean="0" sz="2400" spc="5">
                <a:latin typeface="Arial"/>
                <a:cs typeface="Arial"/>
              </a:rPr>
              <a:t>n</a:t>
            </a:r>
            <a:r>
              <a:rPr dirty="0" smtClean="0" sz="2400" spc="0">
                <a:latin typeface="Arial"/>
                <a:cs typeface="Arial"/>
              </a:rPr>
              <a:t>g</a:t>
            </a:r>
            <a:r>
              <a:rPr dirty="0" smtClean="0" sz="2400" spc="16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n</a:t>
            </a:r>
            <a:r>
              <a:rPr dirty="0" smtClean="0" sz="2400" spc="14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</a:t>
            </a:r>
            <a:r>
              <a:rPr dirty="0" smtClean="0" sz="2400" spc="15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m</a:t>
            </a:r>
            <a:r>
              <a:rPr dirty="0" smtClean="0" sz="2400" spc="-10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del,</a:t>
            </a:r>
            <a:r>
              <a:rPr dirty="0" smtClean="0" sz="2400" spc="15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</a:t>
            </a:r>
            <a:r>
              <a:rPr dirty="0" smtClean="0" sz="2400" spc="16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processor</a:t>
            </a:r>
            <a:r>
              <a:rPr dirty="0" smtClean="0" sz="2400" spc="15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c</a:t>
            </a:r>
            <a:r>
              <a:rPr dirty="0" smtClean="0" sz="2400" spc="5">
                <a:latin typeface="Arial"/>
                <a:cs typeface="Arial"/>
              </a:rPr>
              <a:t>a</a:t>
            </a:r>
            <a:r>
              <a:rPr dirty="0" smtClean="0" sz="2400" spc="0">
                <a:latin typeface="Arial"/>
                <a:cs typeface="Arial"/>
              </a:rPr>
              <a:t>n</a:t>
            </a:r>
            <a:r>
              <a:rPr dirty="0" smtClean="0" sz="2400" spc="16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access</a:t>
            </a:r>
            <a:r>
              <a:rPr dirty="0" smtClean="0" sz="2400" spc="15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one</a:t>
            </a:r>
            <a:r>
              <a:rPr dirty="0" smtClean="0" sz="2400" spc="-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or	</a:t>
            </a:r>
            <a:r>
              <a:rPr dirty="0" smtClean="0" sz="2400" spc="0">
                <a:latin typeface="Arial"/>
                <a:cs typeface="Arial"/>
              </a:rPr>
              <a:t>more </a:t>
            </a:r>
            <a:r>
              <a:rPr dirty="0" smtClean="0" sz="2400" spc="-24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bytes </a:t>
            </a:r>
            <a:r>
              <a:rPr dirty="0" smtClean="0" sz="2400" spc="-24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of </a:t>
            </a:r>
            <a:r>
              <a:rPr dirty="0" smtClean="0" sz="2400" spc="-25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m</a:t>
            </a:r>
            <a:r>
              <a:rPr dirty="0" smtClean="0" sz="2400" spc="-10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mory </a:t>
            </a:r>
            <a:r>
              <a:rPr dirty="0" smtClean="0" sz="2400" spc="-24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a</a:t>
            </a:r>
            <a:r>
              <a:rPr dirty="0" smtClean="0" sz="2400" spc="0">
                <a:latin typeface="Arial"/>
                <a:cs typeface="Arial"/>
              </a:rPr>
              <a:t>t </a:t>
            </a:r>
            <a:r>
              <a:rPr dirty="0" smtClean="0" sz="2400" spc="-25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 </a:t>
            </a:r>
            <a:r>
              <a:rPr dirty="0" smtClean="0" sz="2400" spc="-254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time. </a:t>
            </a:r>
            <a:r>
              <a:rPr dirty="0" smtClean="0" sz="2400" spc="-24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C</a:t>
            </a:r>
            <a:r>
              <a:rPr dirty="0" smtClean="0" sz="2400" spc="-10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nsider </a:t>
            </a:r>
            <a:r>
              <a:rPr dirty="0" smtClean="0" sz="2400" spc="-23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 </a:t>
            </a:r>
            <a:r>
              <a:rPr dirty="0" smtClean="0" sz="2400" spc="-24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Hex</a:t>
            </a:r>
            <a:r>
              <a:rPr dirty="0" smtClean="0" sz="2400" spc="0">
                <a:latin typeface="Arial"/>
                <a:cs typeface="Arial"/>
              </a:rPr>
              <a:t> va</a:t>
            </a:r>
            <a:r>
              <a:rPr dirty="0" smtClean="0" sz="2400" spc="5">
                <a:latin typeface="Arial"/>
                <a:cs typeface="Arial"/>
              </a:rPr>
              <a:t>l</a:t>
            </a:r>
            <a:r>
              <a:rPr dirty="0" smtClean="0" sz="2400" spc="0">
                <a:latin typeface="Arial"/>
                <a:cs typeface="Arial"/>
              </a:rPr>
              <a:t>ue</a:t>
            </a:r>
            <a:r>
              <a:rPr dirty="0" smtClean="0" sz="2400" spc="20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(</a:t>
            </a:r>
            <a:r>
              <a:rPr dirty="0" smtClean="0" sz="2400" spc="0" b="1">
                <a:latin typeface="Arial"/>
                <a:cs typeface="Arial"/>
              </a:rPr>
              <a:t>0529</a:t>
            </a:r>
            <a:r>
              <a:rPr dirty="0" smtClean="0" sz="2400" spc="-5">
                <a:latin typeface="Arial"/>
                <a:cs typeface="Arial"/>
              </a:rPr>
              <a:t>H</a:t>
            </a:r>
            <a:r>
              <a:rPr dirty="0" smtClean="0" sz="2400" spc="0">
                <a:latin typeface="Arial"/>
                <a:cs typeface="Arial"/>
              </a:rPr>
              <a:t>)</a:t>
            </a:r>
            <a:r>
              <a:rPr dirty="0" smtClean="0" sz="2400" spc="2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w</a:t>
            </a:r>
            <a:r>
              <a:rPr dirty="0" smtClean="0" sz="2400" spc="5">
                <a:latin typeface="Arial"/>
                <a:cs typeface="Arial"/>
              </a:rPr>
              <a:t>h</a:t>
            </a:r>
            <a:r>
              <a:rPr dirty="0" smtClean="0" sz="2400" spc="0">
                <a:latin typeface="Arial"/>
                <a:cs typeface="Arial"/>
              </a:rPr>
              <a:t>ich</a:t>
            </a:r>
            <a:r>
              <a:rPr dirty="0" smtClean="0" sz="2400" spc="20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req</a:t>
            </a:r>
            <a:r>
              <a:rPr dirty="0" smtClean="0" sz="2400" spc="5">
                <a:latin typeface="Arial"/>
                <a:cs typeface="Arial"/>
              </a:rPr>
              <a:t>u</a:t>
            </a:r>
            <a:r>
              <a:rPr dirty="0" smtClean="0" sz="2400" spc="0">
                <a:latin typeface="Arial"/>
                <a:cs typeface="Arial"/>
              </a:rPr>
              <a:t>ires</a:t>
            </a:r>
            <a:r>
              <a:rPr dirty="0" smtClean="0" sz="2400" spc="204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two</a:t>
            </a:r>
            <a:r>
              <a:rPr dirty="0" smtClean="0" sz="2400" spc="204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bytes</a:t>
            </a:r>
            <a:r>
              <a:rPr dirty="0" smtClean="0" sz="2400" spc="204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r</a:t>
            </a:r>
            <a:r>
              <a:rPr dirty="0" smtClean="0" sz="2400" spc="185">
                <a:latin typeface="Arial"/>
                <a:cs typeface="Arial"/>
              </a:rPr>
              <a:t> </a:t>
            </a:r>
            <a:r>
              <a:rPr dirty="0" smtClean="0" sz="2400" spc="-5" b="1">
                <a:latin typeface="Arial"/>
                <a:cs typeface="Arial"/>
              </a:rPr>
              <a:t>on</a:t>
            </a:r>
            <a:r>
              <a:rPr dirty="0" smtClean="0" sz="2400" spc="0" b="1">
                <a:latin typeface="Arial"/>
                <a:cs typeface="Arial"/>
              </a:rPr>
              <a:t>e</a:t>
            </a:r>
            <a:r>
              <a:rPr dirty="0" smtClean="0" sz="2400" spc="185" b="1">
                <a:latin typeface="Arial"/>
                <a:cs typeface="Arial"/>
              </a:rPr>
              <a:t> </a:t>
            </a:r>
            <a:r>
              <a:rPr dirty="0" smtClean="0" sz="2400" spc="10" b="1">
                <a:latin typeface="Arial"/>
                <a:cs typeface="Arial"/>
              </a:rPr>
              <a:t>w</a:t>
            </a:r>
            <a:r>
              <a:rPr dirty="0" smtClean="0" sz="2400" spc="0" b="1">
                <a:latin typeface="Arial"/>
                <a:cs typeface="Arial"/>
              </a:rPr>
              <a:t>ord</a:t>
            </a:r>
            <a:r>
              <a:rPr dirty="0" smtClean="0" sz="2400" spc="180" b="1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of</a:t>
            </a:r>
            <a:r>
              <a:rPr dirty="0" smtClean="0" sz="2400" spc="-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memory. </a:t>
            </a:r>
            <a:r>
              <a:rPr dirty="0" smtClean="0" sz="2400" spc="-300">
                <a:latin typeface="Arial"/>
                <a:cs typeface="Arial"/>
              </a:rPr>
              <a:t> 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t </a:t>
            </a:r>
            <a:r>
              <a:rPr dirty="0" smtClean="0" sz="2400" spc="-30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cons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st </a:t>
            </a:r>
            <a:r>
              <a:rPr dirty="0" smtClean="0" sz="2400" spc="-28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f </a:t>
            </a:r>
            <a:r>
              <a:rPr dirty="0" smtClean="0" sz="2400" spc="-29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h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5">
                <a:latin typeface="Arial"/>
                <a:cs typeface="Arial"/>
              </a:rPr>
              <a:t>g</a:t>
            </a:r>
            <a:r>
              <a:rPr dirty="0" smtClean="0" sz="2400" spc="0">
                <a:latin typeface="Arial"/>
                <a:cs typeface="Arial"/>
              </a:rPr>
              <a:t>h </a:t>
            </a:r>
            <a:r>
              <a:rPr dirty="0" smtClean="0" sz="2400" spc="-29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or</a:t>
            </a:r>
            <a:r>
              <a:rPr dirty="0" smtClean="0" sz="2400" spc="5">
                <a:latin typeface="Arial"/>
                <a:cs typeface="Arial"/>
              </a:rPr>
              <a:t>d</a:t>
            </a:r>
            <a:r>
              <a:rPr dirty="0" smtClean="0" sz="2400" spc="0">
                <a:latin typeface="Arial"/>
                <a:cs typeface="Arial"/>
              </a:rPr>
              <a:t>er </a:t>
            </a:r>
            <a:r>
              <a:rPr dirty="0" smtClean="0" sz="2400" spc="-28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(</a:t>
            </a:r>
            <a:r>
              <a:rPr dirty="0" smtClean="0" sz="2400" spc="5">
                <a:latin typeface="Arial"/>
                <a:cs typeface="Arial"/>
              </a:rPr>
              <a:t>m</a:t>
            </a:r>
            <a:r>
              <a:rPr dirty="0" smtClean="0" sz="2400" spc="0">
                <a:latin typeface="Arial"/>
                <a:cs typeface="Arial"/>
              </a:rPr>
              <a:t>ost </a:t>
            </a:r>
            <a:r>
              <a:rPr dirty="0" smtClean="0" sz="2400" spc="-30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signifi</a:t>
            </a:r>
            <a:r>
              <a:rPr dirty="0" smtClean="0" sz="2400" spc="5">
                <a:latin typeface="Arial"/>
                <a:cs typeface="Arial"/>
              </a:rPr>
              <a:t>c</a:t>
            </a:r>
            <a:r>
              <a:rPr dirty="0" smtClean="0" sz="2400" spc="0">
                <a:latin typeface="Arial"/>
                <a:cs typeface="Arial"/>
              </a:rPr>
              <a:t>ant) </a:t>
            </a:r>
            <a:r>
              <a:rPr dirty="0" smtClean="0" sz="2400" spc="-27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b</a:t>
            </a:r>
            <a:r>
              <a:rPr dirty="0" smtClean="0" sz="2400" spc="-15">
                <a:latin typeface="Arial"/>
                <a:cs typeface="Arial"/>
              </a:rPr>
              <a:t>y</a:t>
            </a:r>
            <a:r>
              <a:rPr dirty="0" smtClean="0" sz="2400" spc="0">
                <a:latin typeface="Arial"/>
                <a:cs typeface="Arial"/>
              </a:rPr>
              <a:t>te</a:t>
            </a:r>
            <a:r>
              <a:rPr dirty="0" smtClean="0" sz="2400" spc="0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05 </a:t>
            </a:r>
            <a:r>
              <a:rPr dirty="0" smtClean="0" sz="2400" spc="-5">
                <a:latin typeface="Arial"/>
                <a:cs typeface="Arial"/>
              </a:rPr>
              <a:t>an</a:t>
            </a:r>
            <a:r>
              <a:rPr dirty="0" smtClean="0" sz="2400" spc="0">
                <a:latin typeface="Arial"/>
                <a:cs typeface="Arial"/>
              </a:rPr>
              <a:t>d</a:t>
            </a:r>
            <a:r>
              <a:rPr dirty="0" smtClean="0" sz="2400" spc="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</a:t>
            </a:r>
            <a:r>
              <a:rPr dirty="0" smtClean="0" sz="2400" spc="-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l</a:t>
            </a:r>
            <a:r>
              <a:rPr dirty="0" smtClean="0" sz="2400" spc="-10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w</a:t>
            </a:r>
            <a:r>
              <a:rPr dirty="0" smtClean="0" sz="2400" spc="2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order</a:t>
            </a:r>
            <a:r>
              <a:rPr dirty="0" smtClean="0" sz="2400" spc="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(least</a:t>
            </a:r>
            <a:r>
              <a:rPr dirty="0" smtClean="0" sz="2400" spc="-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si</a:t>
            </a:r>
            <a:r>
              <a:rPr dirty="0" smtClean="0" sz="2400" spc="-10">
                <a:latin typeface="Arial"/>
                <a:cs typeface="Arial"/>
              </a:rPr>
              <a:t>g</a:t>
            </a:r>
            <a:r>
              <a:rPr dirty="0" smtClean="0" sz="2400" spc="0">
                <a:latin typeface="Arial"/>
                <a:cs typeface="Arial"/>
              </a:rPr>
              <a:t>n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ficant)</a:t>
            </a:r>
            <a:r>
              <a:rPr dirty="0" smtClean="0" sz="2400" spc="3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byte</a:t>
            </a:r>
            <a:r>
              <a:rPr dirty="0" smtClean="0" sz="2400" spc="-10">
                <a:latin typeface="Arial"/>
                <a:cs typeface="Arial"/>
              </a:rPr>
              <a:t> </a:t>
            </a:r>
            <a:r>
              <a:rPr dirty="0" smtClean="0" sz="2400" spc="-5" b="1">
                <a:latin typeface="Arial"/>
                <a:cs typeface="Arial"/>
              </a:rPr>
              <a:t>29</a:t>
            </a:r>
            <a:r>
              <a:rPr dirty="0" smtClean="0" sz="2400" spc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1000"/>
              </a:lnSpc>
              <a:buFont typeface="Wingdings"/>
              <a:buChar char=""/>
            </a:pPr>
            <a:endParaRPr sz="1000"/>
          </a:p>
          <a:p>
            <a:pPr>
              <a:lnSpc>
                <a:spcPts val="1000"/>
              </a:lnSpc>
              <a:buFont typeface="Wingdings"/>
              <a:buChar char=""/>
            </a:pPr>
            <a:endParaRPr sz="1000"/>
          </a:p>
          <a:p>
            <a:pPr>
              <a:lnSpc>
                <a:spcPts val="1000"/>
              </a:lnSpc>
              <a:buFont typeface="Wingdings"/>
              <a:buChar char=""/>
            </a:pPr>
            <a:endParaRPr sz="1000"/>
          </a:p>
          <a:p>
            <a:pPr>
              <a:lnSpc>
                <a:spcPts val="1000"/>
              </a:lnSpc>
              <a:spcBef>
                <a:spcPts val="33"/>
              </a:spcBef>
              <a:buFont typeface="Wingdings"/>
              <a:buChar char=""/>
            </a:pPr>
            <a:endParaRPr sz="1000"/>
          </a:p>
          <a:p>
            <a:pPr algn="just" marL="355600" marR="127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 smtClean="0" sz="2400" spc="0">
                <a:latin typeface="Arial"/>
                <a:cs typeface="Arial"/>
              </a:rPr>
              <a:t>The</a:t>
            </a:r>
            <a:r>
              <a:rPr dirty="0" smtClean="0" sz="2400" spc="17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pro</a:t>
            </a:r>
            <a:r>
              <a:rPr dirty="0" smtClean="0" sz="2400" spc="5">
                <a:latin typeface="Arial"/>
                <a:cs typeface="Arial"/>
              </a:rPr>
              <a:t>c</a:t>
            </a:r>
            <a:r>
              <a:rPr dirty="0" smtClean="0" sz="2400" spc="0">
                <a:latin typeface="Arial"/>
                <a:cs typeface="Arial"/>
              </a:rPr>
              <a:t>e</a:t>
            </a:r>
            <a:r>
              <a:rPr dirty="0" smtClean="0" sz="2400" spc="5">
                <a:latin typeface="Arial"/>
                <a:cs typeface="Arial"/>
              </a:rPr>
              <a:t>s</a:t>
            </a:r>
            <a:r>
              <a:rPr dirty="0" smtClean="0" sz="2400" spc="0">
                <a:latin typeface="Arial"/>
                <a:cs typeface="Arial"/>
              </a:rPr>
              <a:t>sor</a:t>
            </a:r>
            <a:r>
              <a:rPr dirty="0" smtClean="0" sz="2400" spc="19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s</a:t>
            </a:r>
            <a:r>
              <a:rPr dirty="0" smtClean="0" sz="2400" spc="5">
                <a:latin typeface="Arial"/>
                <a:cs typeface="Arial"/>
              </a:rPr>
              <a:t>t</a:t>
            </a:r>
            <a:r>
              <a:rPr dirty="0" smtClean="0" sz="2400" spc="0">
                <a:latin typeface="Arial"/>
                <a:cs typeface="Arial"/>
              </a:rPr>
              <a:t>ore</a:t>
            </a:r>
            <a:r>
              <a:rPr dirty="0" smtClean="0" sz="2400" spc="18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</a:t>
            </a:r>
            <a:r>
              <a:rPr dirty="0" smtClean="0" sz="2400" spc="-10">
                <a:latin typeface="Arial"/>
                <a:cs typeface="Arial"/>
              </a:rPr>
              <a:t>h</a:t>
            </a:r>
            <a:r>
              <a:rPr dirty="0" smtClean="0" sz="2400" spc="0">
                <a:latin typeface="Arial"/>
                <a:cs typeface="Arial"/>
              </a:rPr>
              <a:t>e</a:t>
            </a:r>
            <a:r>
              <a:rPr dirty="0" smtClean="0" sz="2400" spc="180">
                <a:latin typeface="Arial"/>
                <a:cs typeface="Arial"/>
              </a:rPr>
              <a:t> </a:t>
            </a:r>
            <a:r>
              <a:rPr dirty="0" smtClean="0" sz="2400" spc="5">
                <a:latin typeface="Arial"/>
                <a:cs typeface="Arial"/>
              </a:rPr>
              <a:t>d</a:t>
            </a:r>
            <a:r>
              <a:rPr dirty="0" smtClean="0" sz="2400" spc="0">
                <a:latin typeface="Arial"/>
                <a:cs typeface="Arial"/>
              </a:rPr>
              <a:t>ata</a:t>
            </a:r>
            <a:r>
              <a:rPr dirty="0" smtClean="0" sz="2400" spc="18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n</a:t>
            </a:r>
            <a:r>
              <a:rPr dirty="0" smtClean="0" sz="2400" spc="19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memory</a:t>
            </a:r>
            <a:r>
              <a:rPr dirty="0" smtClean="0" sz="2400" spc="18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n</a:t>
            </a:r>
            <a:r>
              <a:rPr dirty="0" smtClean="0" sz="2400" spc="19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reverse</a:t>
            </a:r>
            <a:r>
              <a:rPr dirty="0" smtClean="0" sz="2400" spc="20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by</a:t>
            </a:r>
            <a:r>
              <a:rPr dirty="0" smtClean="0" sz="2400" spc="-10">
                <a:latin typeface="Arial"/>
                <a:cs typeface="Arial"/>
              </a:rPr>
              <a:t>t</a:t>
            </a:r>
            <a:r>
              <a:rPr dirty="0" smtClean="0" sz="2400" spc="0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 seq</a:t>
            </a:r>
            <a:r>
              <a:rPr dirty="0" smtClean="0" sz="2400" spc="10">
                <a:latin typeface="Arial"/>
                <a:cs typeface="Arial"/>
              </a:rPr>
              <a:t>u</a:t>
            </a:r>
            <a:r>
              <a:rPr dirty="0" smtClean="0" sz="2400" spc="0">
                <a:latin typeface="Arial"/>
                <a:cs typeface="Arial"/>
              </a:rPr>
              <a:t>en</a:t>
            </a:r>
            <a:r>
              <a:rPr dirty="0" smtClean="0" sz="2400" spc="10">
                <a:latin typeface="Arial"/>
                <a:cs typeface="Arial"/>
              </a:rPr>
              <a:t>c</a:t>
            </a:r>
            <a:r>
              <a:rPr dirty="0" smtClean="0" sz="2400" spc="0">
                <a:latin typeface="Arial"/>
                <a:cs typeface="Arial"/>
              </a:rPr>
              <a:t>e </a:t>
            </a:r>
            <a:r>
              <a:rPr dirty="0" smtClean="0" sz="2400" spc="4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.</a:t>
            </a:r>
            <a:r>
              <a:rPr dirty="0" smtClean="0" sz="2400" spc="-5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. </a:t>
            </a:r>
            <a:r>
              <a:rPr dirty="0" smtClean="0" sz="2400" spc="5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 </a:t>
            </a:r>
            <a:r>
              <a:rPr dirty="0" smtClean="0" sz="2400" spc="5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l</a:t>
            </a:r>
            <a:r>
              <a:rPr dirty="0" smtClean="0" sz="2400" spc="-10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w </a:t>
            </a:r>
            <a:r>
              <a:rPr dirty="0" smtClean="0" sz="2400" spc="5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order </a:t>
            </a:r>
            <a:r>
              <a:rPr dirty="0" smtClean="0" sz="2400" spc="6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byte </a:t>
            </a:r>
            <a:r>
              <a:rPr dirty="0" smtClean="0" sz="2400" spc="5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n </a:t>
            </a:r>
            <a:r>
              <a:rPr dirty="0" smtClean="0" sz="2400" spc="4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 </a:t>
            </a:r>
            <a:r>
              <a:rPr dirty="0" smtClean="0" sz="2400" spc="5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l</a:t>
            </a:r>
            <a:r>
              <a:rPr dirty="0" smtClean="0" sz="2400" spc="-10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w </a:t>
            </a:r>
            <a:r>
              <a:rPr dirty="0" smtClean="0" sz="2400" spc="5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memory</a:t>
            </a:r>
            <a:r>
              <a:rPr dirty="0" smtClean="0" sz="2400" spc="0">
                <a:latin typeface="Arial"/>
                <a:cs typeface="Arial"/>
              </a:rPr>
              <a:t> address </a:t>
            </a:r>
            <a:r>
              <a:rPr dirty="0" smtClean="0" sz="2400" spc="-50">
                <a:latin typeface="Arial"/>
                <a:cs typeface="Arial"/>
              </a:rPr>
              <a:t> </a:t>
            </a:r>
            <a:r>
              <a:rPr dirty="0" smtClean="0" sz="2400" spc="5">
                <a:latin typeface="Arial"/>
                <a:cs typeface="Arial"/>
              </a:rPr>
              <a:t>a</a:t>
            </a:r>
            <a:r>
              <a:rPr dirty="0" smtClean="0" sz="2400" spc="0">
                <a:latin typeface="Arial"/>
                <a:cs typeface="Arial"/>
              </a:rPr>
              <a:t>nd </a:t>
            </a:r>
            <a:r>
              <a:rPr dirty="0" smtClean="0" sz="2400" spc="-4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 </a:t>
            </a:r>
            <a:r>
              <a:rPr dirty="0" smtClean="0" sz="2400" spc="-4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hi</a:t>
            </a:r>
            <a:r>
              <a:rPr dirty="0" smtClean="0" sz="2400" spc="10">
                <a:latin typeface="Arial"/>
                <a:cs typeface="Arial"/>
              </a:rPr>
              <a:t>g</a:t>
            </a:r>
            <a:r>
              <a:rPr dirty="0" smtClean="0" sz="2400" spc="0">
                <a:latin typeface="Arial"/>
                <a:cs typeface="Arial"/>
              </a:rPr>
              <a:t>h </a:t>
            </a:r>
            <a:r>
              <a:rPr dirty="0" smtClean="0" sz="2400" spc="-4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order </a:t>
            </a:r>
            <a:r>
              <a:rPr dirty="0" smtClean="0" sz="2400" spc="-4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b</a:t>
            </a:r>
            <a:r>
              <a:rPr dirty="0" smtClean="0" sz="2400" spc="10">
                <a:latin typeface="Arial"/>
                <a:cs typeface="Arial"/>
              </a:rPr>
              <a:t>y</a:t>
            </a:r>
            <a:r>
              <a:rPr dirty="0" smtClean="0" sz="2400" spc="0">
                <a:latin typeface="Arial"/>
                <a:cs typeface="Arial"/>
              </a:rPr>
              <a:t>te </a:t>
            </a:r>
            <a:r>
              <a:rPr dirty="0" smtClean="0" sz="2400" spc="-4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n </a:t>
            </a:r>
            <a:r>
              <a:rPr dirty="0" smtClean="0" sz="2400" spc="-4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 </a:t>
            </a:r>
            <a:r>
              <a:rPr dirty="0" smtClean="0" sz="2400" spc="-4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high </a:t>
            </a:r>
            <a:r>
              <a:rPr dirty="0" smtClean="0" sz="2400" spc="-4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memory</a:t>
            </a:r>
            <a:r>
              <a:rPr dirty="0" smtClean="0" sz="2400" spc="0">
                <a:latin typeface="Arial"/>
                <a:cs typeface="Arial"/>
              </a:rPr>
              <a:t> addres</a:t>
            </a:r>
            <a:r>
              <a:rPr dirty="0" smtClean="0" sz="2400" spc="-15">
                <a:latin typeface="Arial"/>
                <a:cs typeface="Arial"/>
              </a:rPr>
              <a:t>s</a:t>
            </a:r>
            <a:r>
              <a:rPr dirty="0" smtClean="0" sz="2400" spc="0">
                <a:latin typeface="Arial"/>
                <a:cs typeface="Arial"/>
              </a:rPr>
              <a:t>. </a:t>
            </a:r>
            <a:r>
              <a:rPr dirty="0" smtClean="0" sz="2400" spc="-32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Fo</a:t>
            </a:r>
            <a:r>
              <a:rPr dirty="0" smtClean="0" sz="2400" spc="0">
                <a:latin typeface="Arial"/>
                <a:cs typeface="Arial"/>
              </a:rPr>
              <a:t>r </a:t>
            </a:r>
            <a:r>
              <a:rPr dirty="0" smtClean="0" sz="2400" spc="-32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e</a:t>
            </a:r>
            <a:r>
              <a:rPr dirty="0" smtClean="0" sz="2400" spc="-20">
                <a:latin typeface="Arial"/>
                <a:cs typeface="Arial"/>
              </a:rPr>
              <a:t>x</a:t>
            </a:r>
            <a:r>
              <a:rPr dirty="0" smtClean="0" sz="2400" spc="0">
                <a:latin typeface="Arial"/>
                <a:cs typeface="Arial"/>
              </a:rPr>
              <a:t>am</a:t>
            </a:r>
            <a:r>
              <a:rPr dirty="0" smtClean="0" sz="2400" spc="5">
                <a:latin typeface="Arial"/>
                <a:cs typeface="Arial"/>
              </a:rPr>
              <a:t>p</a:t>
            </a:r>
            <a:r>
              <a:rPr dirty="0" smtClean="0" sz="2400" spc="0">
                <a:latin typeface="Arial"/>
                <a:cs typeface="Arial"/>
              </a:rPr>
              <a:t>le,</a:t>
            </a:r>
            <a:r>
              <a:rPr dirty="0" smtClean="0" sz="2400" spc="32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 </a:t>
            </a:r>
            <a:r>
              <a:rPr dirty="0" smtClean="0" sz="2400" spc="-33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proc</a:t>
            </a:r>
            <a:r>
              <a:rPr dirty="0" smtClean="0" sz="2400" spc="-10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ssor</a:t>
            </a:r>
            <a:r>
              <a:rPr dirty="0" smtClean="0" sz="2400" spc="32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tra</a:t>
            </a:r>
            <a:r>
              <a:rPr dirty="0" smtClean="0" sz="2400" spc="-10">
                <a:latin typeface="Arial"/>
                <a:cs typeface="Arial"/>
              </a:rPr>
              <a:t>n</a:t>
            </a:r>
            <a:r>
              <a:rPr dirty="0" smtClean="0" sz="2400" spc="0">
                <a:latin typeface="Arial"/>
                <a:cs typeface="Arial"/>
              </a:rPr>
              <a:t>s</a:t>
            </a:r>
            <a:r>
              <a:rPr dirty="0" smtClean="0" sz="2400" spc="-10">
                <a:latin typeface="Arial"/>
                <a:cs typeface="Arial"/>
              </a:rPr>
              <a:t>f</a:t>
            </a:r>
            <a:r>
              <a:rPr dirty="0" smtClean="0" sz="2400" spc="0">
                <a:latin typeface="Arial"/>
                <a:cs typeface="Arial"/>
              </a:rPr>
              <a:t>er </a:t>
            </a:r>
            <a:r>
              <a:rPr dirty="0" smtClean="0" sz="2400" spc="-33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 </a:t>
            </a:r>
            <a:r>
              <a:rPr dirty="0" smtClean="0" sz="2400" spc="-33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va</a:t>
            </a:r>
            <a:r>
              <a:rPr dirty="0" smtClean="0" sz="2400" spc="-10">
                <a:latin typeface="Arial"/>
                <a:cs typeface="Arial"/>
              </a:rPr>
              <a:t>l</a:t>
            </a:r>
            <a:r>
              <a:rPr dirty="0" smtClean="0" sz="2400" spc="0">
                <a:latin typeface="Arial"/>
                <a:cs typeface="Arial"/>
              </a:rPr>
              <a:t>ue</a:t>
            </a:r>
            <a:r>
              <a:rPr dirty="0" smtClean="0" sz="2400" spc="0">
                <a:latin typeface="Arial"/>
                <a:cs typeface="Arial"/>
              </a:rPr>
              <a:t> 05</a:t>
            </a:r>
            <a:r>
              <a:rPr dirty="0" smtClean="0" sz="2400" spc="5">
                <a:latin typeface="Arial"/>
                <a:cs typeface="Arial"/>
              </a:rPr>
              <a:t>2</a:t>
            </a:r>
            <a:r>
              <a:rPr dirty="0" smtClean="0" sz="2400" spc="5">
                <a:latin typeface="Arial"/>
                <a:cs typeface="Arial"/>
              </a:rPr>
              <a:t>9</a:t>
            </a:r>
            <a:r>
              <a:rPr dirty="0" smtClean="0" sz="2400" spc="0">
                <a:latin typeface="Arial"/>
                <a:cs typeface="Arial"/>
              </a:rPr>
              <a:t>H</a:t>
            </a:r>
            <a:r>
              <a:rPr dirty="0" smtClean="0" sz="2400" spc="3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f</a:t>
            </a:r>
            <a:r>
              <a:rPr dirty="0" smtClean="0" sz="2400" spc="5">
                <a:latin typeface="Arial"/>
                <a:cs typeface="Arial"/>
              </a:rPr>
              <a:t>r</a:t>
            </a:r>
            <a:r>
              <a:rPr dirty="0" smtClean="0" sz="2400" spc="-1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m</a:t>
            </a:r>
            <a:r>
              <a:rPr dirty="0" smtClean="0" sz="2400" spc="4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</a:t>
            </a:r>
            <a:r>
              <a:rPr dirty="0" smtClean="0" sz="2400" spc="3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register</a:t>
            </a:r>
            <a:r>
              <a:rPr dirty="0" smtClean="0" sz="2400" spc="4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i</a:t>
            </a:r>
            <a:r>
              <a:rPr dirty="0" smtClean="0" sz="2400" spc="-10">
                <a:latin typeface="Arial"/>
                <a:cs typeface="Arial"/>
              </a:rPr>
              <a:t>n</a:t>
            </a:r>
            <a:r>
              <a:rPr dirty="0" smtClean="0" sz="2400" spc="0">
                <a:latin typeface="Arial"/>
                <a:cs typeface="Arial"/>
              </a:rPr>
              <a:t>to</a:t>
            </a:r>
            <a:r>
              <a:rPr dirty="0" smtClean="0" sz="2400" spc="4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memory</a:t>
            </a:r>
            <a:r>
              <a:rPr dirty="0" smtClean="0" sz="2400" spc="4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ad</a:t>
            </a:r>
            <a:r>
              <a:rPr dirty="0" smtClean="0" sz="2400" spc="-10">
                <a:latin typeface="Arial"/>
                <a:cs typeface="Arial"/>
              </a:rPr>
              <a:t>d</a:t>
            </a:r>
            <a:r>
              <a:rPr dirty="0" smtClean="0" sz="2400" spc="0">
                <a:latin typeface="Arial"/>
                <a:cs typeface="Arial"/>
              </a:rPr>
              <a:t>re</a:t>
            </a:r>
            <a:r>
              <a:rPr dirty="0" smtClean="0" sz="2400" spc="10">
                <a:latin typeface="Arial"/>
                <a:cs typeface="Arial"/>
              </a:rPr>
              <a:t>s</a:t>
            </a:r>
            <a:r>
              <a:rPr dirty="0" smtClean="0" sz="2400" spc="0">
                <a:latin typeface="Arial"/>
                <a:cs typeface="Arial"/>
              </a:rPr>
              <a:t>s</a:t>
            </a:r>
            <a:r>
              <a:rPr dirty="0" smtClean="0" sz="2400" spc="4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0</a:t>
            </a:r>
            <a:r>
              <a:rPr dirty="0" smtClean="0" sz="2400" spc="0">
                <a:latin typeface="Arial"/>
                <a:cs typeface="Arial"/>
              </a:rPr>
              <a:t>4</a:t>
            </a:r>
            <a:r>
              <a:rPr dirty="0" smtClean="0" sz="2400" spc="-5">
                <a:latin typeface="Arial"/>
                <a:cs typeface="Arial"/>
              </a:rPr>
              <a:t>A</a:t>
            </a:r>
            <a:r>
              <a:rPr dirty="0" smtClean="0" sz="2400" spc="5">
                <a:latin typeface="Arial"/>
                <a:cs typeface="Arial"/>
              </a:rPr>
              <a:t>2</a:t>
            </a:r>
            <a:r>
              <a:rPr dirty="0" smtClean="0" sz="2400" spc="-5">
                <a:latin typeface="Arial"/>
                <a:cs typeface="Arial"/>
              </a:rPr>
              <a:t>6</a:t>
            </a:r>
            <a:r>
              <a:rPr dirty="0" smtClean="0" sz="2400" spc="0">
                <a:latin typeface="Arial"/>
                <a:cs typeface="Arial"/>
              </a:rPr>
              <a:t>H</a:t>
            </a:r>
            <a:r>
              <a:rPr dirty="0" smtClean="0" sz="2400" spc="4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and</a:t>
            </a:r>
            <a:r>
              <a:rPr dirty="0" smtClean="0" sz="2400" spc="0">
                <a:latin typeface="Arial"/>
                <a:cs typeface="Arial"/>
              </a:rPr>
              <a:t> 0</a:t>
            </a:r>
            <a:r>
              <a:rPr dirty="0" smtClean="0" sz="2400" spc="-5">
                <a:latin typeface="Arial"/>
                <a:cs typeface="Arial"/>
              </a:rPr>
              <a:t>4</a:t>
            </a:r>
            <a:r>
              <a:rPr dirty="0" smtClean="0" sz="2400" spc="-10">
                <a:latin typeface="Arial"/>
                <a:cs typeface="Arial"/>
              </a:rPr>
              <a:t>A</a:t>
            </a:r>
            <a:r>
              <a:rPr dirty="0" smtClean="0" sz="2400" spc="-5">
                <a:latin typeface="Arial"/>
                <a:cs typeface="Arial"/>
              </a:rPr>
              <a:t>27</a:t>
            </a:r>
            <a:r>
              <a:rPr dirty="0" smtClean="0" sz="2400" spc="0">
                <a:latin typeface="Arial"/>
                <a:cs typeface="Arial"/>
              </a:rPr>
              <a:t>H</a:t>
            </a:r>
            <a:r>
              <a:rPr dirty="0" smtClean="0" sz="2400" spc="2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l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ke</a:t>
            </a:r>
            <a:r>
              <a:rPr dirty="0" smtClean="0" sz="2400" spc="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this: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44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4000" spc="-30" b="1">
                <a:solidFill>
                  <a:srgbClr val="FFFF00"/>
                </a:solidFill>
                <a:latin typeface="Arial"/>
                <a:cs typeface="Arial"/>
              </a:rPr>
              <a:t>Ad</a:t>
            </a:r>
            <a:r>
              <a:rPr dirty="0" smtClean="0" sz="4000" spc="-45" b="1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dirty="0" smtClean="0" sz="4000" spc="-25" b="1">
                <a:solidFill>
                  <a:srgbClr val="FFFF00"/>
                </a:solidFill>
                <a:latin typeface="Arial"/>
                <a:cs typeface="Arial"/>
              </a:rPr>
              <a:t>ressing</a:t>
            </a:r>
            <a:r>
              <a:rPr dirty="0" smtClean="0" sz="4000" spc="1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mtClean="0" sz="4000" spc="-25" b="1">
                <a:solidFill>
                  <a:srgbClr val="FFFF00"/>
                </a:solidFill>
                <a:latin typeface="Arial"/>
                <a:cs typeface="Arial"/>
              </a:rPr>
              <a:t>Data</a:t>
            </a:r>
            <a:r>
              <a:rPr dirty="0" smtClean="0" sz="4000" spc="1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mtClean="0" sz="4000" spc="-20" b="1">
                <a:solidFill>
                  <a:srgbClr val="FFFF00"/>
                </a:solidFill>
                <a:latin typeface="Arial"/>
                <a:cs typeface="Arial"/>
              </a:rPr>
              <a:t>in</a:t>
            </a:r>
            <a:r>
              <a:rPr dirty="0" smtClean="0" sz="40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mtClean="0" sz="4000" spc="-50" b="1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dirty="0" smtClean="0" sz="4000" spc="-25" b="1">
                <a:solidFill>
                  <a:srgbClr val="FFFF00"/>
                </a:solidFill>
                <a:latin typeface="Arial"/>
                <a:cs typeface="Arial"/>
              </a:rPr>
              <a:t>emory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8229600" cy="4526280"/>
          </a:xfrm>
          <a:custGeom>
            <a:avLst/>
            <a:gdLst/>
            <a:ahLst/>
            <a:cxnLst/>
            <a:rect l="l" t="t" r="r" b="b"/>
            <a:pathLst>
              <a:path w="8229600" h="4526280">
                <a:moveTo>
                  <a:pt x="0" y="4526280"/>
                </a:moveTo>
                <a:lnTo>
                  <a:pt x="8229600" y="4526280"/>
                </a:lnTo>
                <a:lnTo>
                  <a:pt x="8229600" y="0"/>
                </a:lnTo>
                <a:lnTo>
                  <a:pt x="0" y="0"/>
                </a:lnTo>
                <a:lnTo>
                  <a:pt x="0" y="452628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35940" y="1636521"/>
            <a:ext cx="8073390" cy="43624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355600" marR="127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  <a:tab pos="810895" algn="l"/>
              </a:tabLst>
            </a:pPr>
            <a:r>
              <a:rPr dirty="0" smtClean="0" sz="2800" spc="-20">
                <a:latin typeface="Arial"/>
                <a:cs typeface="Arial"/>
              </a:rPr>
              <a:t>The</a:t>
            </a:r>
            <a:r>
              <a:rPr dirty="0" smtClean="0" sz="2800" spc="229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p</a:t>
            </a:r>
            <a:r>
              <a:rPr dirty="0" smtClean="0" sz="2800" spc="5">
                <a:latin typeface="Arial"/>
                <a:cs typeface="Arial"/>
              </a:rPr>
              <a:t>r</a:t>
            </a:r>
            <a:r>
              <a:rPr dirty="0" smtClean="0" sz="2800" spc="-20">
                <a:latin typeface="Arial"/>
                <a:cs typeface="Arial"/>
              </a:rPr>
              <a:t>o</a:t>
            </a:r>
            <a:r>
              <a:rPr dirty="0" smtClean="0" sz="2800" spc="-10">
                <a:latin typeface="Arial"/>
                <a:cs typeface="Arial"/>
              </a:rPr>
              <a:t>c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-10">
                <a:latin typeface="Arial"/>
                <a:cs typeface="Arial"/>
              </a:rPr>
              <a:t>s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15">
                <a:latin typeface="Arial"/>
                <a:cs typeface="Arial"/>
              </a:rPr>
              <a:t>o</a:t>
            </a:r>
            <a:r>
              <a:rPr dirty="0" smtClean="0" sz="2800" spc="-10">
                <a:latin typeface="Arial"/>
                <a:cs typeface="Arial"/>
              </a:rPr>
              <a:t>r</a:t>
            </a:r>
            <a:r>
              <a:rPr dirty="0" smtClean="0" sz="2800" spc="250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-10">
                <a:latin typeface="Arial"/>
                <a:cs typeface="Arial"/>
              </a:rPr>
              <a:t>x</a:t>
            </a:r>
            <a:r>
              <a:rPr dirty="0" smtClean="0" sz="2800" spc="-20">
                <a:latin typeface="Arial"/>
                <a:cs typeface="Arial"/>
              </a:rPr>
              <a:t>pe</a:t>
            </a:r>
            <a:r>
              <a:rPr dirty="0" smtClean="0" sz="2800" spc="-5">
                <a:latin typeface="Arial"/>
                <a:cs typeface="Arial"/>
              </a:rPr>
              <a:t>c</a:t>
            </a:r>
            <a:r>
              <a:rPr dirty="0" smtClean="0" sz="2800" spc="-15">
                <a:latin typeface="Arial"/>
                <a:cs typeface="Arial"/>
              </a:rPr>
              <a:t>ts</a:t>
            </a:r>
            <a:r>
              <a:rPr dirty="0" smtClean="0" sz="2800" spc="240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num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10">
                <a:latin typeface="Arial"/>
                <a:cs typeface="Arial"/>
              </a:rPr>
              <a:t>ric</a:t>
            </a:r>
            <a:r>
              <a:rPr dirty="0" smtClean="0" sz="2800" spc="24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da</a:t>
            </a:r>
            <a:r>
              <a:rPr dirty="0" smtClean="0" sz="2800" spc="5">
                <a:latin typeface="Arial"/>
                <a:cs typeface="Arial"/>
              </a:rPr>
              <a:t>t</a:t>
            </a:r>
            <a:r>
              <a:rPr dirty="0" smtClean="0" sz="2800" spc="-20">
                <a:latin typeface="Arial"/>
                <a:cs typeface="Arial"/>
              </a:rPr>
              <a:t>a</a:t>
            </a:r>
            <a:r>
              <a:rPr dirty="0" smtClean="0" sz="2800" spc="23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in</a:t>
            </a:r>
            <a:r>
              <a:rPr dirty="0" smtClean="0" sz="2800" spc="23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m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-15">
                <a:latin typeface="Arial"/>
                <a:cs typeface="Arial"/>
              </a:rPr>
              <a:t>m</a:t>
            </a:r>
            <a:r>
              <a:rPr dirty="0" smtClean="0" sz="2800" spc="-15">
                <a:latin typeface="Arial"/>
                <a:cs typeface="Arial"/>
              </a:rPr>
              <a:t>ory</a:t>
            </a:r>
            <a:r>
              <a:rPr dirty="0" smtClean="0" sz="2800" spc="-10">
                <a:latin typeface="Arial"/>
                <a:cs typeface="Arial"/>
              </a:rPr>
              <a:t> </a:t>
            </a:r>
            <a:r>
              <a:rPr dirty="0" smtClean="0" sz="2800" spc="-5">
                <a:latin typeface="Arial"/>
                <a:cs typeface="Arial"/>
              </a:rPr>
              <a:t>t</a:t>
            </a:r>
            <a:r>
              <a:rPr dirty="0" smtClean="0" sz="2800" spc="-20">
                <a:latin typeface="Arial"/>
                <a:cs typeface="Arial"/>
              </a:rPr>
              <a:t>o</a:t>
            </a:r>
            <a:r>
              <a:rPr dirty="0" smtClean="0" sz="2800" spc="-20">
                <a:latin typeface="Arial"/>
                <a:cs typeface="Arial"/>
              </a:rPr>
              <a:t>	</a:t>
            </a:r>
            <a:r>
              <a:rPr dirty="0" smtClean="0" sz="2800" spc="-15">
                <a:latin typeface="Arial"/>
                <a:cs typeface="Arial"/>
              </a:rPr>
              <a:t>b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-30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in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-320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r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15">
                <a:latin typeface="Arial"/>
                <a:cs typeface="Arial"/>
              </a:rPr>
              <a:t>v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10">
                <a:latin typeface="Arial"/>
                <a:cs typeface="Arial"/>
              </a:rPr>
              <a:t>r</a:t>
            </a:r>
            <a:r>
              <a:rPr dirty="0" smtClean="0" sz="2800" spc="-10">
                <a:latin typeface="Arial"/>
                <a:cs typeface="Arial"/>
              </a:rPr>
              <a:t>s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-29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b</a:t>
            </a:r>
            <a:r>
              <a:rPr dirty="0" smtClean="0" sz="2800" spc="-10">
                <a:latin typeface="Arial"/>
                <a:cs typeface="Arial"/>
              </a:rPr>
              <a:t>y</a:t>
            </a:r>
            <a:r>
              <a:rPr dirty="0" smtClean="0" sz="2800" spc="-15">
                <a:latin typeface="Arial"/>
                <a:cs typeface="Arial"/>
              </a:rPr>
              <a:t>te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-30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20">
                <a:latin typeface="Arial"/>
                <a:cs typeface="Arial"/>
              </a:rPr>
              <a:t>que</a:t>
            </a:r>
            <a:r>
              <a:rPr dirty="0" smtClean="0" sz="2800" spc="-15">
                <a:latin typeface="Arial"/>
                <a:cs typeface="Arial"/>
              </a:rPr>
              <a:t>n</a:t>
            </a:r>
            <a:r>
              <a:rPr dirty="0" smtClean="0" sz="2800" spc="-15">
                <a:latin typeface="Arial"/>
                <a:cs typeface="Arial"/>
              </a:rPr>
              <a:t>ce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-29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an</a:t>
            </a:r>
            <a:r>
              <a:rPr dirty="0" smtClean="0" sz="2800" spc="-20">
                <a:latin typeface="Arial"/>
                <a:cs typeface="Arial"/>
              </a:rPr>
              <a:t>d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-30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p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-20">
                <a:latin typeface="Arial"/>
                <a:cs typeface="Arial"/>
              </a:rPr>
              <a:t>o</a:t>
            </a:r>
            <a:r>
              <a:rPr dirty="0" smtClean="0" sz="2800" spc="-5">
                <a:latin typeface="Arial"/>
                <a:cs typeface="Arial"/>
              </a:rPr>
              <a:t>c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-5">
                <a:latin typeface="Arial"/>
                <a:cs typeface="Arial"/>
              </a:rPr>
              <a:t>s</a:t>
            </a:r>
            <a:r>
              <a:rPr dirty="0" smtClean="0" sz="2800" spc="-15">
                <a:latin typeface="Arial"/>
                <a:cs typeface="Arial"/>
              </a:rPr>
              <a:t>ses</a:t>
            </a:r>
            <a:r>
              <a:rPr dirty="0" smtClean="0" sz="2800" spc="-10">
                <a:latin typeface="Arial"/>
                <a:cs typeface="Arial"/>
              </a:rPr>
              <a:t> t</a:t>
            </a:r>
            <a:r>
              <a:rPr dirty="0" smtClean="0" sz="2800" spc="-10">
                <a:latin typeface="Arial"/>
                <a:cs typeface="Arial"/>
              </a:rPr>
              <a:t>h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-330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d</a:t>
            </a:r>
            <a:r>
              <a:rPr dirty="0" smtClean="0" sz="2800" spc="-15">
                <a:latin typeface="Arial"/>
                <a:cs typeface="Arial"/>
              </a:rPr>
              <a:t>a</a:t>
            </a:r>
            <a:r>
              <a:rPr dirty="0" smtClean="0" sz="2800" spc="-15">
                <a:latin typeface="Arial"/>
                <a:cs typeface="Arial"/>
              </a:rPr>
              <a:t>ta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-33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a</a:t>
            </a:r>
            <a:r>
              <a:rPr dirty="0" smtClean="0" sz="2800" spc="-10">
                <a:latin typeface="Arial"/>
                <a:cs typeface="Arial"/>
              </a:rPr>
              <a:t>c</a:t>
            </a:r>
            <a:r>
              <a:rPr dirty="0" smtClean="0" sz="2800" spc="-15">
                <a:latin typeface="Arial"/>
                <a:cs typeface="Arial"/>
              </a:rPr>
              <a:t>c</a:t>
            </a:r>
            <a:r>
              <a:rPr dirty="0" smtClean="0" sz="2800" spc="-15">
                <a:latin typeface="Arial"/>
                <a:cs typeface="Arial"/>
              </a:rPr>
              <a:t>o</a:t>
            </a:r>
            <a:r>
              <a:rPr dirty="0" smtClean="0" sz="2800" spc="-10">
                <a:latin typeface="Arial"/>
                <a:cs typeface="Arial"/>
              </a:rPr>
              <a:t>r</a:t>
            </a:r>
            <a:r>
              <a:rPr dirty="0" smtClean="0" sz="2800" spc="-15">
                <a:latin typeface="Arial"/>
                <a:cs typeface="Arial"/>
              </a:rPr>
              <a:t>d</a:t>
            </a:r>
            <a:r>
              <a:rPr dirty="0" smtClean="0" sz="2800" spc="-10">
                <a:latin typeface="Arial"/>
                <a:cs typeface="Arial"/>
              </a:rPr>
              <a:t>i</a:t>
            </a:r>
            <a:r>
              <a:rPr dirty="0" smtClean="0" sz="2800" spc="-15">
                <a:latin typeface="Arial"/>
                <a:cs typeface="Arial"/>
              </a:rPr>
              <a:t>n</a:t>
            </a:r>
            <a:r>
              <a:rPr dirty="0" smtClean="0" sz="2800" spc="-10">
                <a:latin typeface="Arial"/>
                <a:cs typeface="Arial"/>
              </a:rPr>
              <a:t>g</a:t>
            </a:r>
            <a:r>
              <a:rPr dirty="0" smtClean="0" sz="2800" spc="-10">
                <a:latin typeface="Arial"/>
                <a:cs typeface="Arial"/>
              </a:rPr>
              <a:t>l</a:t>
            </a:r>
            <a:r>
              <a:rPr dirty="0" smtClean="0" sz="2800" spc="-10">
                <a:latin typeface="Arial"/>
                <a:cs typeface="Arial"/>
              </a:rPr>
              <a:t>y</a:t>
            </a:r>
            <a:r>
              <a:rPr dirty="0" smtClean="0" sz="2800" spc="-10">
                <a:latin typeface="Arial"/>
                <a:cs typeface="Arial"/>
              </a:rPr>
              <a:t>,</a:t>
            </a:r>
            <a:r>
              <a:rPr dirty="0" smtClean="0" sz="2800" spc="-10">
                <a:latin typeface="Arial"/>
                <a:cs typeface="Arial"/>
              </a:rPr>
              <a:t> </a:t>
            </a:r>
            <a:r>
              <a:rPr dirty="0" smtClean="0" sz="2800" spc="-310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a</a:t>
            </a:r>
            <a:r>
              <a:rPr dirty="0" smtClean="0" sz="2800" spc="-15">
                <a:latin typeface="Arial"/>
                <a:cs typeface="Arial"/>
              </a:rPr>
              <a:t>g</a:t>
            </a:r>
            <a:r>
              <a:rPr dirty="0" smtClean="0" sz="2800" spc="-20">
                <a:latin typeface="Arial"/>
                <a:cs typeface="Arial"/>
              </a:rPr>
              <a:t>a</a:t>
            </a:r>
            <a:r>
              <a:rPr dirty="0" smtClean="0" sz="2800" spc="-5">
                <a:latin typeface="Arial"/>
                <a:cs typeface="Arial"/>
              </a:rPr>
              <a:t>i</a:t>
            </a:r>
            <a:r>
              <a:rPr dirty="0" smtClean="0" sz="2800" spc="-20">
                <a:latin typeface="Arial"/>
                <a:cs typeface="Arial"/>
              </a:rPr>
              <a:t>n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-335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r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15">
                <a:latin typeface="Arial"/>
                <a:cs typeface="Arial"/>
              </a:rPr>
              <a:t>v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10">
                <a:latin typeface="Arial"/>
                <a:cs typeface="Arial"/>
              </a:rPr>
              <a:t>r</a:t>
            </a:r>
            <a:r>
              <a:rPr dirty="0" smtClean="0" sz="2800" spc="-10">
                <a:latin typeface="Arial"/>
                <a:cs typeface="Arial"/>
              </a:rPr>
              <a:t>s</a:t>
            </a:r>
            <a:r>
              <a:rPr dirty="0" smtClean="0" sz="2800" spc="-15">
                <a:latin typeface="Arial"/>
                <a:cs typeface="Arial"/>
              </a:rPr>
              <a:t>es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-330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t</a:t>
            </a:r>
            <a:r>
              <a:rPr dirty="0" smtClean="0" sz="2800" spc="-15">
                <a:latin typeface="Arial"/>
                <a:cs typeface="Arial"/>
              </a:rPr>
              <a:t>h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-32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b</a:t>
            </a:r>
            <a:r>
              <a:rPr dirty="0" smtClean="0" sz="2800" spc="-10">
                <a:latin typeface="Arial"/>
                <a:cs typeface="Arial"/>
              </a:rPr>
              <a:t>y</a:t>
            </a:r>
            <a:r>
              <a:rPr dirty="0" smtClean="0" sz="2800" spc="-15">
                <a:latin typeface="Arial"/>
                <a:cs typeface="Arial"/>
              </a:rPr>
              <a:t>tes,</a:t>
            </a:r>
            <a:r>
              <a:rPr dirty="0" smtClean="0" sz="2800" spc="-10">
                <a:latin typeface="Arial"/>
                <a:cs typeface="Arial"/>
              </a:rPr>
              <a:t> r</a:t>
            </a:r>
            <a:r>
              <a:rPr dirty="0" smtClean="0" sz="2800" spc="-10">
                <a:latin typeface="Arial"/>
                <a:cs typeface="Arial"/>
              </a:rPr>
              <a:t>e</a:t>
            </a:r>
            <a:r>
              <a:rPr dirty="0" smtClean="0" sz="2800" spc="-10">
                <a:latin typeface="Arial"/>
                <a:cs typeface="Arial"/>
              </a:rPr>
              <a:t>s</a:t>
            </a:r>
            <a:r>
              <a:rPr dirty="0" smtClean="0" sz="2800" spc="-10">
                <a:latin typeface="Arial"/>
                <a:cs typeface="Arial"/>
              </a:rPr>
              <a:t>t</a:t>
            </a:r>
            <a:r>
              <a:rPr dirty="0" smtClean="0" sz="2800" spc="-10">
                <a:latin typeface="Arial"/>
                <a:cs typeface="Arial"/>
              </a:rPr>
              <a:t>o</a:t>
            </a:r>
            <a:r>
              <a:rPr dirty="0" smtClean="0" sz="2800" spc="-10">
                <a:latin typeface="Arial"/>
                <a:cs typeface="Arial"/>
              </a:rPr>
              <a:t>r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-20">
                <a:latin typeface="Arial"/>
                <a:cs typeface="Arial"/>
              </a:rPr>
              <a:t>ng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18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th</a:t>
            </a:r>
            <a:r>
              <a:rPr dirty="0" smtClean="0" sz="2800" spc="-10">
                <a:latin typeface="Arial"/>
                <a:cs typeface="Arial"/>
              </a:rPr>
              <a:t>e</a:t>
            </a:r>
            <a:r>
              <a:rPr dirty="0" smtClean="0" sz="2800" spc="-25">
                <a:latin typeface="Arial"/>
                <a:cs typeface="Arial"/>
              </a:rPr>
              <a:t>m</a:t>
            </a:r>
            <a:r>
              <a:rPr dirty="0" smtClean="0" sz="2800" spc="-25">
                <a:latin typeface="Arial"/>
                <a:cs typeface="Arial"/>
              </a:rPr>
              <a:t> </a:t>
            </a:r>
            <a:r>
              <a:rPr dirty="0" smtClean="0" sz="2800" spc="18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to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18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c</a:t>
            </a:r>
            <a:r>
              <a:rPr dirty="0" smtClean="0" sz="2800" spc="-15">
                <a:latin typeface="Arial"/>
                <a:cs typeface="Arial"/>
              </a:rPr>
              <a:t>o</a:t>
            </a:r>
            <a:r>
              <a:rPr dirty="0" smtClean="0" sz="2800" spc="-10">
                <a:latin typeface="Arial"/>
                <a:cs typeface="Arial"/>
              </a:rPr>
              <a:t>r</a:t>
            </a:r>
            <a:r>
              <a:rPr dirty="0" smtClean="0" sz="2800" spc="-5">
                <a:latin typeface="Arial"/>
                <a:cs typeface="Arial"/>
              </a:rPr>
              <a:t>r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-10">
                <a:latin typeface="Arial"/>
                <a:cs typeface="Arial"/>
              </a:rPr>
              <a:t>c</a:t>
            </a:r>
            <a:r>
              <a:rPr dirty="0" smtClean="0" sz="2800" spc="-10">
                <a:latin typeface="Arial"/>
                <a:cs typeface="Arial"/>
              </a:rPr>
              <a:t>tly</a:t>
            </a:r>
            <a:r>
              <a:rPr dirty="0" smtClean="0" sz="2800" spc="-10">
                <a:latin typeface="Arial"/>
                <a:cs typeface="Arial"/>
              </a:rPr>
              <a:t> </a:t>
            </a:r>
            <a:r>
              <a:rPr dirty="0" smtClean="0" sz="2800" spc="19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in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18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the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180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r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20">
                <a:latin typeface="Arial"/>
                <a:cs typeface="Arial"/>
              </a:rPr>
              <a:t>g</a:t>
            </a:r>
            <a:r>
              <a:rPr dirty="0" smtClean="0" sz="2800" spc="-5">
                <a:latin typeface="Arial"/>
                <a:cs typeface="Arial"/>
              </a:rPr>
              <a:t>i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5">
                <a:latin typeface="Arial"/>
                <a:cs typeface="Arial"/>
              </a:rPr>
              <a:t>t</a:t>
            </a:r>
            <a:r>
              <a:rPr dirty="0" smtClean="0" sz="2800" spc="-15">
                <a:latin typeface="Arial"/>
                <a:cs typeface="Arial"/>
              </a:rPr>
              <a:t>er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200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as</a:t>
            </a:r>
            <a:r>
              <a:rPr dirty="0" smtClean="0" sz="2800" spc="-10">
                <a:latin typeface="Arial"/>
                <a:cs typeface="Arial"/>
              </a:rPr>
              <a:t> hex</a:t>
            </a:r>
            <a:r>
              <a:rPr dirty="0" smtClean="0" sz="2800" spc="-25">
                <a:latin typeface="Arial"/>
                <a:cs typeface="Arial"/>
              </a:rPr>
              <a:t>a</a:t>
            </a:r>
            <a:r>
              <a:rPr dirty="0" smtClean="0" sz="2800" spc="-10">
                <a:latin typeface="Arial"/>
                <a:cs typeface="Arial"/>
              </a:rPr>
              <a:t>.</a:t>
            </a:r>
            <a:r>
              <a:rPr dirty="0" smtClean="0" sz="2800" spc="-10">
                <a:latin typeface="Arial"/>
                <a:cs typeface="Arial"/>
              </a:rPr>
              <a:t> </a:t>
            </a:r>
            <a:r>
              <a:rPr dirty="0" smtClean="0" sz="2800" spc="-20" b="1">
                <a:latin typeface="Arial"/>
                <a:cs typeface="Arial"/>
              </a:rPr>
              <a:t>0529</a:t>
            </a:r>
            <a:r>
              <a:rPr dirty="0" smtClean="0" sz="2800" spc="-30" b="1">
                <a:latin typeface="Arial"/>
                <a:cs typeface="Arial"/>
              </a:rPr>
              <a:t>H</a:t>
            </a:r>
            <a:r>
              <a:rPr dirty="0" smtClean="0" sz="2800" spc="-10" b="1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4"/>
              </a:spcBef>
              <a:buFont typeface="Wingdings"/>
              <a:buChar char=""/>
            </a:pPr>
            <a:endParaRPr sz="650"/>
          </a:p>
          <a:p>
            <a:pPr algn="just" marL="355600" marR="1397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  <a:tab pos="1320165" algn="l"/>
              </a:tabLst>
            </a:pPr>
            <a:r>
              <a:rPr dirty="0" smtClean="0" sz="2800" spc="-30">
                <a:latin typeface="Arial"/>
                <a:cs typeface="Arial"/>
              </a:rPr>
              <a:t>W</a:t>
            </a:r>
            <a:r>
              <a:rPr dirty="0" smtClean="0" sz="2800" spc="-15">
                <a:latin typeface="Arial"/>
                <a:cs typeface="Arial"/>
              </a:rPr>
              <a:t>h</a:t>
            </a:r>
            <a:r>
              <a:rPr dirty="0" smtClean="0" sz="2800" spc="-20">
                <a:latin typeface="Arial"/>
                <a:cs typeface="Arial"/>
              </a:rPr>
              <a:t>en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-37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p</a:t>
            </a:r>
            <a:r>
              <a:rPr dirty="0" smtClean="0" sz="2800" spc="5">
                <a:latin typeface="Arial"/>
                <a:cs typeface="Arial"/>
              </a:rPr>
              <a:t>r</a:t>
            </a:r>
            <a:r>
              <a:rPr dirty="0" smtClean="0" sz="2800" spc="-20">
                <a:latin typeface="Arial"/>
                <a:cs typeface="Arial"/>
              </a:rPr>
              <a:t>o</a:t>
            </a:r>
            <a:r>
              <a:rPr dirty="0" smtClean="0" sz="2800" spc="-15">
                <a:latin typeface="Arial"/>
                <a:cs typeface="Arial"/>
              </a:rPr>
              <a:t>g</a:t>
            </a:r>
            <a:r>
              <a:rPr dirty="0" smtClean="0" sz="2800" spc="-10">
                <a:latin typeface="Arial"/>
                <a:cs typeface="Arial"/>
              </a:rPr>
              <a:t>r</a:t>
            </a:r>
            <a:r>
              <a:rPr dirty="0" smtClean="0" sz="2800" spc="-5">
                <a:latin typeface="Arial"/>
                <a:cs typeface="Arial"/>
              </a:rPr>
              <a:t>a</a:t>
            </a:r>
            <a:r>
              <a:rPr dirty="0" smtClean="0" sz="2800" spc="-25">
                <a:latin typeface="Arial"/>
                <a:cs typeface="Arial"/>
              </a:rPr>
              <a:t>mm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-20">
                <a:latin typeface="Arial"/>
                <a:cs typeface="Arial"/>
              </a:rPr>
              <a:t>ng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-36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in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-380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a</a:t>
            </a:r>
            <a:r>
              <a:rPr dirty="0" smtClean="0" sz="2800" spc="-10">
                <a:latin typeface="Arial"/>
                <a:cs typeface="Arial"/>
              </a:rPr>
              <a:t>s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15">
                <a:latin typeface="Arial"/>
                <a:cs typeface="Arial"/>
              </a:rPr>
              <a:t>mbly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-360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l</a:t>
            </a:r>
            <a:r>
              <a:rPr dirty="0" smtClean="0" sz="2800" spc="-5">
                <a:latin typeface="Arial"/>
                <a:cs typeface="Arial"/>
              </a:rPr>
              <a:t>a</a:t>
            </a:r>
            <a:r>
              <a:rPr dirty="0" smtClean="0" sz="2800" spc="-20">
                <a:latin typeface="Arial"/>
                <a:cs typeface="Arial"/>
              </a:rPr>
              <a:t>n</a:t>
            </a:r>
            <a:r>
              <a:rPr dirty="0" smtClean="0" sz="2800" spc="-15">
                <a:latin typeface="Arial"/>
                <a:cs typeface="Arial"/>
              </a:rPr>
              <a:t>g</a:t>
            </a:r>
            <a:r>
              <a:rPr dirty="0" smtClean="0" sz="2800" spc="-20">
                <a:latin typeface="Arial"/>
                <a:cs typeface="Arial"/>
              </a:rPr>
              <a:t>u</a:t>
            </a:r>
            <a:r>
              <a:rPr dirty="0" smtClean="0" sz="2800" spc="-15">
                <a:latin typeface="Arial"/>
                <a:cs typeface="Arial"/>
              </a:rPr>
              <a:t>a</a:t>
            </a:r>
            <a:r>
              <a:rPr dirty="0" smtClean="0" sz="2800" spc="-20">
                <a:latin typeface="Arial"/>
                <a:cs typeface="Arial"/>
              </a:rPr>
              <a:t>g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10">
                <a:latin typeface="Arial"/>
                <a:cs typeface="Arial"/>
              </a:rPr>
              <a:t>,</a:t>
            </a:r>
            <a:r>
              <a:rPr dirty="0" smtClean="0" sz="2800" spc="-10">
                <a:latin typeface="Arial"/>
                <a:cs typeface="Arial"/>
              </a:rPr>
              <a:t> </a:t>
            </a:r>
            <a:r>
              <a:rPr dirty="0" smtClean="0" sz="2800" spc="-355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you</a:t>
            </a:r>
            <a:r>
              <a:rPr dirty="0" smtClean="0" sz="2800" spc="-10">
                <a:latin typeface="Arial"/>
                <a:cs typeface="Arial"/>
              </a:rPr>
              <a:t> hav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-20">
                <a:latin typeface="Arial"/>
                <a:cs typeface="Arial"/>
              </a:rPr>
              <a:t>	</a:t>
            </a:r>
            <a:r>
              <a:rPr dirty="0" smtClean="0" sz="2800" spc="-15">
                <a:latin typeface="Arial"/>
                <a:cs typeface="Arial"/>
              </a:rPr>
              <a:t>to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-40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d</a:t>
            </a:r>
            <a:r>
              <a:rPr dirty="0" smtClean="0" sz="2800" spc="-5">
                <a:latin typeface="Arial"/>
                <a:cs typeface="Arial"/>
              </a:rPr>
              <a:t>i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5">
                <a:latin typeface="Arial"/>
                <a:cs typeface="Arial"/>
              </a:rPr>
              <a:t>t</a:t>
            </a:r>
            <a:r>
              <a:rPr dirty="0" smtClean="0" sz="2800" spc="-10">
                <a:latin typeface="Arial"/>
                <a:cs typeface="Arial"/>
              </a:rPr>
              <a:t>i</a:t>
            </a:r>
            <a:r>
              <a:rPr dirty="0" smtClean="0" sz="2800" spc="-15">
                <a:latin typeface="Arial"/>
                <a:cs typeface="Arial"/>
              </a:rPr>
              <a:t>n</a:t>
            </a:r>
            <a:r>
              <a:rPr dirty="0" smtClean="0" sz="2800" spc="-20">
                <a:latin typeface="Arial"/>
                <a:cs typeface="Arial"/>
              </a:rPr>
              <a:t>g</a:t>
            </a:r>
            <a:r>
              <a:rPr dirty="0" smtClean="0" sz="2800" spc="-15">
                <a:latin typeface="Arial"/>
                <a:cs typeface="Arial"/>
              </a:rPr>
              <a:t>u</a:t>
            </a:r>
            <a:r>
              <a:rPr dirty="0" smtClean="0" sz="2800" spc="-10">
                <a:latin typeface="Arial"/>
                <a:cs typeface="Arial"/>
              </a:rPr>
              <a:t>i</a:t>
            </a:r>
            <a:r>
              <a:rPr dirty="0" smtClean="0" sz="2800" spc="-10">
                <a:latin typeface="Arial"/>
                <a:cs typeface="Arial"/>
              </a:rPr>
              <a:t>s</a:t>
            </a:r>
            <a:r>
              <a:rPr dirty="0" smtClean="0" sz="2800" spc="-20">
                <a:latin typeface="Arial"/>
                <a:cs typeface="Arial"/>
              </a:rPr>
              <a:t>h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-2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b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15">
                <a:latin typeface="Arial"/>
                <a:cs typeface="Arial"/>
              </a:rPr>
              <a:t>twe</a:t>
            </a:r>
            <a:r>
              <a:rPr dirty="0" smtClean="0" sz="2800" spc="-5">
                <a:latin typeface="Arial"/>
                <a:cs typeface="Arial"/>
              </a:rPr>
              <a:t>e</a:t>
            </a:r>
            <a:r>
              <a:rPr dirty="0" smtClean="0" sz="2800" spc="-20">
                <a:latin typeface="Arial"/>
                <a:cs typeface="Arial"/>
              </a:rPr>
              <a:t>n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-3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the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-35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addres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-4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o</a:t>
            </a:r>
            <a:r>
              <a:rPr dirty="0" smtClean="0" sz="2800" spc="-10">
                <a:latin typeface="Arial"/>
                <a:cs typeface="Arial"/>
              </a:rPr>
              <a:t>f</a:t>
            </a:r>
            <a:r>
              <a:rPr dirty="0" smtClean="0" sz="2800" spc="-10">
                <a:latin typeface="Arial"/>
                <a:cs typeface="Arial"/>
              </a:rPr>
              <a:t> </a:t>
            </a:r>
            <a:r>
              <a:rPr dirty="0" smtClean="0" sz="2800" spc="-5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a</a:t>
            </a:r>
            <a:r>
              <a:rPr dirty="0" smtClean="0" sz="2800" spc="-20">
                <a:latin typeface="Arial"/>
                <a:cs typeface="Arial"/>
              </a:rPr>
              <a:t> m</a:t>
            </a:r>
            <a:r>
              <a:rPr dirty="0" smtClean="0" sz="2800" spc="-10">
                <a:latin typeface="Arial"/>
                <a:cs typeface="Arial"/>
              </a:rPr>
              <a:t>e</a:t>
            </a:r>
            <a:r>
              <a:rPr dirty="0" smtClean="0" sz="2800" spc="-20">
                <a:latin typeface="Arial"/>
                <a:cs typeface="Arial"/>
              </a:rPr>
              <a:t>mo</a:t>
            </a:r>
            <a:r>
              <a:rPr dirty="0" smtClean="0" sz="2800" spc="-5">
                <a:latin typeface="Arial"/>
                <a:cs typeface="Arial"/>
              </a:rPr>
              <a:t>r</a:t>
            </a:r>
            <a:r>
              <a:rPr dirty="0" smtClean="0" sz="2800" spc="-15">
                <a:latin typeface="Arial"/>
                <a:cs typeface="Arial"/>
              </a:rPr>
              <a:t>y</a:t>
            </a:r>
            <a:r>
              <a:rPr dirty="0" smtClean="0" sz="2800" spc="38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lo</a:t>
            </a:r>
            <a:r>
              <a:rPr dirty="0" smtClean="0" sz="2800" spc="-10">
                <a:latin typeface="Arial"/>
                <a:cs typeface="Arial"/>
              </a:rPr>
              <a:t>c</a:t>
            </a:r>
            <a:r>
              <a:rPr dirty="0" smtClean="0" sz="2800" spc="-15">
                <a:latin typeface="Arial"/>
                <a:cs typeface="Arial"/>
              </a:rPr>
              <a:t>at</a:t>
            </a:r>
            <a:r>
              <a:rPr dirty="0" smtClean="0" sz="2800" spc="-5">
                <a:latin typeface="Arial"/>
                <a:cs typeface="Arial"/>
              </a:rPr>
              <a:t>i</a:t>
            </a:r>
            <a:r>
              <a:rPr dirty="0" smtClean="0" sz="2800" spc="-20">
                <a:latin typeface="Arial"/>
                <a:cs typeface="Arial"/>
              </a:rPr>
              <a:t>on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-37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and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-390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its</a:t>
            </a:r>
            <a:r>
              <a:rPr dirty="0" smtClean="0" sz="2800" spc="37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cont</a:t>
            </a:r>
            <a:r>
              <a:rPr dirty="0" smtClean="0" sz="2800" spc="-10">
                <a:latin typeface="Arial"/>
                <a:cs typeface="Arial"/>
              </a:rPr>
              <a:t>e</a:t>
            </a:r>
            <a:r>
              <a:rPr dirty="0" smtClean="0" sz="2800" spc="-20">
                <a:latin typeface="Arial"/>
                <a:cs typeface="Arial"/>
              </a:rPr>
              <a:t>n</a:t>
            </a:r>
            <a:r>
              <a:rPr dirty="0" smtClean="0" sz="2800" spc="-5">
                <a:latin typeface="Arial"/>
                <a:cs typeface="Arial"/>
              </a:rPr>
              <a:t>t</a:t>
            </a:r>
            <a:r>
              <a:rPr dirty="0" smtClean="0" sz="2800" spc="-15">
                <a:latin typeface="Arial"/>
                <a:cs typeface="Arial"/>
              </a:rPr>
              <a:t>s.</a:t>
            </a:r>
            <a:r>
              <a:rPr dirty="0" smtClean="0" sz="2800" spc="37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In</a:t>
            </a:r>
            <a:r>
              <a:rPr dirty="0" smtClean="0" sz="2800" spc="375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t</a:t>
            </a:r>
            <a:r>
              <a:rPr dirty="0" smtClean="0" sz="2800" spc="-15">
                <a:latin typeface="Arial"/>
                <a:cs typeface="Arial"/>
              </a:rPr>
              <a:t>h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-390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above</a:t>
            </a:r>
            <a:r>
              <a:rPr dirty="0" smtClean="0" sz="2800" spc="-15">
                <a:latin typeface="Arial"/>
                <a:cs typeface="Arial"/>
              </a:rPr>
              <a:t> e</a:t>
            </a:r>
            <a:r>
              <a:rPr dirty="0" smtClean="0" sz="2800" spc="-5">
                <a:latin typeface="Arial"/>
                <a:cs typeface="Arial"/>
              </a:rPr>
              <a:t>x</a:t>
            </a:r>
            <a:r>
              <a:rPr dirty="0" smtClean="0" sz="2800" spc="-20">
                <a:latin typeface="Arial"/>
                <a:cs typeface="Arial"/>
              </a:rPr>
              <a:t>a</a:t>
            </a:r>
            <a:r>
              <a:rPr dirty="0" smtClean="0" sz="2800" spc="-20">
                <a:latin typeface="Arial"/>
                <a:cs typeface="Arial"/>
              </a:rPr>
              <a:t>m</a:t>
            </a:r>
            <a:r>
              <a:rPr dirty="0" smtClean="0" sz="2800" spc="-20">
                <a:latin typeface="Arial"/>
                <a:cs typeface="Arial"/>
              </a:rPr>
              <a:t>p</a:t>
            </a:r>
            <a:r>
              <a:rPr dirty="0" smtClean="0" sz="2800" spc="0">
                <a:latin typeface="Arial"/>
                <a:cs typeface="Arial"/>
              </a:rPr>
              <a:t>l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38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the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-38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c</a:t>
            </a:r>
            <a:r>
              <a:rPr dirty="0" smtClean="0" sz="2800" spc="-15">
                <a:latin typeface="Arial"/>
                <a:cs typeface="Arial"/>
              </a:rPr>
              <a:t>o</a:t>
            </a:r>
            <a:r>
              <a:rPr dirty="0" smtClean="0" sz="2800" spc="-15">
                <a:latin typeface="Arial"/>
                <a:cs typeface="Arial"/>
              </a:rPr>
              <a:t>ntent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-38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o</a:t>
            </a:r>
            <a:r>
              <a:rPr dirty="0" smtClean="0" sz="2800" spc="-10">
                <a:latin typeface="Arial"/>
                <a:cs typeface="Arial"/>
              </a:rPr>
              <a:t>f</a:t>
            </a:r>
            <a:r>
              <a:rPr dirty="0" smtClean="0" sz="2800" spc="37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a</a:t>
            </a:r>
            <a:r>
              <a:rPr dirty="0" smtClean="0" sz="2800" spc="-15">
                <a:latin typeface="Arial"/>
                <a:cs typeface="Arial"/>
              </a:rPr>
              <a:t>d</a:t>
            </a:r>
            <a:r>
              <a:rPr dirty="0" smtClean="0" sz="2800" spc="-15">
                <a:latin typeface="Arial"/>
                <a:cs typeface="Arial"/>
              </a:rPr>
              <a:t>dre</a:t>
            </a:r>
            <a:r>
              <a:rPr dirty="0" smtClean="0" sz="2800" spc="-10">
                <a:latin typeface="Arial"/>
                <a:cs typeface="Arial"/>
              </a:rPr>
              <a:t>s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-380">
                <a:latin typeface="Arial"/>
                <a:cs typeface="Arial"/>
              </a:rPr>
              <a:t> </a:t>
            </a:r>
            <a:r>
              <a:rPr dirty="0" smtClean="0" sz="2800" spc="-15" b="1">
                <a:latin typeface="Arial"/>
                <a:cs typeface="Arial"/>
              </a:rPr>
              <a:t>04</a:t>
            </a:r>
            <a:r>
              <a:rPr dirty="0" smtClean="0" sz="2800" spc="-30" b="1">
                <a:latin typeface="Arial"/>
                <a:cs typeface="Arial"/>
              </a:rPr>
              <a:t>A</a:t>
            </a:r>
            <a:r>
              <a:rPr dirty="0" smtClean="0" sz="2800" spc="-15" b="1">
                <a:latin typeface="Arial"/>
                <a:cs typeface="Arial"/>
              </a:rPr>
              <a:t>26</a:t>
            </a:r>
            <a:r>
              <a:rPr dirty="0" smtClean="0" sz="2800" spc="-25" b="1">
                <a:latin typeface="Arial"/>
                <a:cs typeface="Arial"/>
              </a:rPr>
              <a:t>H</a:t>
            </a:r>
            <a:r>
              <a:rPr dirty="0" smtClean="0" sz="2800" spc="380" b="1">
                <a:latin typeface="Arial"/>
                <a:cs typeface="Arial"/>
              </a:rPr>
              <a:t> </a:t>
            </a:r>
            <a:r>
              <a:rPr dirty="0" smtClean="0" sz="2800" spc="-15" b="1">
                <a:latin typeface="Arial"/>
                <a:cs typeface="Arial"/>
              </a:rPr>
              <a:t>is</a:t>
            </a:r>
            <a:r>
              <a:rPr dirty="0" smtClean="0" sz="2800" spc="-15" b="1">
                <a:latin typeface="Arial"/>
                <a:cs typeface="Arial"/>
              </a:rPr>
              <a:t> </a:t>
            </a:r>
            <a:r>
              <a:rPr dirty="0" smtClean="0" sz="2800" spc="-390" b="1">
                <a:latin typeface="Arial"/>
                <a:cs typeface="Arial"/>
              </a:rPr>
              <a:t> </a:t>
            </a:r>
            <a:r>
              <a:rPr dirty="0" smtClean="0" sz="2800" spc="-30" b="1">
                <a:latin typeface="Arial"/>
                <a:cs typeface="Arial"/>
              </a:rPr>
              <a:t>2</a:t>
            </a:r>
            <a:r>
              <a:rPr dirty="0" smtClean="0" sz="2800" spc="-15" b="1">
                <a:latin typeface="Arial"/>
                <a:cs typeface="Arial"/>
              </a:rPr>
              <a:t>9</a:t>
            </a:r>
            <a:r>
              <a:rPr dirty="0" smtClean="0" sz="2800" spc="-10" b="1">
                <a:latin typeface="Arial"/>
                <a:cs typeface="Arial"/>
              </a:rPr>
              <a:t>,</a:t>
            </a:r>
            <a:r>
              <a:rPr dirty="0" smtClean="0" sz="2800" spc="-15" b="1">
                <a:latin typeface="Arial"/>
                <a:cs typeface="Arial"/>
              </a:rPr>
              <a:t> and</a:t>
            </a:r>
            <a:r>
              <a:rPr dirty="0" smtClean="0" sz="2800" spc="10" b="1">
                <a:latin typeface="Arial"/>
                <a:cs typeface="Arial"/>
              </a:rPr>
              <a:t> </a:t>
            </a:r>
            <a:r>
              <a:rPr dirty="0" smtClean="0" sz="2800" spc="-15" b="1">
                <a:latin typeface="Arial"/>
                <a:cs typeface="Arial"/>
              </a:rPr>
              <a:t>the</a:t>
            </a:r>
            <a:r>
              <a:rPr dirty="0" smtClean="0" sz="2800" spc="15" b="1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c</a:t>
            </a:r>
            <a:r>
              <a:rPr dirty="0" smtClean="0" sz="2800" spc="-15">
                <a:latin typeface="Arial"/>
                <a:cs typeface="Arial"/>
              </a:rPr>
              <a:t>o</a:t>
            </a:r>
            <a:r>
              <a:rPr dirty="0" smtClean="0" sz="2800" spc="-15">
                <a:latin typeface="Arial"/>
                <a:cs typeface="Arial"/>
              </a:rPr>
              <a:t>nt</a:t>
            </a:r>
            <a:r>
              <a:rPr dirty="0" smtClean="0" sz="2800" spc="-10">
                <a:latin typeface="Arial"/>
                <a:cs typeface="Arial"/>
              </a:rPr>
              <a:t>e</a:t>
            </a:r>
            <a:r>
              <a:rPr dirty="0" smtClean="0" sz="2800" spc="-15">
                <a:latin typeface="Arial"/>
                <a:cs typeface="Arial"/>
              </a:rPr>
              <a:t>nt</a:t>
            </a:r>
            <a:r>
              <a:rPr dirty="0" smtClean="0" sz="2800" spc="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o</a:t>
            </a:r>
            <a:r>
              <a:rPr dirty="0" smtClean="0" sz="2800" spc="-10">
                <a:latin typeface="Arial"/>
                <a:cs typeface="Arial"/>
              </a:rPr>
              <a:t>f</a:t>
            </a:r>
            <a:r>
              <a:rPr dirty="0" smtClean="0" sz="2800" spc="-10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addres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5">
                <a:latin typeface="Arial"/>
                <a:cs typeface="Arial"/>
              </a:rPr>
              <a:t> </a:t>
            </a:r>
            <a:r>
              <a:rPr dirty="0" smtClean="0" sz="2800" spc="-15" b="1">
                <a:latin typeface="Arial"/>
                <a:cs typeface="Arial"/>
              </a:rPr>
              <a:t>04</a:t>
            </a:r>
            <a:r>
              <a:rPr dirty="0" smtClean="0" sz="2800" spc="-30" b="1">
                <a:latin typeface="Arial"/>
                <a:cs typeface="Arial"/>
              </a:rPr>
              <a:t>A</a:t>
            </a:r>
            <a:r>
              <a:rPr dirty="0" smtClean="0" sz="2800" spc="-15" b="1">
                <a:latin typeface="Arial"/>
                <a:cs typeface="Arial"/>
              </a:rPr>
              <a:t>27</a:t>
            </a:r>
            <a:r>
              <a:rPr dirty="0" smtClean="0" sz="2800" spc="-25" b="1">
                <a:latin typeface="Arial"/>
                <a:cs typeface="Arial"/>
              </a:rPr>
              <a:t>H</a:t>
            </a:r>
            <a:r>
              <a:rPr dirty="0" smtClean="0" sz="2800" spc="20" b="1">
                <a:latin typeface="Arial"/>
                <a:cs typeface="Arial"/>
              </a:rPr>
              <a:t> </a:t>
            </a:r>
            <a:r>
              <a:rPr dirty="0" smtClean="0" sz="2800" spc="-15" b="1">
                <a:latin typeface="Arial"/>
                <a:cs typeface="Arial"/>
              </a:rPr>
              <a:t>is</a:t>
            </a:r>
            <a:r>
              <a:rPr dirty="0" smtClean="0" sz="2800" spc="5" b="1">
                <a:latin typeface="Arial"/>
                <a:cs typeface="Arial"/>
              </a:rPr>
              <a:t> </a:t>
            </a:r>
            <a:r>
              <a:rPr dirty="0" smtClean="0" sz="2800" spc="-15" b="1">
                <a:latin typeface="Arial"/>
                <a:cs typeface="Arial"/>
              </a:rPr>
              <a:t>05</a:t>
            </a:r>
            <a:r>
              <a:rPr dirty="0" smtClean="0" sz="2800" spc="-10" b="1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46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74320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3000"/>
                </a:moveTo>
                <a:lnTo>
                  <a:pt x="8229600" y="1143000"/>
                </a:lnTo>
                <a:lnTo>
                  <a:pt x="82296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99336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4000" spc="-30" b="1">
                <a:solidFill>
                  <a:srgbClr val="FFFF00"/>
                </a:solidFill>
                <a:latin typeface="Arial"/>
                <a:cs typeface="Arial"/>
              </a:rPr>
              <a:t>Ad</a:t>
            </a:r>
            <a:r>
              <a:rPr dirty="0" smtClean="0" sz="4000" spc="-45" b="1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dirty="0" smtClean="0" sz="4000" spc="-25" b="1">
                <a:solidFill>
                  <a:srgbClr val="FFFF00"/>
                </a:solidFill>
                <a:latin typeface="Arial"/>
                <a:cs typeface="Arial"/>
              </a:rPr>
              <a:t>ressing</a:t>
            </a:r>
            <a:r>
              <a:rPr dirty="0" smtClean="0" sz="4000" spc="1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mtClean="0" sz="4000" spc="-25" b="1">
                <a:solidFill>
                  <a:srgbClr val="FFFF00"/>
                </a:solidFill>
                <a:latin typeface="Arial"/>
                <a:cs typeface="Arial"/>
              </a:rPr>
              <a:t>Data</a:t>
            </a:r>
            <a:r>
              <a:rPr dirty="0" smtClean="0" sz="4000" spc="1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mtClean="0" sz="4000" spc="-20" b="1">
                <a:solidFill>
                  <a:srgbClr val="FFFF00"/>
                </a:solidFill>
                <a:latin typeface="Arial"/>
                <a:cs typeface="Arial"/>
              </a:rPr>
              <a:t>in</a:t>
            </a:r>
            <a:r>
              <a:rPr dirty="0" smtClean="0" sz="40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mtClean="0" sz="4000" spc="-50" b="1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dirty="0" smtClean="0" sz="4000" spc="-25" b="1">
                <a:solidFill>
                  <a:srgbClr val="FFFF00"/>
                </a:solidFill>
                <a:latin typeface="Arial"/>
                <a:cs typeface="Arial"/>
              </a:rPr>
              <a:t>emory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" y="1447800"/>
            <a:ext cx="8382000" cy="4876800"/>
          </a:xfrm>
          <a:custGeom>
            <a:avLst/>
            <a:gdLst/>
            <a:ahLst/>
            <a:cxnLst/>
            <a:rect l="l" t="t" r="r" b="b"/>
            <a:pathLst>
              <a:path w="8382000" h="4876800">
                <a:moveTo>
                  <a:pt x="0" y="4876800"/>
                </a:moveTo>
                <a:lnTo>
                  <a:pt x="8382000" y="4876800"/>
                </a:lnTo>
                <a:lnTo>
                  <a:pt x="8382000" y="0"/>
                </a:lnTo>
                <a:lnTo>
                  <a:pt x="0" y="0"/>
                </a:lnTo>
                <a:lnTo>
                  <a:pt x="0" y="487680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81000" y="1447800"/>
            <a:ext cx="8382000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46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9209">
              <a:lnSpc>
                <a:spcPts val="4760"/>
              </a:lnSpc>
            </a:pPr>
            <a:r>
              <a:rPr dirty="0" smtClean="0" sz="4000" spc="-30" b="1">
                <a:solidFill>
                  <a:srgbClr val="FFFF00"/>
                </a:solidFill>
                <a:latin typeface="Arial"/>
                <a:cs typeface="Arial"/>
              </a:rPr>
              <a:t>Ad</a:t>
            </a:r>
            <a:r>
              <a:rPr dirty="0" smtClean="0" sz="4000" spc="-45" b="1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dirty="0" smtClean="0" sz="4000" spc="-25" b="1">
                <a:solidFill>
                  <a:srgbClr val="FFFF00"/>
                </a:solidFill>
                <a:latin typeface="Arial"/>
                <a:cs typeface="Arial"/>
              </a:rPr>
              <a:t>ressing</a:t>
            </a:r>
            <a:r>
              <a:rPr dirty="0" smtClean="0" sz="4000" spc="1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mtClean="0" sz="4000" spc="-25" b="1">
                <a:solidFill>
                  <a:srgbClr val="FFFF00"/>
                </a:solidFill>
                <a:latin typeface="Arial"/>
                <a:cs typeface="Arial"/>
              </a:rPr>
              <a:t>Data</a:t>
            </a:r>
            <a:r>
              <a:rPr dirty="0" smtClean="0" sz="4000" spc="1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mtClean="0" sz="4000" spc="-20" b="1">
                <a:solidFill>
                  <a:srgbClr val="FFFF00"/>
                </a:solidFill>
                <a:latin typeface="Arial"/>
                <a:cs typeface="Arial"/>
              </a:rPr>
              <a:t>in</a:t>
            </a:r>
            <a:r>
              <a:rPr dirty="0" smtClean="0" sz="40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mtClean="0" sz="4000" spc="-50" b="1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dirty="0" smtClean="0" sz="4000" spc="-25" b="1">
                <a:solidFill>
                  <a:srgbClr val="FFFF00"/>
                </a:solidFill>
                <a:latin typeface="Arial"/>
                <a:cs typeface="Arial"/>
              </a:rPr>
              <a:t>emory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8229600" cy="4526280"/>
          </a:xfrm>
          <a:custGeom>
            <a:avLst/>
            <a:gdLst/>
            <a:ahLst/>
            <a:cxnLst/>
            <a:rect l="l" t="t" r="r" b="b"/>
            <a:pathLst>
              <a:path w="8229600" h="4526280">
                <a:moveTo>
                  <a:pt x="0" y="4526280"/>
                </a:moveTo>
                <a:lnTo>
                  <a:pt x="8229600" y="4526280"/>
                </a:lnTo>
                <a:lnTo>
                  <a:pt x="8229600" y="0"/>
                </a:lnTo>
                <a:lnTo>
                  <a:pt x="0" y="0"/>
                </a:lnTo>
                <a:lnTo>
                  <a:pt x="0" y="452628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35940" y="1634490"/>
            <a:ext cx="8074659" cy="40938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841500" algn="l"/>
                <a:tab pos="2854960" algn="l"/>
                <a:tab pos="3912870" algn="l"/>
                <a:tab pos="5310505" algn="l"/>
                <a:tab pos="6074410" algn="l"/>
              </a:tabLst>
            </a:pPr>
            <a:r>
              <a:rPr dirty="0" smtClean="0" sz="3200" spc="150">
                <a:latin typeface="Wingdings"/>
                <a:cs typeface="Wingdings"/>
              </a:rPr>
              <a:t></a:t>
            </a:r>
            <a:r>
              <a:rPr dirty="0" smtClean="0" sz="3200" spc="0">
                <a:latin typeface="Arial"/>
                <a:cs typeface="Arial"/>
              </a:rPr>
              <a:t>There	</a:t>
            </a:r>
            <a:r>
              <a:rPr dirty="0" smtClean="0" sz="3200" spc="0">
                <a:latin typeface="Arial"/>
                <a:cs typeface="Arial"/>
              </a:rPr>
              <a:t>are	</a:t>
            </a:r>
            <a:r>
              <a:rPr dirty="0" smtClean="0" sz="3200" spc="0">
                <a:latin typeface="Arial"/>
                <a:cs typeface="Arial"/>
              </a:rPr>
              <a:t>t</a:t>
            </a:r>
            <a:r>
              <a:rPr dirty="0" smtClean="0" sz="3200" spc="-15">
                <a:latin typeface="Arial"/>
                <a:cs typeface="Arial"/>
              </a:rPr>
              <a:t>w</a:t>
            </a:r>
            <a:r>
              <a:rPr dirty="0" smtClean="0" sz="3200" spc="0">
                <a:latin typeface="Arial"/>
                <a:cs typeface="Arial"/>
              </a:rPr>
              <a:t>o	</a:t>
            </a:r>
            <a:r>
              <a:rPr dirty="0" smtClean="0" sz="3200" spc="0">
                <a:latin typeface="Arial"/>
                <a:cs typeface="Arial"/>
              </a:rPr>
              <a:t>typ</a:t>
            </a:r>
            <a:r>
              <a:rPr dirty="0" smtClean="0" sz="3200" spc="-30">
                <a:latin typeface="Arial"/>
                <a:cs typeface="Arial"/>
              </a:rPr>
              <a:t>e</a:t>
            </a:r>
            <a:r>
              <a:rPr dirty="0" smtClean="0" sz="3200" spc="0">
                <a:latin typeface="Arial"/>
                <a:cs typeface="Arial"/>
              </a:rPr>
              <a:t>s	</a:t>
            </a:r>
            <a:r>
              <a:rPr dirty="0" smtClean="0" sz="3200" spc="-10">
                <a:latin typeface="Arial"/>
                <a:cs typeface="Arial"/>
              </a:rPr>
              <a:t>o</a:t>
            </a:r>
            <a:r>
              <a:rPr dirty="0" smtClean="0" sz="3200" spc="0">
                <a:latin typeface="Arial"/>
                <a:cs typeface="Arial"/>
              </a:rPr>
              <a:t>f	</a:t>
            </a:r>
            <a:r>
              <a:rPr dirty="0" smtClean="0" sz="3200" spc="0">
                <a:latin typeface="Arial"/>
                <a:cs typeface="Arial"/>
              </a:rPr>
              <a:t>a</a:t>
            </a:r>
            <a:r>
              <a:rPr dirty="0" smtClean="0" sz="3200" spc="-15">
                <a:latin typeface="Arial"/>
                <a:cs typeface="Arial"/>
              </a:rPr>
              <a:t>d</a:t>
            </a:r>
            <a:r>
              <a:rPr dirty="0" smtClean="0" sz="3200" spc="0">
                <a:latin typeface="Arial"/>
                <a:cs typeface="Arial"/>
              </a:rPr>
              <a:t>dr</a:t>
            </a:r>
            <a:r>
              <a:rPr dirty="0" smtClean="0" sz="3200" spc="-15">
                <a:latin typeface="Arial"/>
                <a:cs typeface="Arial"/>
              </a:rPr>
              <a:t>e</a:t>
            </a:r>
            <a:r>
              <a:rPr dirty="0" smtClean="0" sz="3200" spc="0">
                <a:latin typeface="Arial"/>
                <a:cs typeface="Arial"/>
              </a:rPr>
              <a:t>ss</a:t>
            </a:r>
            <a:r>
              <a:rPr dirty="0" smtClean="0" sz="3200" spc="-20">
                <a:latin typeface="Arial"/>
                <a:cs typeface="Arial"/>
              </a:rPr>
              <a:t>i</a:t>
            </a:r>
            <a:r>
              <a:rPr dirty="0" smtClean="0" sz="3200" spc="0">
                <a:latin typeface="Arial"/>
                <a:cs typeface="Arial"/>
              </a:rPr>
              <a:t>ng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smtClean="0" sz="3200">
                <a:latin typeface="Arial"/>
                <a:cs typeface="Arial"/>
              </a:rPr>
              <a:t>s</a:t>
            </a:r>
            <a:r>
              <a:rPr dirty="0" smtClean="0" sz="3200" spc="10">
                <a:latin typeface="Arial"/>
                <a:cs typeface="Arial"/>
              </a:rPr>
              <a:t>c</a:t>
            </a:r>
            <a:r>
              <a:rPr dirty="0" smtClean="0" sz="3200" spc="0">
                <a:latin typeface="Arial"/>
                <a:cs typeface="Arial"/>
              </a:rPr>
              <a:t>hem</a:t>
            </a:r>
            <a:r>
              <a:rPr dirty="0" smtClean="0" sz="3200" spc="-15">
                <a:latin typeface="Arial"/>
                <a:cs typeface="Arial"/>
              </a:rPr>
              <a:t>e</a:t>
            </a:r>
            <a:r>
              <a:rPr dirty="0" smtClean="0" sz="3200" spc="-5">
                <a:latin typeface="Arial"/>
                <a:cs typeface="Arial"/>
              </a:rPr>
              <a:t>s</a:t>
            </a:r>
            <a:r>
              <a:rPr dirty="0" smtClean="0" sz="3200" spc="0"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</a:pPr>
            <a:endParaRPr sz="750"/>
          </a:p>
          <a:p>
            <a:pPr algn="just" marL="355600" marR="12700" indent="-342900">
              <a:lnSpc>
                <a:spcPct val="100000"/>
              </a:lnSpc>
              <a:buFont typeface="Arial"/>
              <a:buAutoNum type="arabicPeriod"/>
              <a:tabLst>
                <a:tab pos="489584" algn="l"/>
              </a:tabLst>
            </a:pPr>
            <a:r>
              <a:rPr dirty="0" smtClean="0" sz="3200" spc="0" b="1" u="heavy">
                <a:latin typeface="Arial"/>
                <a:cs typeface="Arial"/>
              </a:rPr>
              <a:t>An</a:t>
            </a:r>
            <a:r>
              <a:rPr dirty="0" smtClean="0" sz="3200" spc="180" b="1" u="heavy">
                <a:latin typeface="Arial"/>
                <a:cs typeface="Arial"/>
              </a:rPr>
              <a:t> </a:t>
            </a:r>
            <a:r>
              <a:rPr dirty="0" smtClean="0" sz="3200" spc="0" b="1" u="heavy">
                <a:latin typeface="Arial"/>
                <a:cs typeface="Arial"/>
              </a:rPr>
              <a:t>A</a:t>
            </a:r>
            <a:r>
              <a:rPr dirty="0" smtClean="0" sz="3200" spc="-10" b="1" u="heavy">
                <a:latin typeface="Arial"/>
                <a:cs typeface="Arial"/>
              </a:rPr>
              <a:t>b</a:t>
            </a:r>
            <a:r>
              <a:rPr dirty="0" smtClean="0" sz="3200" spc="0" b="1" u="heavy">
                <a:latin typeface="Arial"/>
                <a:cs typeface="Arial"/>
              </a:rPr>
              <a:t>so</a:t>
            </a:r>
            <a:r>
              <a:rPr dirty="0" smtClean="0" sz="3200" spc="-25" b="1" u="heavy">
                <a:latin typeface="Arial"/>
                <a:cs typeface="Arial"/>
              </a:rPr>
              <a:t>l</a:t>
            </a:r>
            <a:r>
              <a:rPr dirty="0" smtClean="0" sz="3200" spc="0" b="1" u="heavy">
                <a:latin typeface="Arial"/>
                <a:cs typeface="Arial"/>
              </a:rPr>
              <a:t>ute</a:t>
            </a:r>
            <a:r>
              <a:rPr dirty="0" smtClean="0" sz="3200" spc="185" b="1" u="heavy">
                <a:latin typeface="Arial"/>
                <a:cs typeface="Arial"/>
              </a:rPr>
              <a:t> </a:t>
            </a:r>
            <a:r>
              <a:rPr dirty="0" smtClean="0" sz="3200" spc="0" b="1" u="heavy">
                <a:latin typeface="Arial"/>
                <a:cs typeface="Arial"/>
              </a:rPr>
              <a:t>A</a:t>
            </a:r>
            <a:r>
              <a:rPr dirty="0" smtClean="0" sz="3200" spc="-10" b="1" u="heavy">
                <a:latin typeface="Arial"/>
                <a:cs typeface="Arial"/>
              </a:rPr>
              <a:t>d</a:t>
            </a:r>
            <a:r>
              <a:rPr dirty="0" smtClean="0" sz="3200" spc="0" b="1" u="heavy">
                <a:latin typeface="Arial"/>
                <a:cs typeface="Arial"/>
              </a:rPr>
              <a:t>dre</a:t>
            </a:r>
            <a:r>
              <a:rPr dirty="0" smtClean="0" sz="3200" spc="-25" b="1" u="heavy">
                <a:latin typeface="Arial"/>
                <a:cs typeface="Arial"/>
              </a:rPr>
              <a:t>s</a:t>
            </a:r>
            <a:r>
              <a:rPr dirty="0" smtClean="0" sz="3200" spc="-10" b="1" u="heavy">
                <a:latin typeface="Arial"/>
                <a:cs typeface="Arial"/>
              </a:rPr>
              <a:t>s</a:t>
            </a:r>
            <a:r>
              <a:rPr dirty="0" smtClean="0" sz="3200" spc="0">
                <a:latin typeface="Arial"/>
                <a:cs typeface="Arial"/>
              </a:rPr>
              <a:t>,</a:t>
            </a:r>
            <a:r>
              <a:rPr dirty="0" smtClean="0" sz="3200" spc="195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s</a:t>
            </a:r>
            <a:r>
              <a:rPr dirty="0" smtClean="0" sz="3200" spc="-15">
                <a:latin typeface="Arial"/>
                <a:cs typeface="Arial"/>
              </a:rPr>
              <a:t>u</a:t>
            </a:r>
            <a:r>
              <a:rPr dirty="0" smtClean="0" sz="3200" spc="0">
                <a:latin typeface="Arial"/>
                <a:cs typeface="Arial"/>
              </a:rPr>
              <a:t>ch</a:t>
            </a:r>
            <a:r>
              <a:rPr dirty="0" smtClean="0" sz="3200" spc="190">
                <a:latin typeface="Arial"/>
                <a:cs typeface="Arial"/>
              </a:rPr>
              <a:t> </a:t>
            </a:r>
            <a:r>
              <a:rPr dirty="0" smtClean="0" sz="3200" spc="-10">
                <a:latin typeface="Arial"/>
                <a:cs typeface="Arial"/>
              </a:rPr>
              <a:t>a</a:t>
            </a:r>
            <a:r>
              <a:rPr dirty="0" smtClean="0" sz="3200" spc="0">
                <a:latin typeface="Arial"/>
                <a:cs typeface="Arial"/>
              </a:rPr>
              <a:t>s</a:t>
            </a:r>
            <a:r>
              <a:rPr dirty="0" smtClean="0" sz="3200" spc="204">
                <a:latin typeface="Arial"/>
                <a:cs typeface="Arial"/>
              </a:rPr>
              <a:t> </a:t>
            </a:r>
            <a:r>
              <a:rPr dirty="0" smtClean="0" sz="3200" spc="-5">
                <a:latin typeface="Arial"/>
                <a:cs typeface="Arial"/>
              </a:rPr>
              <a:t>04</a:t>
            </a:r>
            <a:r>
              <a:rPr dirty="0" smtClean="0" sz="3200" spc="-5">
                <a:latin typeface="Arial"/>
                <a:cs typeface="Arial"/>
              </a:rPr>
              <a:t>A</a:t>
            </a:r>
            <a:r>
              <a:rPr dirty="0" smtClean="0" sz="3200" spc="-20">
                <a:latin typeface="Arial"/>
                <a:cs typeface="Arial"/>
              </a:rPr>
              <a:t>2</a:t>
            </a:r>
            <a:r>
              <a:rPr dirty="0" smtClean="0" sz="3200" spc="-10">
                <a:latin typeface="Arial"/>
                <a:cs typeface="Arial"/>
              </a:rPr>
              <a:t>6</a:t>
            </a:r>
            <a:r>
              <a:rPr dirty="0" smtClean="0" sz="3200" spc="0">
                <a:latin typeface="Arial"/>
                <a:cs typeface="Arial"/>
              </a:rPr>
              <a:t>H,</a:t>
            </a:r>
            <a:r>
              <a:rPr dirty="0" smtClean="0" sz="3200" spc="0">
                <a:latin typeface="Arial"/>
                <a:cs typeface="Arial"/>
              </a:rPr>
              <a:t> </a:t>
            </a:r>
            <a:r>
              <a:rPr dirty="0" smtClean="0" sz="3200" spc="-5">
                <a:latin typeface="Arial"/>
                <a:cs typeface="Arial"/>
              </a:rPr>
              <a:t>i</a:t>
            </a:r>
            <a:r>
              <a:rPr dirty="0" smtClean="0" sz="3200" spc="0">
                <a:latin typeface="Arial"/>
                <a:cs typeface="Arial"/>
              </a:rPr>
              <a:t>s</a:t>
            </a:r>
            <a:r>
              <a:rPr dirty="0" smtClean="0" sz="3200" spc="325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a</a:t>
            </a:r>
            <a:r>
              <a:rPr dirty="0" smtClean="0" sz="3200" spc="315">
                <a:latin typeface="Arial"/>
                <a:cs typeface="Arial"/>
              </a:rPr>
              <a:t> </a:t>
            </a:r>
            <a:r>
              <a:rPr dirty="0" smtClean="0" sz="3200" spc="-10">
                <a:latin typeface="Arial"/>
                <a:cs typeface="Arial"/>
              </a:rPr>
              <a:t>2</a:t>
            </a:r>
            <a:r>
              <a:rPr dirty="0" smtClean="0" sz="3200" spc="0">
                <a:latin typeface="Arial"/>
                <a:cs typeface="Arial"/>
              </a:rPr>
              <a:t>0</a:t>
            </a:r>
            <a:r>
              <a:rPr dirty="0" smtClean="0" sz="3200" spc="300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b</a:t>
            </a:r>
            <a:r>
              <a:rPr dirty="0" smtClean="0" sz="3200" spc="-10">
                <a:latin typeface="Arial"/>
                <a:cs typeface="Arial"/>
              </a:rPr>
              <a:t>i</a:t>
            </a:r>
            <a:r>
              <a:rPr dirty="0" smtClean="0" sz="3200" spc="0">
                <a:latin typeface="Arial"/>
                <a:cs typeface="Arial"/>
              </a:rPr>
              <a:t>t</a:t>
            </a:r>
            <a:r>
              <a:rPr dirty="0" smtClean="0" sz="3200" spc="315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value</a:t>
            </a:r>
            <a:r>
              <a:rPr dirty="0" smtClean="0" sz="3200" spc="305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t</a:t>
            </a:r>
            <a:r>
              <a:rPr dirty="0" smtClean="0" sz="3200" spc="-10">
                <a:latin typeface="Arial"/>
                <a:cs typeface="Arial"/>
              </a:rPr>
              <a:t>h</a:t>
            </a:r>
            <a:r>
              <a:rPr dirty="0" smtClean="0" sz="3200" spc="0">
                <a:latin typeface="Arial"/>
                <a:cs typeface="Arial"/>
              </a:rPr>
              <a:t>at</a:t>
            </a:r>
            <a:r>
              <a:rPr dirty="0" smtClean="0" sz="3200" spc="310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di</a:t>
            </a:r>
            <a:r>
              <a:rPr dirty="0" smtClean="0" sz="3200" spc="-20">
                <a:latin typeface="Arial"/>
                <a:cs typeface="Arial"/>
              </a:rPr>
              <a:t>r</a:t>
            </a:r>
            <a:r>
              <a:rPr dirty="0" smtClean="0" sz="3200" spc="0">
                <a:latin typeface="Arial"/>
                <a:cs typeface="Arial"/>
              </a:rPr>
              <a:t>ectly</a:t>
            </a:r>
            <a:r>
              <a:rPr dirty="0" smtClean="0" sz="3200" spc="305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re</a:t>
            </a:r>
            <a:r>
              <a:rPr dirty="0" smtClean="0" sz="3200" spc="-25">
                <a:latin typeface="Arial"/>
                <a:cs typeface="Arial"/>
              </a:rPr>
              <a:t>f</a:t>
            </a:r>
            <a:r>
              <a:rPr dirty="0" smtClean="0" sz="3200" spc="0">
                <a:latin typeface="Arial"/>
                <a:cs typeface="Arial"/>
              </a:rPr>
              <a:t>er</a:t>
            </a:r>
            <a:r>
              <a:rPr dirty="0" smtClean="0" sz="3200" spc="-15">
                <a:latin typeface="Arial"/>
                <a:cs typeface="Arial"/>
              </a:rPr>
              <a:t>e</a:t>
            </a:r>
            <a:r>
              <a:rPr dirty="0" smtClean="0" sz="3200" spc="0">
                <a:latin typeface="Arial"/>
                <a:cs typeface="Arial"/>
              </a:rPr>
              <a:t>nc</a:t>
            </a:r>
            <a:r>
              <a:rPr dirty="0" smtClean="0" sz="3200" spc="-20">
                <a:latin typeface="Arial"/>
                <a:cs typeface="Arial"/>
              </a:rPr>
              <a:t>e</a:t>
            </a:r>
            <a:r>
              <a:rPr dirty="0" smtClean="0" sz="3200" spc="0">
                <a:latin typeface="Arial"/>
                <a:cs typeface="Arial"/>
              </a:rPr>
              <a:t>s</a:t>
            </a:r>
            <a:r>
              <a:rPr dirty="0" smtClean="0" sz="3200" spc="315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a</a:t>
            </a:r>
            <a:r>
              <a:rPr dirty="0" smtClean="0" sz="3200" spc="0">
                <a:latin typeface="Arial"/>
                <a:cs typeface="Arial"/>
              </a:rPr>
              <a:t> spe</a:t>
            </a:r>
            <a:r>
              <a:rPr dirty="0" smtClean="0" sz="3200" spc="5">
                <a:latin typeface="Arial"/>
                <a:cs typeface="Arial"/>
              </a:rPr>
              <a:t>c</a:t>
            </a:r>
            <a:r>
              <a:rPr dirty="0" smtClean="0" sz="3200" spc="0">
                <a:latin typeface="Arial"/>
                <a:cs typeface="Arial"/>
              </a:rPr>
              <a:t>ific</a:t>
            </a:r>
            <a:r>
              <a:rPr dirty="0" smtClean="0" sz="3200" spc="-35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loca</a:t>
            </a:r>
            <a:r>
              <a:rPr dirty="0" smtClean="0" sz="3200" spc="-10">
                <a:latin typeface="Arial"/>
                <a:cs typeface="Arial"/>
              </a:rPr>
              <a:t>t</a:t>
            </a:r>
            <a:r>
              <a:rPr dirty="0" smtClean="0" sz="3200" spc="0">
                <a:latin typeface="Arial"/>
                <a:cs typeface="Arial"/>
              </a:rPr>
              <a:t>io</a:t>
            </a:r>
            <a:r>
              <a:rPr dirty="0" smtClean="0" sz="3200" spc="-15">
                <a:latin typeface="Arial"/>
                <a:cs typeface="Arial"/>
              </a:rPr>
              <a:t>n</a:t>
            </a:r>
            <a:r>
              <a:rPr dirty="0" smtClean="0" sz="3200" spc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Font typeface="Arial"/>
              <a:buAutoNum type="arabicPeriod"/>
            </a:pPr>
            <a:endParaRPr sz="750"/>
          </a:p>
          <a:p>
            <a:pPr algn="just" marL="355600" marR="13335" indent="-342900">
              <a:lnSpc>
                <a:spcPct val="100000"/>
              </a:lnSpc>
              <a:buFont typeface="Arial"/>
              <a:buAutoNum type="arabicPeriod"/>
              <a:tabLst>
                <a:tab pos="561340" algn="l"/>
                <a:tab pos="6320790" algn="l"/>
              </a:tabLst>
            </a:pPr>
            <a:r>
              <a:rPr dirty="0" smtClean="0" sz="3200" spc="0" b="1" u="heavy">
                <a:latin typeface="Arial"/>
                <a:cs typeface="Arial"/>
              </a:rPr>
              <a:t>A</a:t>
            </a:r>
            <a:r>
              <a:rPr dirty="0" smtClean="0" sz="3200" spc="0" b="1" u="heavy">
                <a:latin typeface="Arial"/>
                <a:cs typeface="Arial"/>
              </a:rPr>
              <a:t> </a:t>
            </a:r>
            <a:r>
              <a:rPr dirty="0" smtClean="0" sz="3200" spc="-125" b="1" u="heavy">
                <a:latin typeface="Arial"/>
                <a:cs typeface="Arial"/>
              </a:rPr>
              <a:t> </a:t>
            </a:r>
            <a:r>
              <a:rPr dirty="0" smtClean="0" sz="3200" spc="0" b="1" u="heavy">
                <a:latin typeface="Arial"/>
                <a:cs typeface="Arial"/>
              </a:rPr>
              <a:t>Seg</a:t>
            </a:r>
            <a:r>
              <a:rPr dirty="0" smtClean="0" sz="3200" spc="-15" b="1" u="heavy">
                <a:latin typeface="Arial"/>
                <a:cs typeface="Arial"/>
              </a:rPr>
              <a:t>m</a:t>
            </a:r>
            <a:r>
              <a:rPr dirty="0" smtClean="0" sz="3200" spc="0" b="1" u="heavy">
                <a:latin typeface="Arial"/>
                <a:cs typeface="Arial"/>
              </a:rPr>
              <a:t>ent</a:t>
            </a:r>
            <a:r>
              <a:rPr dirty="0" smtClean="0" sz="3200" spc="0" b="1" u="heavy">
                <a:latin typeface="Arial"/>
                <a:cs typeface="Arial"/>
              </a:rPr>
              <a:t> </a:t>
            </a:r>
            <a:r>
              <a:rPr dirty="0" smtClean="0" sz="3200" spc="-140" b="1" u="heavy">
                <a:latin typeface="Arial"/>
                <a:cs typeface="Arial"/>
              </a:rPr>
              <a:t> </a:t>
            </a:r>
            <a:r>
              <a:rPr dirty="0" smtClean="0" sz="3200" spc="0" b="1" u="heavy">
                <a:latin typeface="Arial"/>
                <a:cs typeface="Arial"/>
              </a:rPr>
              <a:t>Off</a:t>
            </a:r>
            <a:r>
              <a:rPr dirty="0" smtClean="0" sz="3200" spc="-15" b="1" u="heavy">
                <a:latin typeface="Arial"/>
                <a:cs typeface="Arial"/>
              </a:rPr>
              <a:t>s</a:t>
            </a:r>
            <a:r>
              <a:rPr dirty="0" smtClean="0" sz="3200" spc="0" b="1" u="heavy">
                <a:latin typeface="Arial"/>
                <a:cs typeface="Arial"/>
              </a:rPr>
              <a:t>et</a:t>
            </a:r>
            <a:r>
              <a:rPr dirty="0" smtClean="0" sz="3200" spc="0" b="1" u="heavy">
                <a:latin typeface="Arial"/>
                <a:cs typeface="Arial"/>
              </a:rPr>
              <a:t> </a:t>
            </a:r>
            <a:r>
              <a:rPr dirty="0" smtClean="0" sz="3200" spc="-140" b="1" u="heavy">
                <a:latin typeface="Arial"/>
                <a:cs typeface="Arial"/>
              </a:rPr>
              <a:t> </a:t>
            </a:r>
            <a:r>
              <a:rPr dirty="0" smtClean="0" sz="3200" spc="0" b="1" u="heavy">
                <a:latin typeface="Arial"/>
                <a:cs typeface="Arial"/>
              </a:rPr>
              <a:t>Addre</a:t>
            </a:r>
            <a:r>
              <a:rPr dirty="0" smtClean="0" sz="3200" spc="-10" b="1" u="heavy">
                <a:latin typeface="Arial"/>
                <a:cs typeface="Arial"/>
              </a:rPr>
              <a:t>s</a:t>
            </a:r>
            <a:r>
              <a:rPr dirty="0" smtClean="0" sz="3200" spc="-20" b="1" u="heavy">
                <a:latin typeface="Arial"/>
                <a:cs typeface="Arial"/>
              </a:rPr>
              <a:t>s</a:t>
            </a:r>
            <a:r>
              <a:rPr dirty="0" smtClean="0" sz="3200" spc="0">
                <a:latin typeface="Arial"/>
                <a:cs typeface="Arial"/>
              </a:rPr>
              <a:t>,	</a:t>
            </a:r>
            <a:r>
              <a:rPr dirty="0" smtClean="0" sz="3200" spc="0">
                <a:latin typeface="Arial"/>
                <a:cs typeface="Arial"/>
              </a:rPr>
              <a:t>com</a:t>
            </a:r>
            <a:r>
              <a:rPr dirty="0" smtClean="0" sz="3200" spc="-20">
                <a:latin typeface="Arial"/>
                <a:cs typeface="Arial"/>
              </a:rPr>
              <a:t>b</a:t>
            </a:r>
            <a:r>
              <a:rPr dirty="0" smtClean="0" sz="3200" spc="0">
                <a:latin typeface="Arial"/>
                <a:cs typeface="Arial"/>
              </a:rPr>
              <a:t>in</a:t>
            </a:r>
            <a:r>
              <a:rPr dirty="0" smtClean="0" sz="3200" spc="-15">
                <a:latin typeface="Arial"/>
                <a:cs typeface="Arial"/>
              </a:rPr>
              <a:t>e</a:t>
            </a:r>
            <a:r>
              <a:rPr dirty="0" smtClean="0" sz="3200" spc="0">
                <a:latin typeface="Arial"/>
                <a:cs typeface="Arial"/>
              </a:rPr>
              <a:t>s</a:t>
            </a:r>
            <a:r>
              <a:rPr dirty="0" smtClean="0" sz="3200" spc="0">
                <a:latin typeface="Arial"/>
                <a:cs typeface="Arial"/>
              </a:rPr>
              <a:t> the</a:t>
            </a:r>
            <a:r>
              <a:rPr dirty="0" smtClean="0" sz="3200" spc="305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st</a:t>
            </a:r>
            <a:r>
              <a:rPr dirty="0" smtClean="0" sz="3200" spc="-20">
                <a:latin typeface="Arial"/>
                <a:cs typeface="Arial"/>
              </a:rPr>
              <a:t>a</a:t>
            </a:r>
            <a:r>
              <a:rPr dirty="0" smtClean="0" sz="3200" spc="0">
                <a:latin typeface="Arial"/>
                <a:cs typeface="Arial"/>
              </a:rPr>
              <a:t>r</a:t>
            </a:r>
            <a:r>
              <a:rPr dirty="0" smtClean="0" sz="3200" spc="-20">
                <a:latin typeface="Arial"/>
                <a:cs typeface="Arial"/>
              </a:rPr>
              <a:t>t</a:t>
            </a:r>
            <a:r>
              <a:rPr dirty="0" smtClean="0" sz="3200" spc="0">
                <a:latin typeface="Arial"/>
                <a:cs typeface="Arial"/>
              </a:rPr>
              <a:t>i</a:t>
            </a:r>
            <a:r>
              <a:rPr dirty="0" smtClean="0" sz="3200" spc="-10">
                <a:latin typeface="Arial"/>
                <a:cs typeface="Arial"/>
              </a:rPr>
              <a:t>n</a:t>
            </a:r>
            <a:r>
              <a:rPr dirty="0" smtClean="0" sz="3200" spc="0">
                <a:latin typeface="Arial"/>
                <a:cs typeface="Arial"/>
              </a:rPr>
              <a:t>g</a:t>
            </a:r>
            <a:r>
              <a:rPr dirty="0" smtClean="0" sz="3200" spc="315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a</a:t>
            </a:r>
            <a:r>
              <a:rPr dirty="0" smtClean="0" sz="3200" spc="-15">
                <a:latin typeface="Arial"/>
                <a:cs typeface="Arial"/>
              </a:rPr>
              <a:t>d</a:t>
            </a:r>
            <a:r>
              <a:rPr dirty="0" smtClean="0" sz="3200" spc="0">
                <a:latin typeface="Arial"/>
                <a:cs typeface="Arial"/>
              </a:rPr>
              <a:t>d</a:t>
            </a:r>
            <a:r>
              <a:rPr dirty="0" smtClean="0" sz="3200" spc="-20">
                <a:latin typeface="Arial"/>
                <a:cs typeface="Arial"/>
              </a:rPr>
              <a:t>r</a:t>
            </a:r>
            <a:r>
              <a:rPr dirty="0" smtClean="0" sz="3200" spc="0">
                <a:latin typeface="Arial"/>
                <a:cs typeface="Arial"/>
              </a:rPr>
              <a:t>ess</a:t>
            </a:r>
            <a:r>
              <a:rPr dirty="0" smtClean="0" sz="3200" spc="310">
                <a:latin typeface="Arial"/>
                <a:cs typeface="Arial"/>
              </a:rPr>
              <a:t> </a:t>
            </a:r>
            <a:r>
              <a:rPr dirty="0" smtClean="0" sz="3200" spc="-10">
                <a:latin typeface="Arial"/>
                <a:cs typeface="Arial"/>
              </a:rPr>
              <a:t>o</a:t>
            </a:r>
            <a:r>
              <a:rPr dirty="0" smtClean="0" sz="3200" spc="0">
                <a:latin typeface="Arial"/>
                <a:cs typeface="Arial"/>
              </a:rPr>
              <a:t>f</a:t>
            </a:r>
            <a:r>
              <a:rPr dirty="0" smtClean="0" sz="3200" spc="320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a</a:t>
            </a:r>
            <a:r>
              <a:rPr dirty="0" smtClean="0" sz="3200" spc="300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seg</a:t>
            </a:r>
            <a:r>
              <a:rPr dirty="0" smtClean="0" sz="3200" spc="-20">
                <a:latin typeface="Arial"/>
                <a:cs typeface="Arial"/>
              </a:rPr>
              <a:t>m</a:t>
            </a:r>
            <a:r>
              <a:rPr dirty="0" smtClean="0" sz="3200" spc="-20">
                <a:latin typeface="Arial"/>
                <a:cs typeface="Arial"/>
              </a:rPr>
              <a:t>e</a:t>
            </a:r>
            <a:r>
              <a:rPr dirty="0" smtClean="0" sz="3200" spc="0">
                <a:latin typeface="Arial"/>
                <a:cs typeface="Arial"/>
              </a:rPr>
              <a:t>nt</a:t>
            </a:r>
            <a:r>
              <a:rPr dirty="0" smtClean="0" sz="3200" spc="315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with</a:t>
            </a:r>
            <a:r>
              <a:rPr dirty="0" smtClean="0" sz="3200" spc="295">
                <a:latin typeface="Arial"/>
                <a:cs typeface="Arial"/>
              </a:rPr>
              <a:t> </a:t>
            </a:r>
            <a:r>
              <a:rPr dirty="0" smtClean="0" sz="3200" spc="-10">
                <a:latin typeface="Arial"/>
                <a:cs typeface="Arial"/>
              </a:rPr>
              <a:t>an</a:t>
            </a:r>
            <a:r>
              <a:rPr dirty="0" smtClean="0" sz="3200" spc="-10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offset</a:t>
            </a:r>
            <a:r>
              <a:rPr dirty="0" smtClean="0" sz="3200" spc="-25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valu</a:t>
            </a:r>
            <a:r>
              <a:rPr dirty="0" smtClean="0" sz="3200" spc="-15">
                <a:latin typeface="Arial"/>
                <a:cs typeface="Arial"/>
              </a:rPr>
              <a:t>e</a:t>
            </a:r>
            <a:r>
              <a:rPr dirty="0" smtClean="0" sz="3200" spc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46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84785">
              <a:lnSpc>
                <a:spcPts val="4760"/>
              </a:lnSpc>
            </a:pPr>
            <a:r>
              <a:rPr dirty="0" smtClean="0" sz="4000" spc="-30" b="1">
                <a:solidFill>
                  <a:srgbClr val="FFFF00"/>
                </a:solidFill>
                <a:latin typeface="Arial"/>
                <a:cs typeface="Arial"/>
              </a:rPr>
              <a:t>Segme</a:t>
            </a:r>
            <a:r>
              <a:rPr dirty="0" smtClean="0" sz="4000" spc="-45" b="1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dirty="0" smtClean="0" sz="4000" spc="-20" b="1">
                <a:solidFill>
                  <a:srgbClr val="FFFF00"/>
                </a:solidFill>
                <a:latin typeface="Arial"/>
                <a:cs typeface="Arial"/>
              </a:rPr>
              <a:t>ts</a:t>
            </a:r>
            <a:r>
              <a:rPr dirty="0" smtClean="0" sz="4000" spc="2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mtClean="0" sz="4000" spc="-25" b="1">
                <a:solidFill>
                  <a:srgbClr val="FFFF00"/>
                </a:solidFill>
                <a:latin typeface="Arial"/>
                <a:cs typeface="Arial"/>
              </a:rPr>
              <a:t>and</a:t>
            </a:r>
            <a:r>
              <a:rPr dirty="0" smtClean="0" sz="40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mtClean="0" sz="4000" spc="-30" b="1">
                <a:solidFill>
                  <a:srgbClr val="FFFF00"/>
                </a:solidFill>
                <a:latin typeface="Arial"/>
                <a:cs typeface="Arial"/>
              </a:rPr>
              <a:t>Ad</a:t>
            </a:r>
            <a:r>
              <a:rPr dirty="0" smtClean="0" sz="4000" spc="-45" b="1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dirty="0" smtClean="0" sz="4000" spc="-25" b="1">
                <a:solidFill>
                  <a:srgbClr val="FFFF00"/>
                </a:solidFill>
                <a:latin typeface="Arial"/>
                <a:cs typeface="Arial"/>
              </a:rPr>
              <a:t>ressing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8229600" cy="4526280"/>
          </a:xfrm>
          <a:custGeom>
            <a:avLst/>
            <a:gdLst/>
            <a:ahLst/>
            <a:cxnLst/>
            <a:rect l="l" t="t" r="r" b="b"/>
            <a:pathLst>
              <a:path w="8229600" h="4526280">
                <a:moveTo>
                  <a:pt x="0" y="4526280"/>
                </a:moveTo>
                <a:lnTo>
                  <a:pt x="8229600" y="4526280"/>
                </a:lnTo>
                <a:lnTo>
                  <a:pt x="8229600" y="0"/>
                </a:lnTo>
                <a:lnTo>
                  <a:pt x="0" y="0"/>
                </a:lnTo>
                <a:lnTo>
                  <a:pt x="0" y="452628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algn="just" marL="355600" marR="1397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 smtClean="0" sz="2800" spc="-20" b="1">
                <a:latin typeface="Arial"/>
                <a:cs typeface="Arial"/>
              </a:rPr>
              <a:t>Seg</a:t>
            </a:r>
            <a:r>
              <a:rPr dirty="0" smtClean="0" sz="2800" spc="-20" b="1">
                <a:latin typeface="Arial"/>
                <a:cs typeface="Arial"/>
              </a:rPr>
              <a:t>m</a:t>
            </a:r>
            <a:r>
              <a:rPr dirty="0" smtClean="0" sz="2800" spc="-20" b="1">
                <a:latin typeface="Arial"/>
                <a:cs typeface="Arial"/>
              </a:rPr>
              <a:t>en</a:t>
            </a:r>
            <a:r>
              <a:rPr dirty="0" smtClean="0" sz="2800" spc="5" b="1">
                <a:latin typeface="Arial"/>
                <a:cs typeface="Arial"/>
              </a:rPr>
              <a:t>t</a:t>
            </a:r>
            <a:r>
              <a:rPr dirty="0" smtClean="0" sz="2800" spc="-20" b="1">
                <a:latin typeface="Arial"/>
                <a:cs typeface="Arial"/>
              </a:rPr>
              <a:t>s</a:t>
            </a:r>
            <a:r>
              <a:rPr dirty="0" smtClean="0" sz="2800" spc="-20" b="1">
                <a:latin typeface="Arial"/>
                <a:cs typeface="Arial"/>
              </a:rPr>
              <a:t>  </a:t>
            </a:r>
            <a:r>
              <a:rPr dirty="0" smtClean="0" sz="2800" spc="310" b="1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ar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-20">
                <a:latin typeface="Arial"/>
                <a:cs typeface="Arial"/>
              </a:rPr>
              <a:t>  </a:t>
            </a:r>
            <a:r>
              <a:rPr dirty="0" smtClean="0" sz="2800" spc="30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15">
                <a:latin typeface="Arial"/>
                <a:cs typeface="Arial"/>
              </a:rPr>
              <a:t>p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-10">
                <a:latin typeface="Arial"/>
                <a:cs typeface="Arial"/>
              </a:rPr>
              <a:t>c</a:t>
            </a:r>
            <a:r>
              <a:rPr dirty="0" smtClean="0" sz="2800" spc="-10">
                <a:latin typeface="Arial"/>
                <a:cs typeface="Arial"/>
              </a:rPr>
              <a:t>ial</a:t>
            </a:r>
            <a:r>
              <a:rPr dirty="0" smtClean="0" sz="2800" spc="-10">
                <a:latin typeface="Arial"/>
                <a:cs typeface="Arial"/>
              </a:rPr>
              <a:t>  </a:t>
            </a:r>
            <a:r>
              <a:rPr dirty="0" smtClean="0" sz="2800" spc="32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area</a:t>
            </a:r>
            <a:r>
              <a:rPr dirty="0" smtClean="0" sz="2800" spc="-15">
                <a:latin typeface="Arial"/>
                <a:cs typeface="Arial"/>
              </a:rPr>
              <a:t>  </a:t>
            </a:r>
            <a:r>
              <a:rPr dirty="0" smtClean="0" sz="2800" spc="320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de</a:t>
            </a:r>
            <a:r>
              <a:rPr dirty="0" smtClean="0" sz="2800" spc="-5">
                <a:latin typeface="Arial"/>
                <a:cs typeface="Arial"/>
              </a:rPr>
              <a:t>f</a:t>
            </a:r>
            <a:r>
              <a:rPr dirty="0" smtClean="0" sz="2800" spc="-15">
                <a:latin typeface="Arial"/>
                <a:cs typeface="Arial"/>
              </a:rPr>
              <a:t>in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20">
                <a:latin typeface="Arial"/>
                <a:cs typeface="Arial"/>
              </a:rPr>
              <a:t>d</a:t>
            </a:r>
            <a:r>
              <a:rPr dirty="0" smtClean="0" sz="2800" spc="-20">
                <a:latin typeface="Arial"/>
                <a:cs typeface="Arial"/>
              </a:rPr>
              <a:t>  </a:t>
            </a:r>
            <a:r>
              <a:rPr dirty="0" smtClean="0" sz="2800" spc="32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in</a:t>
            </a:r>
            <a:r>
              <a:rPr dirty="0" smtClean="0" sz="2800" spc="-15">
                <a:latin typeface="Arial"/>
                <a:cs typeface="Arial"/>
              </a:rPr>
              <a:t>  </a:t>
            </a:r>
            <a:r>
              <a:rPr dirty="0" smtClean="0" sz="2800" spc="320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a</a:t>
            </a:r>
            <a:r>
              <a:rPr dirty="0" smtClean="0" sz="2800" spc="-15">
                <a:latin typeface="Arial"/>
                <a:cs typeface="Arial"/>
              </a:rPr>
              <a:t> p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-20">
                <a:latin typeface="Arial"/>
                <a:cs typeface="Arial"/>
              </a:rPr>
              <a:t>o</a:t>
            </a:r>
            <a:r>
              <a:rPr dirty="0" smtClean="0" sz="2800" spc="-10">
                <a:latin typeface="Arial"/>
                <a:cs typeface="Arial"/>
              </a:rPr>
              <a:t>g</a:t>
            </a:r>
            <a:r>
              <a:rPr dirty="0" smtClean="0" sz="2800" spc="-10">
                <a:latin typeface="Arial"/>
                <a:cs typeface="Arial"/>
              </a:rPr>
              <a:t>r</a:t>
            </a:r>
            <a:r>
              <a:rPr dirty="0" smtClean="0" sz="2800" spc="5">
                <a:latin typeface="Arial"/>
                <a:cs typeface="Arial"/>
              </a:rPr>
              <a:t>a</a:t>
            </a:r>
            <a:r>
              <a:rPr dirty="0" smtClean="0" sz="2800" spc="-25">
                <a:latin typeface="Arial"/>
                <a:cs typeface="Arial"/>
              </a:rPr>
              <a:t>m</a:t>
            </a:r>
            <a:r>
              <a:rPr dirty="0" smtClean="0" sz="2800" spc="-25">
                <a:latin typeface="Arial"/>
                <a:cs typeface="Arial"/>
              </a:rPr>
              <a:t> </a:t>
            </a:r>
            <a:r>
              <a:rPr dirty="0" smtClean="0" sz="2800" spc="-34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for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-320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c</a:t>
            </a:r>
            <a:r>
              <a:rPr dirty="0" smtClean="0" sz="2800" spc="-20">
                <a:latin typeface="Arial"/>
                <a:cs typeface="Arial"/>
              </a:rPr>
              <a:t>o</a:t>
            </a:r>
            <a:r>
              <a:rPr dirty="0" smtClean="0" sz="2800" spc="-10">
                <a:latin typeface="Arial"/>
                <a:cs typeface="Arial"/>
              </a:rPr>
              <a:t>n</a:t>
            </a:r>
            <a:r>
              <a:rPr dirty="0" smtClean="0" sz="2800" spc="-10">
                <a:latin typeface="Arial"/>
                <a:cs typeface="Arial"/>
              </a:rPr>
              <a:t>t</a:t>
            </a:r>
            <a:r>
              <a:rPr dirty="0" smtClean="0" sz="2800" spc="-10">
                <a:latin typeface="Arial"/>
                <a:cs typeface="Arial"/>
              </a:rPr>
              <a:t>a</a:t>
            </a:r>
            <a:r>
              <a:rPr dirty="0" smtClean="0" sz="2800" spc="-10">
                <a:latin typeface="Arial"/>
                <a:cs typeface="Arial"/>
              </a:rPr>
              <a:t>ini</a:t>
            </a:r>
            <a:r>
              <a:rPr dirty="0" smtClean="0" sz="2800" spc="-10">
                <a:latin typeface="Arial"/>
                <a:cs typeface="Arial"/>
              </a:rPr>
              <a:t>n</a:t>
            </a:r>
            <a:r>
              <a:rPr dirty="0" smtClean="0" sz="2800" spc="-20">
                <a:latin typeface="Arial"/>
                <a:cs typeface="Arial"/>
              </a:rPr>
              <a:t>g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-34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the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-32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code</a:t>
            </a:r>
            <a:r>
              <a:rPr dirty="0" smtClean="0" sz="2800" spc="-10">
                <a:latin typeface="Arial"/>
                <a:cs typeface="Arial"/>
              </a:rPr>
              <a:t>,</a:t>
            </a:r>
            <a:r>
              <a:rPr dirty="0" smtClean="0" sz="2800" spc="-10">
                <a:latin typeface="Arial"/>
                <a:cs typeface="Arial"/>
              </a:rPr>
              <a:t> </a:t>
            </a:r>
            <a:r>
              <a:rPr dirty="0" smtClean="0" sz="2800" spc="-33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the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-33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d</a:t>
            </a:r>
            <a:r>
              <a:rPr dirty="0" smtClean="0" sz="2800" spc="-10">
                <a:latin typeface="Arial"/>
                <a:cs typeface="Arial"/>
              </a:rPr>
              <a:t>a</a:t>
            </a:r>
            <a:r>
              <a:rPr dirty="0" smtClean="0" sz="2800" spc="-10">
                <a:latin typeface="Arial"/>
                <a:cs typeface="Arial"/>
              </a:rPr>
              <a:t>t</a:t>
            </a:r>
            <a:r>
              <a:rPr dirty="0" smtClean="0" sz="2800" spc="-10">
                <a:latin typeface="Arial"/>
                <a:cs typeface="Arial"/>
              </a:rPr>
              <a:t>a</a:t>
            </a:r>
            <a:r>
              <a:rPr dirty="0" smtClean="0" sz="2800" spc="-10">
                <a:latin typeface="Arial"/>
                <a:cs typeface="Arial"/>
              </a:rPr>
              <a:t>,</a:t>
            </a:r>
            <a:r>
              <a:rPr dirty="0" smtClean="0" sz="2800" spc="-10">
                <a:latin typeface="Arial"/>
                <a:cs typeface="Arial"/>
              </a:rPr>
              <a:t> </a:t>
            </a:r>
            <a:r>
              <a:rPr dirty="0" smtClean="0" sz="2800" spc="-33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and</a:t>
            </a:r>
            <a:r>
              <a:rPr dirty="0" smtClean="0" sz="2800" spc="-10">
                <a:latin typeface="Arial"/>
                <a:cs typeface="Arial"/>
              </a:rPr>
              <a:t> t</a:t>
            </a:r>
            <a:r>
              <a:rPr dirty="0" smtClean="0" sz="2800" spc="-10">
                <a:latin typeface="Arial"/>
                <a:cs typeface="Arial"/>
              </a:rPr>
              <a:t>h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5">
                <a:latin typeface="Arial"/>
                <a:cs typeface="Arial"/>
              </a:rPr>
              <a:t>t</a:t>
            </a:r>
            <a:r>
              <a:rPr dirty="0" smtClean="0" sz="2800" spc="-20">
                <a:latin typeface="Arial"/>
                <a:cs typeface="Arial"/>
              </a:rPr>
              <a:t>a</a:t>
            </a:r>
            <a:r>
              <a:rPr dirty="0" smtClean="0" sz="2800" spc="-10">
                <a:latin typeface="Arial"/>
                <a:cs typeface="Arial"/>
              </a:rPr>
              <a:t>c</a:t>
            </a:r>
            <a:r>
              <a:rPr dirty="0" smtClean="0" sz="2800" spc="-5">
                <a:latin typeface="Arial"/>
                <a:cs typeface="Arial"/>
              </a:rPr>
              <a:t>k</a:t>
            </a:r>
            <a:r>
              <a:rPr dirty="0" smtClean="0" sz="2800" spc="-1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2"/>
              </a:spcBef>
              <a:buFont typeface="Wingdings"/>
              <a:buChar char=""/>
            </a:pPr>
            <a:endParaRPr sz="650"/>
          </a:p>
          <a:p>
            <a:pPr algn="just" marL="355600" marR="12700" indent="-342900">
              <a:lnSpc>
                <a:spcPct val="100000"/>
              </a:lnSpc>
              <a:buFont typeface="Wingdings"/>
              <a:buChar char=""/>
              <a:tabLst>
                <a:tab pos="454659" algn="l"/>
              </a:tabLst>
            </a:pPr>
            <a:r>
              <a:rPr dirty="0" smtClean="0" sz="2800" spc="-20" b="1">
                <a:latin typeface="Arial"/>
                <a:cs typeface="Arial"/>
              </a:rPr>
              <a:t>Segm</a:t>
            </a:r>
            <a:r>
              <a:rPr dirty="0" smtClean="0" sz="2800" spc="-15" b="1">
                <a:latin typeface="Arial"/>
                <a:cs typeface="Arial"/>
              </a:rPr>
              <a:t>e</a:t>
            </a:r>
            <a:r>
              <a:rPr dirty="0" smtClean="0" sz="2800" spc="-15" b="1">
                <a:latin typeface="Arial"/>
                <a:cs typeface="Arial"/>
              </a:rPr>
              <a:t>nt</a:t>
            </a:r>
            <a:r>
              <a:rPr dirty="0" smtClean="0" sz="2800" spc="-15" b="1">
                <a:latin typeface="Arial"/>
                <a:cs typeface="Arial"/>
              </a:rPr>
              <a:t> </a:t>
            </a:r>
            <a:r>
              <a:rPr dirty="0" smtClean="0" sz="2800" spc="-270" b="1">
                <a:latin typeface="Arial"/>
                <a:cs typeface="Arial"/>
              </a:rPr>
              <a:t> </a:t>
            </a:r>
            <a:r>
              <a:rPr dirty="0" smtClean="0" sz="2800" spc="-15" b="1">
                <a:latin typeface="Arial"/>
                <a:cs typeface="Arial"/>
              </a:rPr>
              <a:t>Off</a:t>
            </a:r>
            <a:r>
              <a:rPr dirty="0" smtClean="0" sz="2800" spc="-15" b="1">
                <a:latin typeface="Arial"/>
                <a:cs typeface="Arial"/>
              </a:rPr>
              <a:t>s</a:t>
            </a:r>
            <a:r>
              <a:rPr dirty="0" smtClean="0" sz="2800" spc="-15" b="1">
                <a:latin typeface="Arial"/>
                <a:cs typeface="Arial"/>
              </a:rPr>
              <a:t>et</a:t>
            </a:r>
            <a:r>
              <a:rPr dirty="0" smtClean="0" sz="2800" spc="-15" b="1">
                <a:latin typeface="Arial"/>
                <a:cs typeface="Arial"/>
              </a:rPr>
              <a:t> </a:t>
            </a:r>
            <a:r>
              <a:rPr dirty="0" smtClean="0" sz="2800" spc="-260" b="1">
                <a:latin typeface="Arial"/>
                <a:cs typeface="Arial"/>
              </a:rPr>
              <a:t> </a:t>
            </a:r>
            <a:r>
              <a:rPr dirty="0" smtClean="0" sz="2800" spc="-15" b="1">
                <a:latin typeface="Arial"/>
                <a:cs typeface="Arial"/>
              </a:rPr>
              <a:t>is</a:t>
            </a:r>
            <a:r>
              <a:rPr dirty="0" smtClean="0" sz="2800" spc="-15" b="1">
                <a:latin typeface="Arial"/>
                <a:cs typeface="Arial"/>
              </a:rPr>
              <a:t> </a:t>
            </a:r>
            <a:r>
              <a:rPr dirty="0" smtClean="0" sz="2800" spc="-280" b="1">
                <a:latin typeface="Arial"/>
                <a:cs typeface="Arial"/>
              </a:rPr>
              <a:t> </a:t>
            </a:r>
            <a:r>
              <a:rPr dirty="0" smtClean="0" sz="2800" spc="-25">
                <a:latin typeface="Arial"/>
                <a:cs typeface="Arial"/>
              </a:rPr>
              <a:t>m</a:t>
            </a:r>
            <a:r>
              <a:rPr dirty="0" smtClean="0" sz="2800" spc="-10">
                <a:latin typeface="Arial"/>
                <a:cs typeface="Arial"/>
              </a:rPr>
              <a:t>e</a:t>
            </a:r>
            <a:r>
              <a:rPr dirty="0" smtClean="0" sz="2800" spc="-25">
                <a:latin typeface="Arial"/>
                <a:cs typeface="Arial"/>
              </a:rPr>
              <a:t>m</a:t>
            </a:r>
            <a:r>
              <a:rPr dirty="0" smtClean="0" sz="2800" spc="-10">
                <a:latin typeface="Arial"/>
                <a:cs typeface="Arial"/>
              </a:rPr>
              <a:t>o</a:t>
            </a:r>
            <a:r>
              <a:rPr dirty="0" smtClean="0" sz="2800" spc="-15">
                <a:latin typeface="Arial"/>
                <a:cs typeface="Arial"/>
              </a:rPr>
              <a:t>ry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-270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l</a:t>
            </a:r>
            <a:r>
              <a:rPr dirty="0" smtClean="0" sz="2800" spc="-15">
                <a:latin typeface="Arial"/>
                <a:cs typeface="Arial"/>
              </a:rPr>
              <a:t>o</a:t>
            </a:r>
            <a:r>
              <a:rPr dirty="0" smtClean="0" sz="2800" spc="-15">
                <a:latin typeface="Arial"/>
                <a:cs typeface="Arial"/>
              </a:rPr>
              <a:t>c</a:t>
            </a:r>
            <a:r>
              <a:rPr dirty="0" smtClean="0" sz="2800" spc="-15">
                <a:latin typeface="Arial"/>
                <a:cs typeface="Arial"/>
              </a:rPr>
              <a:t>a</a:t>
            </a:r>
            <a:r>
              <a:rPr dirty="0" smtClean="0" sz="2800" spc="-10">
                <a:latin typeface="Arial"/>
                <a:cs typeface="Arial"/>
              </a:rPr>
              <a:t>ti</a:t>
            </a:r>
            <a:r>
              <a:rPr dirty="0" smtClean="0" sz="2800" spc="-15">
                <a:latin typeface="Arial"/>
                <a:cs typeface="Arial"/>
              </a:rPr>
              <a:t>o</a:t>
            </a:r>
            <a:r>
              <a:rPr dirty="0" smtClean="0" sz="2800" spc="-15">
                <a:latin typeface="Arial"/>
                <a:cs typeface="Arial"/>
              </a:rPr>
              <a:t>ns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-26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wit</a:t>
            </a:r>
            <a:r>
              <a:rPr dirty="0" smtClean="0" sz="2800" spc="-15">
                <a:latin typeface="Arial"/>
                <a:cs typeface="Arial"/>
              </a:rPr>
              <a:t>h</a:t>
            </a:r>
            <a:r>
              <a:rPr dirty="0" smtClean="0" sz="2800" spc="-15">
                <a:latin typeface="Arial"/>
                <a:cs typeface="Arial"/>
              </a:rPr>
              <a:t>in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-26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a</a:t>
            </a:r>
            <a:r>
              <a:rPr dirty="0" smtClean="0" sz="2800" spc="-15">
                <a:latin typeface="Arial"/>
                <a:cs typeface="Arial"/>
              </a:rPr>
              <a:t> s</a:t>
            </a:r>
            <a:r>
              <a:rPr dirty="0" smtClean="0" sz="2800" spc="-10">
                <a:latin typeface="Arial"/>
                <a:cs typeface="Arial"/>
              </a:rPr>
              <a:t>e</a:t>
            </a:r>
            <a:r>
              <a:rPr dirty="0" smtClean="0" sz="2800" spc="-20">
                <a:latin typeface="Arial"/>
                <a:cs typeface="Arial"/>
              </a:rPr>
              <a:t>gm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15">
                <a:latin typeface="Arial"/>
                <a:cs typeface="Arial"/>
              </a:rPr>
              <a:t>nt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22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are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21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re</a:t>
            </a:r>
            <a:r>
              <a:rPr dirty="0" smtClean="0" sz="2800" spc="-5">
                <a:latin typeface="Arial"/>
                <a:cs typeface="Arial"/>
              </a:rPr>
              <a:t>l</a:t>
            </a:r>
            <a:r>
              <a:rPr dirty="0" smtClean="0" sz="2800" spc="-10">
                <a:latin typeface="Arial"/>
                <a:cs typeface="Arial"/>
              </a:rPr>
              <a:t>a</a:t>
            </a:r>
            <a:r>
              <a:rPr dirty="0" smtClean="0" sz="2800" spc="-10">
                <a:latin typeface="Arial"/>
                <a:cs typeface="Arial"/>
              </a:rPr>
              <a:t>ti</a:t>
            </a:r>
            <a:r>
              <a:rPr dirty="0" smtClean="0" sz="2800" spc="-10">
                <a:latin typeface="Arial"/>
                <a:cs typeface="Arial"/>
              </a:rPr>
              <a:t>v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22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to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210">
                <a:latin typeface="Arial"/>
                <a:cs typeface="Arial"/>
              </a:rPr>
              <a:t> </a:t>
            </a:r>
            <a:r>
              <a:rPr dirty="0" smtClean="0" sz="2800" spc="-25">
                <a:latin typeface="Arial"/>
                <a:cs typeface="Arial"/>
              </a:rPr>
              <a:t>t</a:t>
            </a:r>
            <a:r>
              <a:rPr dirty="0" smtClean="0" sz="2800" spc="-20">
                <a:latin typeface="Arial"/>
                <a:cs typeface="Arial"/>
              </a:rPr>
              <a:t>he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21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20">
                <a:latin typeface="Arial"/>
                <a:cs typeface="Arial"/>
              </a:rPr>
              <a:t>g</a:t>
            </a:r>
            <a:r>
              <a:rPr dirty="0" smtClean="0" sz="2800" spc="-15">
                <a:latin typeface="Arial"/>
                <a:cs typeface="Arial"/>
              </a:rPr>
              <a:t>m</a:t>
            </a:r>
            <a:r>
              <a:rPr dirty="0" smtClean="0" sz="2800" spc="-15">
                <a:latin typeface="Arial"/>
                <a:cs typeface="Arial"/>
              </a:rPr>
              <a:t>ent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22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st</a:t>
            </a:r>
            <a:r>
              <a:rPr dirty="0" smtClean="0" sz="2800" spc="-15">
                <a:latin typeface="Arial"/>
                <a:cs typeface="Arial"/>
              </a:rPr>
              <a:t>a</a:t>
            </a:r>
            <a:r>
              <a:rPr dirty="0" smtClean="0" sz="2800" spc="-15">
                <a:latin typeface="Arial"/>
                <a:cs typeface="Arial"/>
              </a:rPr>
              <a:t>rting</a:t>
            </a:r>
            <a:r>
              <a:rPr dirty="0" smtClean="0" sz="2800" spc="-10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addres</a:t>
            </a:r>
            <a:r>
              <a:rPr dirty="0" smtClean="0" sz="2800" spc="-25">
                <a:latin typeface="Arial"/>
                <a:cs typeface="Arial"/>
              </a:rPr>
              <a:t>s</a:t>
            </a:r>
            <a:r>
              <a:rPr dirty="0" smtClean="0" sz="2800" spc="-1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3"/>
              </a:spcBef>
              <a:buFont typeface="Wingdings"/>
              <a:buChar char=""/>
            </a:pPr>
            <a:endParaRPr sz="700"/>
          </a:p>
          <a:p>
            <a:pPr>
              <a:lnSpc>
                <a:spcPts val="1000"/>
              </a:lnSpc>
              <a:buFont typeface="Wingdings"/>
              <a:buChar char=""/>
            </a:pPr>
            <a:endParaRPr sz="1000"/>
          </a:p>
          <a:p>
            <a:pPr>
              <a:lnSpc>
                <a:spcPts val="1000"/>
              </a:lnSpc>
              <a:buFont typeface="Wingdings"/>
              <a:buChar char=""/>
            </a:pPr>
            <a:endParaRPr sz="1000"/>
          </a:p>
          <a:p>
            <a:pPr>
              <a:lnSpc>
                <a:spcPts val="1000"/>
              </a:lnSpc>
              <a:buFont typeface="Wingdings"/>
              <a:buChar char=""/>
            </a:pPr>
            <a:endParaRPr sz="1000"/>
          </a:p>
          <a:p>
            <a:pPr>
              <a:lnSpc>
                <a:spcPts val="1000"/>
              </a:lnSpc>
              <a:buFont typeface="Wingdings"/>
              <a:buChar char=""/>
            </a:pPr>
            <a:endParaRPr sz="1000"/>
          </a:p>
          <a:p>
            <a:pPr algn="just" marL="355600" marR="127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  <a:tab pos="975994" algn="l"/>
              </a:tabLst>
            </a:pPr>
            <a:r>
              <a:rPr dirty="0" smtClean="0" sz="2800" spc="-20">
                <a:latin typeface="Arial"/>
                <a:cs typeface="Arial"/>
              </a:rPr>
              <a:t>The</a:t>
            </a:r>
            <a:r>
              <a:rPr dirty="0" smtClean="0" sz="2800" spc="11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di</a:t>
            </a:r>
            <a:r>
              <a:rPr dirty="0" smtClean="0" sz="2800" spc="-10">
                <a:latin typeface="Arial"/>
                <a:cs typeface="Arial"/>
              </a:rPr>
              <a:t>s</a:t>
            </a:r>
            <a:r>
              <a:rPr dirty="0" smtClean="0" sz="2800" spc="-10">
                <a:latin typeface="Arial"/>
                <a:cs typeface="Arial"/>
              </a:rPr>
              <a:t>t</a:t>
            </a:r>
            <a:r>
              <a:rPr dirty="0" smtClean="0" sz="2800" spc="-10">
                <a:latin typeface="Arial"/>
                <a:cs typeface="Arial"/>
              </a:rPr>
              <a:t>a</a:t>
            </a:r>
            <a:r>
              <a:rPr dirty="0" smtClean="0" sz="2800" spc="-20">
                <a:latin typeface="Arial"/>
                <a:cs typeface="Arial"/>
              </a:rPr>
              <a:t>n</a:t>
            </a:r>
            <a:r>
              <a:rPr dirty="0" smtClean="0" sz="2800" spc="-10">
                <a:latin typeface="Arial"/>
                <a:cs typeface="Arial"/>
              </a:rPr>
              <a:t>c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12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in</a:t>
            </a:r>
            <a:r>
              <a:rPr dirty="0" smtClean="0" sz="2800" spc="110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b</a:t>
            </a:r>
            <a:r>
              <a:rPr dirty="0" smtClean="0" sz="2800" spc="-10">
                <a:latin typeface="Arial"/>
                <a:cs typeface="Arial"/>
              </a:rPr>
              <a:t>y</a:t>
            </a:r>
            <a:r>
              <a:rPr dirty="0" smtClean="0" sz="2800" spc="-15">
                <a:latin typeface="Arial"/>
                <a:cs typeface="Arial"/>
              </a:rPr>
              <a:t>tes</a:t>
            </a:r>
            <a:r>
              <a:rPr dirty="0" smtClean="0" sz="2800" spc="120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fr</a:t>
            </a:r>
            <a:r>
              <a:rPr dirty="0" smtClean="0" sz="2800" spc="-15">
                <a:latin typeface="Arial"/>
                <a:cs typeface="Arial"/>
              </a:rPr>
              <a:t>o</a:t>
            </a:r>
            <a:r>
              <a:rPr dirty="0" smtClean="0" sz="2800" spc="-25">
                <a:latin typeface="Arial"/>
                <a:cs typeface="Arial"/>
              </a:rPr>
              <a:t>m</a:t>
            </a:r>
            <a:r>
              <a:rPr dirty="0" smtClean="0" sz="2800" spc="11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the</a:t>
            </a:r>
            <a:r>
              <a:rPr dirty="0" smtClean="0" sz="2800" spc="114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20">
                <a:latin typeface="Arial"/>
                <a:cs typeface="Arial"/>
              </a:rPr>
              <a:t>g</a:t>
            </a:r>
            <a:r>
              <a:rPr dirty="0" smtClean="0" sz="2800" spc="-15">
                <a:latin typeface="Arial"/>
                <a:cs typeface="Arial"/>
              </a:rPr>
              <a:t>m</a:t>
            </a:r>
            <a:r>
              <a:rPr dirty="0" smtClean="0" sz="2800" spc="-15">
                <a:latin typeface="Arial"/>
                <a:cs typeface="Arial"/>
              </a:rPr>
              <a:t>ent</a:t>
            </a:r>
            <a:r>
              <a:rPr dirty="0" smtClean="0" sz="2800" spc="12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ad</a:t>
            </a:r>
            <a:r>
              <a:rPr dirty="0" smtClean="0" sz="2800" spc="-15">
                <a:latin typeface="Arial"/>
                <a:cs typeface="Arial"/>
              </a:rPr>
              <a:t>d</a:t>
            </a:r>
            <a:r>
              <a:rPr dirty="0" smtClean="0" sz="2800" spc="-10">
                <a:latin typeface="Arial"/>
                <a:cs typeface="Arial"/>
              </a:rPr>
              <a:t>r</a:t>
            </a:r>
            <a:r>
              <a:rPr dirty="0" smtClean="0" sz="2800" spc="-5">
                <a:latin typeface="Arial"/>
                <a:cs typeface="Arial"/>
              </a:rPr>
              <a:t>e</a:t>
            </a:r>
            <a:r>
              <a:rPr dirty="0" smtClean="0" sz="2800" spc="-15">
                <a:latin typeface="Arial"/>
                <a:cs typeface="Arial"/>
              </a:rPr>
              <a:t>ss</a:t>
            </a:r>
            <a:r>
              <a:rPr dirty="0" smtClean="0" sz="2800" spc="-10">
                <a:latin typeface="Arial"/>
                <a:cs typeface="Arial"/>
              </a:rPr>
              <a:t> </a:t>
            </a:r>
            <a:r>
              <a:rPr dirty="0" smtClean="0" sz="2800" spc="-5">
                <a:latin typeface="Arial"/>
                <a:cs typeface="Arial"/>
              </a:rPr>
              <a:t>t</a:t>
            </a:r>
            <a:r>
              <a:rPr dirty="0" smtClean="0" sz="2800" spc="-20">
                <a:latin typeface="Arial"/>
                <a:cs typeface="Arial"/>
              </a:rPr>
              <a:t>o</a:t>
            </a:r>
            <a:r>
              <a:rPr dirty="0" smtClean="0" sz="2800" spc="-20">
                <a:latin typeface="Arial"/>
                <a:cs typeface="Arial"/>
              </a:rPr>
              <a:t>	</a:t>
            </a:r>
            <a:r>
              <a:rPr dirty="0" smtClean="0" sz="2800" spc="-20">
                <a:latin typeface="Arial"/>
                <a:cs typeface="Arial"/>
              </a:rPr>
              <a:t>a</a:t>
            </a:r>
            <a:r>
              <a:rPr dirty="0" smtClean="0" sz="2800" spc="-15">
                <a:latin typeface="Arial"/>
                <a:cs typeface="Arial"/>
              </a:rPr>
              <a:t>n</a:t>
            </a:r>
            <a:r>
              <a:rPr dirty="0" smtClean="0" sz="2800" spc="-15">
                <a:latin typeface="Arial"/>
                <a:cs typeface="Arial"/>
              </a:rPr>
              <a:t>ot</a:t>
            </a:r>
            <a:r>
              <a:rPr dirty="0" smtClean="0" sz="2800" spc="-10">
                <a:latin typeface="Arial"/>
                <a:cs typeface="Arial"/>
              </a:rPr>
              <a:t>h</a:t>
            </a:r>
            <a:r>
              <a:rPr dirty="0" smtClean="0" sz="2800" spc="-15">
                <a:latin typeface="Arial"/>
                <a:cs typeface="Arial"/>
              </a:rPr>
              <a:t>er</a:t>
            </a:r>
            <a:r>
              <a:rPr dirty="0" smtClean="0" sz="2800" spc="-15">
                <a:latin typeface="Arial"/>
                <a:cs typeface="Arial"/>
              </a:rPr>
              <a:t>  </a:t>
            </a:r>
            <a:r>
              <a:rPr dirty="0" smtClean="0" sz="2800" spc="225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l</a:t>
            </a:r>
            <a:r>
              <a:rPr dirty="0" smtClean="0" sz="2800" spc="-15">
                <a:latin typeface="Arial"/>
                <a:cs typeface="Arial"/>
              </a:rPr>
              <a:t>o</a:t>
            </a:r>
            <a:r>
              <a:rPr dirty="0" smtClean="0" sz="2800" spc="-15">
                <a:latin typeface="Arial"/>
                <a:cs typeface="Arial"/>
              </a:rPr>
              <a:t>c</a:t>
            </a:r>
            <a:r>
              <a:rPr dirty="0" smtClean="0" sz="2800" spc="-15">
                <a:latin typeface="Arial"/>
                <a:cs typeface="Arial"/>
              </a:rPr>
              <a:t>a</a:t>
            </a:r>
            <a:r>
              <a:rPr dirty="0" smtClean="0" sz="2800" spc="-10">
                <a:latin typeface="Arial"/>
                <a:cs typeface="Arial"/>
              </a:rPr>
              <a:t>ti</a:t>
            </a:r>
            <a:r>
              <a:rPr dirty="0" smtClean="0" sz="2800" spc="-15">
                <a:latin typeface="Arial"/>
                <a:cs typeface="Arial"/>
              </a:rPr>
              <a:t>o</a:t>
            </a:r>
            <a:r>
              <a:rPr dirty="0" smtClean="0" sz="2800" spc="-20">
                <a:latin typeface="Arial"/>
                <a:cs typeface="Arial"/>
              </a:rPr>
              <a:t>n</a:t>
            </a:r>
            <a:r>
              <a:rPr dirty="0" smtClean="0" sz="2800" spc="-20">
                <a:latin typeface="Arial"/>
                <a:cs typeface="Arial"/>
              </a:rPr>
              <a:t>  </a:t>
            </a:r>
            <a:r>
              <a:rPr dirty="0" smtClean="0" sz="2800" spc="22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wit</a:t>
            </a:r>
            <a:r>
              <a:rPr dirty="0" smtClean="0" sz="2800" spc="-15">
                <a:latin typeface="Arial"/>
                <a:cs typeface="Arial"/>
              </a:rPr>
              <a:t>h</a:t>
            </a:r>
            <a:r>
              <a:rPr dirty="0" smtClean="0" sz="2800" spc="0">
                <a:latin typeface="Arial"/>
                <a:cs typeface="Arial"/>
              </a:rPr>
              <a:t>i</a:t>
            </a:r>
            <a:r>
              <a:rPr dirty="0" smtClean="0" sz="2800" spc="-20">
                <a:latin typeface="Arial"/>
                <a:cs typeface="Arial"/>
              </a:rPr>
              <a:t>n</a:t>
            </a:r>
            <a:r>
              <a:rPr dirty="0" smtClean="0" sz="2800" spc="-20">
                <a:latin typeface="Arial"/>
                <a:cs typeface="Arial"/>
              </a:rPr>
              <a:t>  </a:t>
            </a:r>
            <a:r>
              <a:rPr dirty="0" smtClean="0" sz="2800" spc="22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the</a:t>
            </a:r>
            <a:r>
              <a:rPr dirty="0" smtClean="0" sz="2800" spc="-15">
                <a:latin typeface="Arial"/>
                <a:cs typeface="Arial"/>
              </a:rPr>
              <a:t>  </a:t>
            </a:r>
            <a:r>
              <a:rPr dirty="0" smtClean="0" sz="2800" spc="220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segm</a:t>
            </a:r>
            <a:r>
              <a:rPr dirty="0" smtClean="0" sz="2800" spc="-5">
                <a:latin typeface="Arial"/>
                <a:cs typeface="Arial"/>
              </a:rPr>
              <a:t>e</a:t>
            </a:r>
            <a:r>
              <a:rPr dirty="0" smtClean="0" sz="2800" spc="-15">
                <a:latin typeface="Arial"/>
                <a:cs typeface="Arial"/>
              </a:rPr>
              <a:t>nt</a:t>
            </a:r>
            <a:r>
              <a:rPr dirty="0" smtClean="0" sz="2800" spc="-15">
                <a:latin typeface="Arial"/>
                <a:cs typeface="Arial"/>
              </a:rPr>
              <a:t>  </a:t>
            </a:r>
            <a:r>
              <a:rPr dirty="0" smtClean="0" sz="2800" spc="220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is</a:t>
            </a:r>
            <a:r>
              <a:rPr dirty="0" smtClean="0" sz="2800" spc="-10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expresse</a:t>
            </a:r>
            <a:r>
              <a:rPr dirty="0" smtClean="0" sz="2800" spc="-20">
                <a:latin typeface="Arial"/>
                <a:cs typeface="Arial"/>
              </a:rPr>
              <a:t>d</a:t>
            </a:r>
            <a:r>
              <a:rPr dirty="0" smtClean="0" sz="2800" spc="-1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a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a</a:t>
            </a:r>
            <a:r>
              <a:rPr dirty="0" smtClean="0" sz="2800" spc="-20">
                <a:latin typeface="Arial"/>
                <a:cs typeface="Arial"/>
              </a:rPr>
              <a:t>n</a:t>
            </a:r>
            <a:r>
              <a:rPr dirty="0" smtClean="0" sz="2800" spc="5">
                <a:latin typeface="Arial"/>
                <a:cs typeface="Arial"/>
              </a:rPr>
              <a:t> </a:t>
            </a:r>
            <a:r>
              <a:rPr dirty="0" smtClean="0" sz="2800" spc="-15" b="1">
                <a:latin typeface="Arial"/>
                <a:cs typeface="Arial"/>
              </a:rPr>
              <a:t>off</a:t>
            </a:r>
            <a:r>
              <a:rPr dirty="0" smtClean="0" sz="2800" spc="-15" b="1">
                <a:latin typeface="Arial"/>
                <a:cs typeface="Arial"/>
              </a:rPr>
              <a:t>s</a:t>
            </a:r>
            <a:r>
              <a:rPr dirty="0" smtClean="0" sz="2800" spc="-15" b="1">
                <a:latin typeface="Arial"/>
                <a:cs typeface="Arial"/>
              </a:rPr>
              <a:t>et</a:t>
            </a:r>
            <a:r>
              <a:rPr dirty="0" smtClean="0" sz="2800" spc="25" b="1">
                <a:latin typeface="Arial"/>
                <a:cs typeface="Arial"/>
              </a:rPr>
              <a:t> </a:t>
            </a:r>
            <a:r>
              <a:rPr dirty="0" smtClean="0" sz="2800" spc="-15" b="1">
                <a:latin typeface="Arial"/>
                <a:cs typeface="Arial"/>
              </a:rPr>
              <a:t>(or</a:t>
            </a:r>
            <a:r>
              <a:rPr dirty="0" smtClean="0" sz="2800" spc="5" b="1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d</a:t>
            </a:r>
            <a:r>
              <a:rPr dirty="0" smtClean="0" sz="2800" spc="-5">
                <a:latin typeface="Arial"/>
                <a:cs typeface="Arial"/>
              </a:rPr>
              <a:t>i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15">
                <a:latin typeface="Arial"/>
                <a:cs typeface="Arial"/>
              </a:rPr>
              <a:t>p</a:t>
            </a:r>
            <a:r>
              <a:rPr dirty="0" smtClean="0" sz="2800" spc="-10">
                <a:latin typeface="Arial"/>
                <a:cs typeface="Arial"/>
              </a:rPr>
              <a:t>l</a:t>
            </a:r>
            <a:r>
              <a:rPr dirty="0" smtClean="0" sz="2800" spc="-15">
                <a:latin typeface="Arial"/>
                <a:cs typeface="Arial"/>
              </a:rPr>
              <a:t>a</a:t>
            </a:r>
            <a:r>
              <a:rPr dirty="0" smtClean="0" sz="2800" spc="-15">
                <a:latin typeface="Arial"/>
                <a:cs typeface="Arial"/>
              </a:rPr>
              <a:t>c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20">
                <a:latin typeface="Arial"/>
                <a:cs typeface="Arial"/>
              </a:rPr>
              <a:t>me</a:t>
            </a:r>
            <a:r>
              <a:rPr dirty="0" smtClean="0" sz="2800" spc="-15">
                <a:latin typeface="Arial"/>
                <a:cs typeface="Arial"/>
              </a:rPr>
              <a:t>n</a:t>
            </a:r>
            <a:r>
              <a:rPr dirty="0" smtClean="0" sz="2800" spc="-10">
                <a:latin typeface="Arial"/>
                <a:cs typeface="Arial"/>
              </a:rPr>
              <a:t>t</a:t>
            </a:r>
            <a:r>
              <a:rPr dirty="0" smtClean="0" sz="2800" spc="15">
                <a:latin typeface="Arial"/>
                <a:cs typeface="Arial"/>
              </a:rPr>
              <a:t>)</a:t>
            </a:r>
            <a:r>
              <a:rPr dirty="0" smtClean="0" sz="2800" spc="-1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46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772795">
              <a:lnSpc>
                <a:spcPts val="5235"/>
              </a:lnSpc>
            </a:pPr>
            <a:r>
              <a:rPr dirty="0" smtClean="0" sz="4400" spc="-5">
                <a:solidFill>
                  <a:srgbClr val="FFFF00"/>
                </a:solidFill>
                <a:latin typeface="Arial"/>
                <a:cs typeface="Arial"/>
              </a:rPr>
              <a:t>808</a:t>
            </a:r>
            <a:r>
              <a:rPr dirty="0" smtClean="0" sz="4400" spc="0">
                <a:solidFill>
                  <a:srgbClr val="FFFF00"/>
                </a:solidFill>
                <a:latin typeface="Arial"/>
                <a:cs typeface="Arial"/>
              </a:rPr>
              <a:t>6</a:t>
            </a:r>
            <a:r>
              <a:rPr dirty="0" smtClean="0" sz="4400" spc="1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mtClean="0" sz="4400" spc="0">
                <a:solidFill>
                  <a:srgbClr val="FFFF00"/>
                </a:solidFill>
                <a:latin typeface="Arial"/>
                <a:cs typeface="Arial"/>
              </a:rPr>
              <a:t>Mi</a:t>
            </a:r>
            <a:r>
              <a:rPr dirty="0" smtClean="0" sz="4400" spc="1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dirty="0" smtClean="0" sz="4400" spc="0">
                <a:solidFill>
                  <a:srgbClr val="FFFF00"/>
                </a:solidFill>
                <a:latin typeface="Arial"/>
                <a:cs typeface="Arial"/>
              </a:rPr>
              <a:t>roprocessor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8229600" cy="4526280"/>
          </a:xfrm>
          <a:custGeom>
            <a:avLst/>
            <a:gdLst/>
            <a:ahLst/>
            <a:cxnLst/>
            <a:rect l="l" t="t" r="r" b="b"/>
            <a:pathLst>
              <a:path w="8229600" h="4526280">
                <a:moveTo>
                  <a:pt x="0" y="4526280"/>
                </a:moveTo>
                <a:lnTo>
                  <a:pt x="8229600" y="4526280"/>
                </a:lnTo>
                <a:lnTo>
                  <a:pt x="8229600" y="0"/>
                </a:lnTo>
                <a:lnTo>
                  <a:pt x="0" y="0"/>
                </a:lnTo>
                <a:lnTo>
                  <a:pt x="0" y="452628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35940" y="1634490"/>
            <a:ext cx="8074659" cy="38011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2208530" algn="l"/>
                <a:tab pos="2934335" algn="l"/>
                <a:tab pos="3545840" algn="l"/>
                <a:tab pos="5286375" algn="l"/>
              </a:tabLst>
            </a:pPr>
            <a:r>
              <a:rPr dirty="0" smtClean="0" sz="3200" spc="150">
                <a:latin typeface="Wingdings"/>
                <a:cs typeface="Wingdings"/>
              </a:rPr>
              <a:t></a:t>
            </a:r>
            <a:r>
              <a:rPr dirty="0" smtClean="0" sz="3200" spc="0">
                <a:latin typeface="Arial"/>
                <a:cs typeface="Arial"/>
              </a:rPr>
              <a:t>Bel</a:t>
            </a:r>
            <a:r>
              <a:rPr dirty="0" smtClean="0" sz="3200" spc="-10">
                <a:latin typeface="Arial"/>
                <a:cs typeface="Arial"/>
              </a:rPr>
              <a:t>o</a:t>
            </a:r>
            <a:r>
              <a:rPr dirty="0" smtClean="0" sz="3200" spc="0">
                <a:latin typeface="Arial"/>
                <a:cs typeface="Arial"/>
              </a:rPr>
              <a:t>ngs	</a:t>
            </a:r>
            <a:r>
              <a:rPr dirty="0" smtClean="0" sz="3200" spc="-5">
                <a:latin typeface="Arial"/>
                <a:cs typeface="Arial"/>
              </a:rPr>
              <a:t>t</a:t>
            </a:r>
            <a:r>
              <a:rPr dirty="0" smtClean="0" sz="3200" spc="0">
                <a:latin typeface="Arial"/>
                <a:cs typeface="Arial"/>
              </a:rPr>
              <a:t>o	</a:t>
            </a:r>
            <a:r>
              <a:rPr dirty="0" smtClean="0" sz="3200" spc="0">
                <a:latin typeface="Arial"/>
                <a:cs typeface="Arial"/>
              </a:rPr>
              <a:t>a	</a:t>
            </a:r>
            <a:r>
              <a:rPr dirty="0" smtClean="0" sz="3200" spc="0">
                <a:latin typeface="Arial"/>
                <a:cs typeface="Arial"/>
              </a:rPr>
              <a:t>p</a:t>
            </a:r>
            <a:r>
              <a:rPr dirty="0" smtClean="0" sz="3200" spc="-15">
                <a:latin typeface="Arial"/>
                <a:cs typeface="Arial"/>
              </a:rPr>
              <a:t>o</a:t>
            </a:r>
            <a:r>
              <a:rPr dirty="0" smtClean="0" sz="3200" spc="0">
                <a:latin typeface="Arial"/>
                <a:cs typeface="Arial"/>
              </a:rPr>
              <a:t>p</a:t>
            </a:r>
            <a:r>
              <a:rPr dirty="0" smtClean="0" sz="3200" spc="-15">
                <a:latin typeface="Arial"/>
                <a:cs typeface="Arial"/>
              </a:rPr>
              <a:t>u</a:t>
            </a:r>
            <a:r>
              <a:rPr dirty="0" smtClean="0" sz="3200" spc="0">
                <a:latin typeface="Arial"/>
                <a:cs typeface="Arial"/>
              </a:rPr>
              <a:t>l</a:t>
            </a:r>
            <a:r>
              <a:rPr dirty="0" smtClean="0" sz="3200" spc="-10">
                <a:latin typeface="Arial"/>
                <a:cs typeface="Arial"/>
              </a:rPr>
              <a:t>a</a:t>
            </a:r>
            <a:r>
              <a:rPr dirty="0" smtClean="0" sz="3200" spc="0">
                <a:latin typeface="Arial"/>
                <a:cs typeface="Arial"/>
              </a:rPr>
              <a:t>r	</a:t>
            </a:r>
            <a:r>
              <a:rPr dirty="0" smtClean="0" sz="3200" spc="0">
                <a:latin typeface="Arial"/>
                <a:cs typeface="Arial"/>
              </a:rPr>
              <a:t>m</a:t>
            </a:r>
            <a:r>
              <a:rPr dirty="0" smtClean="0" sz="3200" spc="-10">
                <a:latin typeface="Arial"/>
                <a:cs typeface="Arial"/>
              </a:rPr>
              <a:t>i</a:t>
            </a:r>
            <a:r>
              <a:rPr dirty="0" smtClean="0" sz="3200" spc="0">
                <a:latin typeface="Arial"/>
                <a:cs typeface="Arial"/>
              </a:rPr>
              <a:t>c</a:t>
            </a:r>
            <a:r>
              <a:rPr dirty="0" smtClean="0" sz="3200" spc="-20">
                <a:latin typeface="Arial"/>
                <a:cs typeface="Arial"/>
              </a:rPr>
              <a:t>r</a:t>
            </a:r>
            <a:r>
              <a:rPr dirty="0" smtClean="0" sz="3200" spc="0">
                <a:latin typeface="Arial"/>
                <a:cs typeface="Arial"/>
              </a:rPr>
              <a:t>o</a:t>
            </a:r>
            <a:r>
              <a:rPr dirty="0" smtClean="0" sz="3200" spc="-15">
                <a:latin typeface="Arial"/>
                <a:cs typeface="Arial"/>
              </a:rPr>
              <a:t>p</a:t>
            </a:r>
            <a:r>
              <a:rPr dirty="0" smtClean="0" sz="3200" spc="0">
                <a:latin typeface="Arial"/>
                <a:cs typeface="Arial"/>
              </a:rPr>
              <a:t>roc</a:t>
            </a:r>
            <a:r>
              <a:rPr dirty="0" smtClean="0" sz="3200" spc="-20">
                <a:latin typeface="Arial"/>
                <a:cs typeface="Arial"/>
              </a:rPr>
              <a:t>e</a:t>
            </a:r>
            <a:r>
              <a:rPr dirty="0" smtClean="0" sz="3200" spc="0">
                <a:latin typeface="Arial"/>
                <a:cs typeface="Arial"/>
              </a:rPr>
              <a:t>ssor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smtClean="0" sz="3200">
                <a:latin typeface="Arial"/>
                <a:cs typeface="Arial"/>
              </a:rPr>
              <a:t>series</a:t>
            </a:r>
            <a:r>
              <a:rPr dirty="0" smtClean="0" sz="3200" spc="114">
                <a:latin typeface="Arial"/>
                <a:cs typeface="Arial"/>
              </a:rPr>
              <a:t> </a:t>
            </a:r>
            <a:r>
              <a:rPr dirty="0" smtClean="0" sz="3200" spc="-20">
                <a:latin typeface="Arial"/>
                <a:cs typeface="Arial"/>
              </a:rPr>
              <a:t>8</a:t>
            </a:r>
            <a:r>
              <a:rPr dirty="0" smtClean="0" sz="3200" spc="0">
                <a:latin typeface="Arial"/>
                <a:cs typeface="Arial"/>
              </a:rPr>
              <a:t>0</a:t>
            </a:r>
            <a:r>
              <a:rPr dirty="0" smtClean="0" sz="3200" spc="-10">
                <a:latin typeface="Arial"/>
                <a:cs typeface="Arial"/>
              </a:rPr>
              <a:t>8</a:t>
            </a:r>
            <a:r>
              <a:rPr dirty="0" smtClean="0" sz="3200" spc="-10">
                <a:latin typeface="Arial"/>
                <a:cs typeface="Arial"/>
              </a:rPr>
              <a:t>6</a:t>
            </a:r>
            <a:r>
              <a:rPr dirty="0" smtClean="0" sz="3200" spc="0">
                <a:latin typeface="Arial"/>
                <a:cs typeface="Arial"/>
              </a:rPr>
              <a:t>,</a:t>
            </a:r>
            <a:r>
              <a:rPr dirty="0" smtClean="0" sz="3200" spc="130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8</a:t>
            </a:r>
            <a:r>
              <a:rPr dirty="0" smtClean="0" sz="3200" spc="-25">
                <a:latin typeface="Arial"/>
                <a:cs typeface="Arial"/>
              </a:rPr>
              <a:t>0</a:t>
            </a:r>
            <a:r>
              <a:rPr dirty="0" smtClean="0" sz="3200" spc="0">
                <a:latin typeface="Arial"/>
                <a:cs typeface="Arial"/>
              </a:rPr>
              <a:t>1</a:t>
            </a:r>
            <a:r>
              <a:rPr dirty="0" smtClean="0" sz="3200" spc="-10">
                <a:latin typeface="Arial"/>
                <a:cs typeface="Arial"/>
              </a:rPr>
              <a:t>8</a:t>
            </a:r>
            <a:r>
              <a:rPr dirty="0" smtClean="0" sz="3200" spc="-10">
                <a:latin typeface="Arial"/>
                <a:cs typeface="Arial"/>
              </a:rPr>
              <a:t>6</a:t>
            </a:r>
            <a:r>
              <a:rPr dirty="0" smtClean="0" sz="3200" spc="0">
                <a:latin typeface="Arial"/>
                <a:cs typeface="Arial"/>
              </a:rPr>
              <a:t>,</a:t>
            </a:r>
            <a:r>
              <a:rPr dirty="0" smtClean="0" sz="3200" spc="125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8</a:t>
            </a:r>
            <a:r>
              <a:rPr dirty="0" smtClean="0" sz="3200" spc="-25">
                <a:latin typeface="Arial"/>
                <a:cs typeface="Arial"/>
              </a:rPr>
              <a:t>0</a:t>
            </a:r>
            <a:r>
              <a:rPr dirty="0" smtClean="0" sz="3200" spc="0">
                <a:latin typeface="Arial"/>
                <a:cs typeface="Arial"/>
              </a:rPr>
              <a:t>2</a:t>
            </a:r>
            <a:r>
              <a:rPr dirty="0" smtClean="0" sz="3200" spc="-10">
                <a:latin typeface="Arial"/>
                <a:cs typeface="Arial"/>
              </a:rPr>
              <a:t>8</a:t>
            </a:r>
            <a:r>
              <a:rPr dirty="0" smtClean="0" sz="3200" spc="-5">
                <a:latin typeface="Arial"/>
                <a:cs typeface="Arial"/>
              </a:rPr>
              <a:t>6</a:t>
            </a:r>
            <a:r>
              <a:rPr dirty="0" smtClean="0" sz="3200" spc="0">
                <a:latin typeface="Arial"/>
                <a:cs typeface="Arial"/>
              </a:rPr>
              <a:t>,</a:t>
            </a:r>
            <a:r>
              <a:rPr dirty="0" smtClean="0" sz="3200" spc="125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8</a:t>
            </a:r>
            <a:r>
              <a:rPr dirty="0" smtClean="0" sz="3200" spc="-25">
                <a:latin typeface="Arial"/>
                <a:cs typeface="Arial"/>
              </a:rPr>
              <a:t>0</a:t>
            </a:r>
            <a:r>
              <a:rPr dirty="0" smtClean="0" sz="3200" spc="0">
                <a:latin typeface="Arial"/>
                <a:cs typeface="Arial"/>
              </a:rPr>
              <a:t>3</a:t>
            </a:r>
            <a:r>
              <a:rPr dirty="0" smtClean="0" sz="3200" spc="-10">
                <a:latin typeface="Arial"/>
                <a:cs typeface="Arial"/>
              </a:rPr>
              <a:t>8</a:t>
            </a:r>
            <a:r>
              <a:rPr dirty="0" smtClean="0" sz="3200" spc="-10">
                <a:latin typeface="Arial"/>
                <a:cs typeface="Arial"/>
              </a:rPr>
              <a:t>6</a:t>
            </a:r>
            <a:r>
              <a:rPr dirty="0" smtClean="0" sz="3200" spc="0">
                <a:latin typeface="Arial"/>
                <a:cs typeface="Arial"/>
              </a:rPr>
              <a:t>,</a:t>
            </a:r>
            <a:r>
              <a:rPr dirty="0" smtClean="0" sz="3200" spc="130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8</a:t>
            </a:r>
            <a:r>
              <a:rPr dirty="0" smtClean="0" sz="3200" spc="-25">
                <a:latin typeface="Arial"/>
                <a:cs typeface="Arial"/>
              </a:rPr>
              <a:t>0</a:t>
            </a:r>
            <a:r>
              <a:rPr dirty="0" smtClean="0" sz="3200" spc="0">
                <a:latin typeface="Arial"/>
                <a:cs typeface="Arial"/>
              </a:rPr>
              <a:t>4</a:t>
            </a:r>
            <a:r>
              <a:rPr dirty="0" smtClean="0" sz="3200" spc="-10">
                <a:latin typeface="Arial"/>
                <a:cs typeface="Arial"/>
              </a:rPr>
              <a:t>8</a:t>
            </a:r>
            <a:r>
              <a:rPr dirty="0" smtClean="0" sz="3200" spc="-10">
                <a:latin typeface="Arial"/>
                <a:cs typeface="Arial"/>
              </a:rPr>
              <a:t>6</a:t>
            </a:r>
            <a:r>
              <a:rPr dirty="0" smtClean="0" sz="3200" spc="0">
                <a:latin typeface="Arial"/>
                <a:cs typeface="Arial"/>
              </a:rPr>
              <a:t>,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smtClean="0" sz="3200">
                <a:latin typeface="Arial"/>
                <a:cs typeface="Arial"/>
              </a:rPr>
              <a:t>Pentiu</a:t>
            </a:r>
            <a:r>
              <a:rPr dirty="0" smtClean="0" sz="3200" spc="-30">
                <a:latin typeface="Arial"/>
                <a:cs typeface="Arial"/>
              </a:rPr>
              <a:t>m</a:t>
            </a:r>
            <a:r>
              <a:rPr dirty="0" smtClean="0" sz="3200" spc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</a:pPr>
            <a:endParaRPr sz="750"/>
          </a:p>
          <a:p>
            <a:pPr marL="12700">
              <a:lnSpc>
                <a:spcPct val="100000"/>
              </a:lnSpc>
            </a:pPr>
            <a:r>
              <a:rPr dirty="0" smtClean="0" sz="3200" spc="150">
                <a:latin typeface="Wingdings"/>
                <a:cs typeface="Wingdings"/>
              </a:rPr>
              <a:t></a:t>
            </a:r>
            <a:r>
              <a:rPr dirty="0" smtClean="0" sz="3200" spc="0">
                <a:latin typeface="Arial"/>
                <a:cs typeface="Arial"/>
              </a:rPr>
              <a:t>INTEL</a:t>
            </a:r>
            <a:r>
              <a:rPr dirty="0" smtClean="0" sz="3200" spc="-30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l</a:t>
            </a:r>
            <a:r>
              <a:rPr dirty="0" smtClean="0" sz="3200" spc="-10">
                <a:latin typeface="Arial"/>
                <a:cs typeface="Arial"/>
              </a:rPr>
              <a:t>a</a:t>
            </a:r>
            <a:r>
              <a:rPr dirty="0" smtClean="0" sz="3200" spc="0">
                <a:latin typeface="Arial"/>
                <a:cs typeface="Arial"/>
              </a:rPr>
              <a:t>u</a:t>
            </a:r>
            <a:r>
              <a:rPr dirty="0" smtClean="0" sz="3200" spc="-15">
                <a:latin typeface="Arial"/>
                <a:cs typeface="Arial"/>
              </a:rPr>
              <a:t>n</a:t>
            </a:r>
            <a:r>
              <a:rPr dirty="0" smtClean="0" sz="3200" spc="0">
                <a:latin typeface="Arial"/>
                <a:cs typeface="Arial"/>
              </a:rPr>
              <a:t>ched</a:t>
            </a:r>
            <a:r>
              <a:rPr dirty="0" smtClean="0" sz="3200" spc="-30">
                <a:latin typeface="Arial"/>
                <a:cs typeface="Arial"/>
              </a:rPr>
              <a:t> </a:t>
            </a:r>
            <a:r>
              <a:rPr dirty="0" smtClean="0" sz="3200" spc="-10">
                <a:latin typeface="Arial"/>
                <a:cs typeface="Arial"/>
              </a:rPr>
              <a:t>808</a:t>
            </a:r>
            <a:r>
              <a:rPr dirty="0" smtClean="0" sz="3200" spc="0">
                <a:latin typeface="Arial"/>
                <a:cs typeface="Arial"/>
              </a:rPr>
              <a:t>6</a:t>
            </a:r>
            <a:r>
              <a:rPr dirty="0" smtClean="0" sz="3200" spc="-10">
                <a:latin typeface="Arial"/>
                <a:cs typeface="Arial"/>
              </a:rPr>
              <a:t> </a:t>
            </a:r>
            <a:r>
              <a:rPr dirty="0" smtClean="0" sz="3200" spc="-5">
                <a:latin typeface="Arial"/>
                <a:cs typeface="Arial"/>
              </a:rPr>
              <a:t>i</a:t>
            </a:r>
            <a:r>
              <a:rPr dirty="0" smtClean="0" sz="3200" spc="0">
                <a:latin typeface="Arial"/>
                <a:cs typeface="Arial"/>
              </a:rPr>
              <a:t>n</a:t>
            </a:r>
            <a:r>
              <a:rPr dirty="0" smtClean="0" sz="3200" spc="-10">
                <a:latin typeface="Arial"/>
                <a:cs typeface="Arial"/>
              </a:rPr>
              <a:t> 1978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12700">
              <a:lnSpc>
                <a:spcPct val="100000"/>
              </a:lnSpc>
            </a:pPr>
            <a:r>
              <a:rPr dirty="0" smtClean="0" sz="3200" spc="155">
                <a:latin typeface="Wingdings"/>
                <a:cs typeface="Wingdings"/>
              </a:rPr>
              <a:t></a:t>
            </a:r>
            <a:r>
              <a:rPr dirty="0" smtClean="0" sz="3200" spc="-5">
                <a:latin typeface="Arial"/>
                <a:cs typeface="Arial"/>
              </a:rPr>
              <a:t>808</a:t>
            </a:r>
            <a:r>
              <a:rPr dirty="0" smtClean="0" sz="3200" spc="0">
                <a:latin typeface="Arial"/>
                <a:cs typeface="Arial"/>
              </a:rPr>
              <a:t>6</a:t>
            </a:r>
            <a:r>
              <a:rPr dirty="0" smtClean="0" sz="3200" spc="-15">
                <a:latin typeface="Arial"/>
                <a:cs typeface="Arial"/>
              </a:rPr>
              <a:t> </a:t>
            </a:r>
            <a:r>
              <a:rPr dirty="0" smtClean="0" sz="3200" spc="-5">
                <a:latin typeface="Arial"/>
                <a:cs typeface="Arial"/>
              </a:rPr>
              <a:t>i</a:t>
            </a:r>
            <a:r>
              <a:rPr dirty="0" smtClean="0" sz="3200" spc="0">
                <a:latin typeface="Arial"/>
                <a:cs typeface="Arial"/>
              </a:rPr>
              <a:t>s</a:t>
            </a:r>
            <a:r>
              <a:rPr dirty="0" smtClean="0" sz="3200" spc="-10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a</a:t>
            </a:r>
            <a:r>
              <a:rPr dirty="0" smtClean="0" sz="3200" spc="-10">
                <a:latin typeface="Arial"/>
                <a:cs typeface="Arial"/>
              </a:rPr>
              <a:t> 1</a:t>
            </a:r>
            <a:r>
              <a:rPr dirty="0" smtClean="0" sz="3200" spc="-5">
                <a:latin typeface="Arial"/>
                <a:cs typeface="Arial"/>
              </a:rPr>
              <a:t>6</a:t>
            </a:r>
            <a:r>
              <a:rPr dirty="0" smtClean="0" sz="3200" spc="0">
                <a:latin typeface="Arial"/>
                <a:cs typeface="Arial"/>
              </a:rPr>
              <a:t>-bit</a:t>
            </a:r>
            <a:r>
              <a:rPr dirty="0" smtClean="0" sz="3200" spc="-15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micro</a:t>
            </a:r>
            <a:r>
              <a:rPr dirty="0" smtClean="0" sz="3200" spc="-15">
                <a:latin typeface="Arial"/>
                <a:cs typeface="Arial"/>
              </a:rPr>
              <a:t>p</a:t>
            </a:r>
            <a:r>
              <a:rPr dirty="0" smtClean="0" sz="3200" spc="0">
                <a:latin typeface="Arial"/>
                <a:cs typeface="Arial"/>
              </a:rPr>
              <a:t>rocessor</a:t>
            </a:r>
            <a:r>
              <a:rPr dirty="0" smtClean="0" sz="3200" spc="-45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with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</a:pPr>
            <a:endParaRPr sz="750"/>
          </a:p>
          <a:p>
            <a:pPr marL="756285" indent="-287020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dirty="0" smtClean="0" sz="3200" spc="-10">
                <a:latin typeface="Arial"/>
                <a:cs typeface="Arial"/>
              </a:rPr>
              <a:t>16</a:t>
            </a:r>
            <a:r>
              <a:rPr dirty="0" smtClean="0" sz="3200" spc="0">
                <a:latin typeface="Arial"/>
                <a:cs typeface="Arial"/>
              </a:rPr>
              <a:t>-bit</a:t>
            </a:r>
            <a:r>
              <a:rPr dirty="0" smtClean="0" sz="3200" spc="-15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Data</a:t>
            </a:r>
            <a:r>
              <a:rPr dirty="0" smtClean="0" sz="3200" spc="-25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Bus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Font typeface="Arial"/>
              <a:buChar char="•"/>
            </a:pPr>
            <a:endParaRPr sz="750"/>
          </a:p>
          <a:p>
            <a:pPr marL="756285" indent="-287020">
              <a:lnSpc>
                <a:spcPts val="3810"/>
              </a:lnSpc>
              <a:buFont typeface="Arial"/>
              <a:buChar char="•"/>
              <a:tabLst>
                <a:tab pos="756285" algn="l"/>
              </a:tabLst>
            </a:pPr>
            <a:r>
              <a:rPr dirty="0" smtClean="0" sz="3200" spc="-10">
                <a:latin typeface="Arial"/>
                <a:cs typeface="Arial"/>
              </a:rPr>
              <a:t>20</a:t>
            </a:r>
            <a:r>
              <a:rPr dirty="0" smtClean="0" sz="3200" spc="0">
                <a:latin typeface="Arial"/>
                <a:cs typeface="Arial"/>
              </a:rPr>
              <a:t>-b</a:t>
            </a:r>
            <a:r>
              <a:rPr dirty="0" smtClean="0" sz="3200" spc="-10">
                <a:latin typeface="Arial"/>
                <a:cs typeface="Arial"/>
              </a:rPr>
              <a:t>i</a:t>
            </a:r>
            <a:r>
              <a:rPr dirty="0" smtClean="0" sz="3200" spc="0">
                <a:latin typeface="Arial"/>
                <a:cs typeface="Arial"/>
              </a:rPr>
              <a:t>t</a:t>
            </a:r>
            <a:r>
              <a:rPr dirty="0" smtClean="0" sz="3200" spc="-10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Ad</a:t>
            </a:r>
            <a:r>
              <a:rPr dirty="0" smtClean="0" sz="3200" spc="-20">
                <a:latin typeface="Arial"/>
                <a:cs typeface="Arial"/>
              </a:rPr>
              <a:t>d</a:t>
            </a:r>
            <a:r>
              <a:rPr dirty="0" smtClean="0" sz="3200" spc="0">
                <a:latin typeface="Arial"/>
                <a:cs typeface="Arial"/>
              </a:rPr>
              <a:t>ress</a:t>
            </a:r>
            <a:r>
              <a:rPr dirty="0" smtClean="0" sz="3200" spc="-20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Bus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10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777240">
              <a:lnSpc>
                <a:spcPct val="100000"/>
              </a:lnSpc>
            </a:pPr>
            <a:r>
              <a:rPr dirty="0" smtClean="0" sz="4000" spc="-25" b="1">
                <a:solidFill>
                  <a:srgbClr val="FFFF00"/>
                </a:solidFill>
                <a:latin typeface="Arial"/>
                <a:cs typeface="Arial"/>
              </a:rPr>
              <a:t>Specifying</a:t>
            </a:r>
            <a:r>
              <a:rPr dirty="0" smtClean="0" sz="40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mtClean="0" sz="4000" spc="-25" b="1">
                <a:solidFill>
                  <a:srgbClr val="FFFF00"/>
                </a:solidFill>
                <a:latin typeface="Arial"/>
                <a:cs typeface="Arial"/>
              </a:rPr>
              <a:t>addresses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8229600" cy="4526280"/>
          </a:xfrm>
          <a:custGeom>
            <a:avLst/>
            <a:gdLst/>
            <a:ahLst/>
            <a:cxnLst/>
            <a:rect l="l" t="t" r="r" b="b"/>
            <a:pathLst>
              <a:path w="8229600" h="4526280">
                <a:moveTo>
                  <a:pt x="0" y="4526280"/>
                </a:moveTo>
                <a:lnTo>
                  <a:pt x="8229600" y="4526280"/>
                </a:lnTo>
                <a:lnTo>
                  <a:pt x="8229600" y="0"/>
                </a:lnTo>
                <a:lnTo>
                  <a:pt x="0" y="0"/>
                </a:lnTo>
                <a:lnTo>
                  <a:pt x="0" y="452628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35940" y="1638188"/>
            <a:ext cx="8072120" cy="44005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 marR="415925" indent="-342900">
              <a:lnSpc>
                <a:spcPct val="100099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 smtClean="0" sz="2400" spc="0">
                <a:latin typeface="Arial"/>
                <a:cs typeface="Arial"/>
              </a:rPr>
              <a:t>To repre</a:t>
            </a:r>
            <a:r>
              <a:rPr dirty="0" smtClean="0" sz="2400" spc="5">
                <a:latin typeface="Arial"/>
                <a:cs typeface="Arial"/>
              </a:rPr>
              <a:t>s</a:t>
            </a:r>
            <a:r>
              <a:rPr dirty="0" smtClean="0" sz="2400" spc="0">
                <a:latin typeface="Arial"/>
                <a:cs typeface="Arial"/>
              </a:rPr>
              <a:t>ent a segment</a:t>
            </a:r>
            <a:r>
              <a:rPr dirty="0" smtClean="0" sz="2400" spc="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address</a:t>
            </a:r>
            <a:r>
              <a:rPr dirty="0" smtClean="0" sz="2400" spc="2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and its </a:t>
            </a:r>
            <a:r>
              <a:rPr dirty="0" smtClean="0" sz="2400" spc="10">
                <a:latin typeface="Arial"/>
                <a:cs typeface="Arial"/>
              </a:rPr>
              <a:t>r</a:t>
            </a:r>
            <a:r>
              <a:rPr dirty="0" smtClean="0" sz="2400" spc="0">
                <a:latin typeface="Arial"/>
                <a:cs typeface="Arial"/>
              </a:rPr>
              <a:t>elative</a:t>
            </a:r>
            <a:r>
              <a:rPr dirty="0" smtClean="0" sz="2400" spc="2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off</a:t>
            </a:r>
            <a:r>
              <a:rPr dirty="0" smtClean="0" sz="2400" spc="5">
                <a:latin typeface="Arial"/>
                <a:cs typeface="Arial"/>
              </a:rPr>
              <a:t>s</a:t>
            </a:r>
            <a:r>
              <a:rPr dirty="0" smtClean="0" sz="2400" spc="0">
                <a:latin typeface="Arial"/>
                <a:cs typeface="Arial"/>
              </a:rPr>
              <a:t>et</a:t>
            </a:r>
            <a:r>
              <a:rPr dirty="0" smtClean="0" sz="2400" spc="0">
                <a:latin typeface="Arial"/>
                <a:cs typeface="Arial"/>
              </a:rPr>
              <a:t> we use</a:t>
            </a:r>
            <a:r>
              <a:rPr dirty="0" smtClean="0" sz="2400" spc="2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 nota</a:t>
            </a:r>
            <a:r>
              <a:rPr dirty="0" smtClean="0" sz="2400" spc="5">
                <a:latin typeface="Arial"/>
                <a:cs typeface="Arial"/>
              </a:rPr>
              <a:t>t</a:t>
            </a:r>
            <a:r>
              <a:rPr dirty="0" smtClean="0" sz="2400" spc="0">
                <a:latin typeface="Arial"/>
                <a:cs typeface="Arial"/>
              </a:rPr>
              <a:t>ion:</a:t>
            </a:r>
            <a:endParaRPr sz="2400">
              <a:latin typeface="Arial"/>
              <a:cs typeface="Arial"/>
            </a:endParaRPr>
          </a:p>
          <a:p>
            <a:pPr algn="ctr" marR="1905">
              <a:lnSpc>
                <a:spcPct val="100000"/>
              </a:lnSpc>
              <a:spcBef>
                <a:spcPts val="475"/>
              </a:spcBef>
            </a:pPr>
            <a:r>
              <a:rPr dirty="0" smtClean="0" sz="2500" spc="-70" b="1">
                <a:latin typeface="Arial"/>
                <a:cs typeface="Arial"/>
              </a:rPr>
              <a:t>S</a:t>
            </a:r>
            <a:r>
              <a:rPr dirty="0" smtClean="0" sz="2500" spc="-70" b="1">
                <a:latin typeface="Arial"/>
                <a:cs typeface="Arial"/>
              </a:rPr>
              <a:t>e</a:t>
            </a:r>
            <a:r>
              <a:rPr dirty="0" smtClean="0" sz="2500" spc="-60" b="1">
                <a:latin typeface="Arial"/>
                <a:cs typeface="Arial"/>
              </a:rPr>
              <a:t>gment:</a:t>
            </a:r>
            <a:r>
              <a:rPr dirty="0" smtClean="0" sz="2500" spc="-25" b="1">
                <a:latin typeface="Arial"/>
                <a:cs typeface="Arial"/>
              </a:rPr>
              <a:t> </a:t>
            </a:r>
            <a:r>
              <a:rPr dirty="0" smtClean="0" sz="2500" spc="-50" b="1">
                <a:latin typeface="Arial"/>
                <a:cs typeface="Arial"/>
              </a:rPr>
              <a:t>offset</a:t>
            </a:r>
            <a:endParaRPr sz="25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5"/>
              </a:spcBef>
            </a:pPr>
            <a:endParaRPr sz="550"/>
          </a:p>
          <a:p>
            <a:pPr algn="just" marL="355600" marR="127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 smtClean="0" sz="2400" spc="0">
                <a:latin typeface="Arial"/>
                <a:cs typeface="Arial"/>
              </a:rPr>
              <a:t>Thus</a:t>
            </a:r>
            <a:r>
              <a:rPr dirty="0" smtClean="0" sz="2400" spc="275">
                <a:latin typeface="Arial"/>
                <a:cs typeface="Arial"/>
              </a:rPr>
              <a:t> </a:t>
            </a:r>
            <a:r>
              <a:rPr dirty="0" smtClean="0" sz="2400" spc="-5" b="1">
                <a:latin typeface="Arial"/>
                <a:cs typeface="Arial"/>
              </a:rPr>
              <a:t>02</a:t>
            </a:r>
            <a:r>
              <a:rPr dirty="0" smtClean="0" sz="2400" spc="5" b="1">
                <a:latin typeface="Arial"/>
                <a:cs typeface="Arial"/>
              </a:rPr>
              <a:t>0</a:t>
            </a:r>
            <a:r>
              <a:rPr dirty="0" smtClean="0" sz="2400" spc="5" b="1">
                <a:latin typeface="Arial"/>
                <a:cs typeface="Arial"/>
              </a:rPr>
              <a:t>A</a:t>
            </a:r>
            <a:r>
              <a:rPr dirty="0" smtClean="0" sz="2400" spc="0" b="1">
                <a:latin typeface="Arial"/>
                <a:cs typeface="Arial"/>
              </a:rPr>
              <a:t>:</a:t>
            </a:r>
            <a:r>
              <a:rPr dirty="0" smtClean="0" sz="2400" spc="-5" b="1">
                <a:latin typeface="Arial"/>
                <a:cs typeface="Arial"/>
              </a:rPr>
              <a:t>1</a:t>
            </a:r>
            <a:r>
              <a:rPr dirty="0" smtClean="0" sz="2400" spc="0" b="1">
                <a:latin typeface="Arial"/>
                <a:cs typeface="Arial"/>
              </a:rPr>
              <a:t>BCD</a:t>
            </a:r>
            <a:r>
              <a:rPr dirty="0" smtClean="0" sz="2400" spc="280" b="1">
                <a:latin typeface="Arial"/>
                <a:cs typeface="Arial"/>
              </a:rPr>
              <a:t> </a:t>
            </a:r>
            <a:r>
              <a:rPr dirty="0" smtClean="0" sz="2400" spc="5">
                <a:latin typeface="Arial"/>
                <a:cs typeface="Arial"/>
              </a:rPr>
              <a:t>d</a:t>
            </a:r>
            <a:r>
              <a:rPr dirty="0" smtClean="0" sz="2400" spc="5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notes</a:t>
            </a:r>
            <a:r>
              <a:rPr dirty="0" smtClean="0" sz="2400" spc="28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offs</a:t>
            </a:r>
            <a:r>
              <a:rPr dirty="0" smtClean="0" sz="2400" spc="-15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t</a:t>
            </a:r>
            <a:r>
              <a:rPr dirty="0" smtClean="0" sz="2400" spc="27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1</a:t>
            </a:r>
            <a:r>
              <a:rPr dirty="0" smtClean="0" sz="2400" spc="0">
                <a:latin typeface="Arial"/>
                <a:cs typeface="Arial"/>
              </a:rPr>
              <a:t>BC</a:t>
            </a:r>
            <a:r>
              <a:rPr dirty="0" smtClean="0" sz="2400" spc="5">
                <a:latin typeface="Arial"/>
                <a:cs typeface="Arial"/>
              </a:rPr>
              <a:t>D</a:t>
            </a:r>
            <a:r>
              <a:rPr dirty="0" smtClean="0" sz="2400" spc="0">
                <a:latin typeface="Arial"/>
                <a:cs typeface="Arial"/>
              </a:rPr>
              <a:t>H</a:t>
            </a:r>
            <a:r>
              <a:rPr dirty="0" smtClean="0" sz="2400" spc="27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from</a:t>
            </a:r>
            <a:r>
              <a:rPr dirty="0" smtClean="0" sz="2400" spc="28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segment</a:t>
            </a:r>
            <a:r>
              <a:rPr dirty="0" smtClean="0" sz="2400" spc="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02</a:t>
            </a:r>
            <a:r>
              <a:rPr dirty="0" smtClean="0" sz="2400" spc="5">
                <a:latin typeface="Arial"/>
                <a:cs typeface="Arial"/>
              </a:rPr>
              <a:t>0</a:t>
            </a:r>
            <a:r>
              <a:rPr dirty="0" smtClean="0" sz="2400" spc="-10">
                <a:latin typeface="Arial"/>
                <a:cs typeface="Arial"/>
              </a:rPr>
              <a:t>AH</a:t>
            </a:r>
            <a:r>
              <a:rPr dirty="0" smtClean="0" sz="2400" spc="0">
                <a:latin typeface="Arial"/>
                <a:cs typeface="Arial"/>
              </a:rPr>
              <a:t>.</a:t>
            </a:r>
            <a:r>
              <a:rPr dirty="0" smtClean="0" sz="2400" spc="-5">
                <a:latin typeface="Arial"/>
                <a:cs typeface="Arial"/>
              </a:rPr>
              <a:t>Th</a:t>
            </a:r>
            <a:r>
              <a:rPr dirty="0" smtClean="0" sz="2400" spc="0">
                <a:latin typeface="Arial"/>
                <a:cs typeface="Arial"/>
              </a:rPr>
              <a:t>e</a:t>
            </a:r>
            <a:r>
              <a:rPr dirty="0" smtClean="0" sz="2400" spc="105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a</a:t>
            </a:r>
            <a:r>
              <a:rPr dirty="0" smtClean="0" sz="2400" spc="-10" b="1">
                <a:latin typeface="Arial"/>
                <a:cs typeface="Arial"/>
              </a:rPr>
              <a:t>c</a:t>
            </a:r>
            <a:r>
              <a:rPr dirty="0" smtClean="0" sz="2400" spc="0" b="1">
                <a:latin typeface="Arial"/>
                <a:cs typeface="Arial"/>
              </a:rPr>
              <a:t>tual</a:t>
            </a:r>
            <a:r>
              <a:rPr dirty="0" smtClean="0" sz="2400" spc="10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a</a:t>
            </a:r>
            <a:r>
              <a:rPr dirty="0" smtClean="0" sz="2400" spc="-20" b="1">
                <a:latin typeface="Arial"/>
                <a:cs typeface="Arial"/>
              </a:rPr>
              <a:t>d</a:t>
            </a:r>
            <a:r>
              <a:rPr dirty="0" smtClean="0" sz="2400" spc="0" b="1">
                <a:latin typeface="Arial"/>
                <a:cs typeface="Arial"/>
              </a:rPr>
              <a:t>dre</a:t>
            </a:r>
            <a:r>
              <a:rPr dirty="0" smtClean="0" sz="2400" spc="-10" b="1">
                <a:latin typeface="Arial"/>
                <a:cs typeface="Arial"/>
              </a:rPr>
              <a:t>s</a:t>
            </a:r>
            <a:r>
              <a:rPr dirty="0" smtClean="0" sz="2400" spc="0" b="1">
                <a:latin typeface="Arial"/>
                <a:cs typeface="Arial"/>
              </a:rPr>
              <a:t>s</a:t>
            </a:r>
            <a:r>
              <a:rPr dirty="0" smtClean="0" sz="2400" spc="95" b="1">
                <a:latin typeface="Arial"/>
                <a:cs typeface="Arial"/>
              </a:rPr>
              <a:t> 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t</a:t>
            </a:r>
            <a:r>
              <a:rPr dirty="0" smtClean="0" sz="2400" spc="10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refers</a:t>
            </a:r>
            <a:r>
              <a:rPr dirty="0" smtClean="0" sz="2400" spc="9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to</a:t>
            </a:r>
            <a:r>
              <a:rPr dirty="0" smtClean="0" sz="2400" spc="85">
                <a:latin typeface="Arial"/>
                <a:cs typeface="Arial"/>
              </a:rPr>
              <a:t> 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s</a:t>
            </a:r>
            <a:r>
              <a:rPr dirty="0" smtClean="0" sz="2400" spc="9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o</a:t>
            </a:r>
            <a:r>
              <a:rPr dirty="0" smtClean="0" sz="2400" spc="-10">
                <a:latin typeface="Arial"/>
                <a:cs typeface="Arial"/>
              </a:rPr>
              <a:t>b</a:t>
            </a:r>
            <a:r>
              <a:rPr dirty="0" smtClean="0" sz="2400" spc="0">
                <a:latin typeface="Arial"/>
                <a:cs typeface="Arial"/>
              </a:rPr>
              <a:t>tai</a:t>
            </a:r>
            <a:r>
              <a:rPr dirty="0" smtClean="0" sz="2400" spc="-10">
                <a:latin typeface="Arial"/>
                <a:cs typeface="Arial"/>
              </a:rPr>
              <a:t>n</a:t>
            </a:r>
            <a:r>
              <a:rPr dirty="0" smtClean="0" sz="2400" spc="0">
                <a:latin typeface="Arial"/>
                <a:cs typeface="Arial"/>
              </a:rPr>
              <a:t>ed</a:t>
            </a:r>
            <a:r>
              <a:rPr dirty="0" smtClean="0" sz="2400" spc="100">
                <a:latin typeface="Arial"/>
                <a:cs typeface="Arial"/>
              </a:rPr>
              <a:t> 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n</a:t>
            </a:r>
            <a:r>
              <a:rPr dirty="0" smtClean="0" sz="2400" spc="9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</a:t>
            </a:r>
            <a:r>
              <a:rPr dirty="0" smtClean="0" sz="2400" spc="5">
                <a:latin typeface="Arial"/>
                <a:cs typeface="Arial"/>
              </a:rPr>
              <a:t>h</a:t>
            </a:r>
            <a:r>
              <a:rPr dirty="0" smtClean="0" sz="2400" spc="0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 follow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ng</a:t>
            </a:r>
            <a:r>
              <a:rPr dirty="0" smtClean="0" sz="2400" spc="2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w</a:t>
            </a:r>
            <a:r>
              <a:rPr dirty="0" smtClean="0" sz="2400" spc="-10">
                <a:latin typeface="Arial"/>
                <a:cs typeface="Arial"/>
              </a:rPr>
              <a:t>a</a:t>
            </a:r>
            <a:r>
              <a:rPr dirty="0" smtClean="0" sz="2400" spc="0">
                <a:latin typeface="Arial"/>
                <a:cs typeface="Arial"/>
              </a:rPr>
              <a:t>y: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25"/>
              </a:spcBef>
            </a:pPr>
            <a:endParaRPr sz="550"/>
          </a:p>
          <a:p>
            <a:pPr algn="just" marL="355600" marR="12700" indent="-342900">
              <a:lnSpc>
                <a:spcPct val="100000"/>
              </a:lnSpc>
              <a:buFont typeface="Arial"/>
              <a:buAutoNum type="arabicPlain"/>
              <a:tabLst>
                <a:tab pos="465455" algn="l"/>
              </a:tabLst>
            </a:pPr>
            <a:r>
              <a:rPr dirty="0" smtClean="0" sz="2400" spc="0" b="1">
                <a:latin typeface="Arial"/>
                <a:cs typeface="Arial"/>
              </a:rPr>
              <a:t>A</a:t>
            </a:r>
            <a:r>
              <a:rPr dirty="0" smtClean="0" sz="2400" spc="-10" b="1">
                <a:latin typeface="Arial"/>
                <a:cs typeface="Arial"/>
              </a:rPr>
              <a:t>d</a:t>
            </a:r>
            <a:r>
              <a:rPr dirty="0" smtClean="0" sz="2400" spc="0" b="1">
                <a:latin typeface="Arial"/>
                <a:cs typeface="Arial"/>
              </a:rPr>
              <a:t>d </a:t>
            </a:r>
            <a:r>
              <a:rPr dirty="0" smtClean="0" sz="2400" spc="9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z</a:t>
            </a:r>
            <a:r>
              <a:rPr dirty="0" smtClean="0" sz="2400" spc="-15" b="1">
                <a:latin typeface="Arial"/>
                <a:cs typeface="Arial"/>
              </a:rPr>
              <a:t>e</a:t>
            </a:r>
            <a:r>
              <a:rPr dirty="0" smtClean="0" sz="2400" spc="0" b="1">
                <a:latin typeface="Arial"/>
                <a:cs typeface="Arial"/>
              </a:rPr>
              <a:t>ro </a:t>
            </a:r>
            <a:r>
              <a:rPr dirty="0" smtClean="0" sz="2400" spc="9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to </a:t>
            </a:r>
            <a:r>
              <a:rPr dirty="0" smtClean="0" sz="2400" spc="7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the </a:t>
            </a:r>
            <a:r>
              <a:rPr dirty="0" smtClean="0" sz="2400" spc="90" b="1">
                <a:latin typeface="Arial"/>
                <a:cs typeface="Arial"/>
              </a:rPr>
              <a:t> </a:t>
            </a:r>
            <a:r>
              <a:rPr dirty="0" smtClean="0" sz="2400" spc="-10" b="1">
                <a:latin typeface="Arial"/>
                <a:cs typeface="Arial"/>
              </a:rPr>
              <a:t>r</a:t>
            </a:r>
            <a:r>
              <a:rPr dirty="0" smtClean="0" sz="2400" spc="0" b="1">
                <a:latin typeface="Arial"/>
                <a:cs typeface="Arial"/>
              </a:rPr>
              <a:t>ight </a:t>
            </a:r>
            <a:r>
              <a:rPr dirty="0" smtClean="0" sz="2400" spc="85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h</a:t>
            </a:r>
            <a:r>
              <a:rPr dirty="0" smtClean="0" sz="2400" spc="-20" b="1">
                <a:latin typeface="Arial"/>
                <a:cs typeface="Arial"/>
              </a:rPr>
              <a:t>a</a:t>
            </a:r>
            <a:r>
              <a:rPr dirty="0" smtClean="0" sz="2400" spc="0" b="1">
                <a:latin typeface="Arial"/>
                <a:cs typeface="Arial"/>
              </a:rPr>
              <a:t>nd </a:t>
            </a:r>
            <a:r>
              <a:rPr dirty="0" smtClean="0" sz="2400" spc="90" b="1">
                <a:latin typeface="Arial"/>
                <a:cs typeface="Arial"/>
              </a:rPr>
              <a:t> </a:t>
            </a:r>
            <a:r>
              <a:rPr dirty="0" smtClean="0" sz="2400" spc="-15" b="1">
                <a:latin typeface="Arial"/>
                <a:cs typeface="Arial"/>
              </a:rPr>
              <a:t>s</a:t>
            </a:r>
            <a:r>
              <a:rPr dirty="0" smtClean="0" sz="2400" spc="0" b="1">
                <a:latin typeface="Arial"/>
                <a:cs typeface="Arial"/>
              </a:rPr>
              <a:t>ide </a:t>
            </a:r>
            <a:r>
              <a:rPr dirty="0" smtClean="0" sz="2400" spc="90" b="1">
                <a:latin typeface="Arial"/>
                <a:cs typeface="Arial"/>
              </a:rPr>
              <a:t> </a:t>
            </a:r>
            <a:r>
              <a:rPr dirty="0" smtClean="0" sz="2400" spc="-15" b="1">
                <a:latin typeface="Arial"/>
                <a:cs typeface="Arial"/>
              </a:rPr>
              <a:t>o</a:t>
            </a:r>
            <a:r>
              <a:rPr dirty="0" smtClean="0" sz="2400" spc="0" b="1">
                <a:latin typeface="Arial"/>
                <a:cs typeface="Arial"/>
              </a:rPr>
              <a:t>f </a:t>
            </a:r>
            <a:r>
              <a:rPr dirty="0" smtClean="0" sz="2400" spc="85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the </a:t>
            </a:r>
            <a:r>
              <a:rPr dirty="0" smtClean="0" sz="2400" spc="95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se</a:t>
            </a:r>
            <a:r>
              <a:rPr dirty="0" smtClean="0" sz="2400" spc="-20" b="1">
                <a:latin typeface="Arial"/>
                <a:cs typeface="Arial"/>
              </a:rPr>
              <a:t>g</a:t>
            </a:r>
            <a:r>
              <a:rPr dirty="0" smtClean="0" sz="2400" spc="0" b="1">
                <a:latin typeface="Arial"/>
                <a:cs typeface="Arial"/>
              </a:rPr>
              <a:t>ment</a:t>
            </a:r>
            <a:r>
              <a:rPr dirty="0" smtClean="0" sz="2400" spc="0" b="1">
                <a:latin typeface="Arial"/>
                <a:cs typeface="Arial"/>
              </a:rPr>
              <a:t> addres</a:t>
            </a:r>
            <a:r>
              <a:rPr dirty="0" smtClean="0" sz="2400" spc="-10" b="1">
                <a:latin typeface="Arial"/>
                <a:cs typeface="Arial"/>
              </a:rPr>
              <a:t>s</a:t>
            </a:r>
            <a:r>
              <a:rPr dirty="0" smtClean="0" sz="2400" spc="0" b="1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25"/>
              </a:spcBef>
              <a:buFont typeface="Arial"/>
              <a:buAutoNum type="arabicPlain"/>
            </a:pPr>
            <a:endParaRPr sz="550"/>
          </a:p>
          <a:p>
            <a:pPr marL="367665" indent="-355600">
              <a:lnSpc>
                <a:spcPct val="100000"/>
              </a:lnSpc>
              <a:buFont typeface="Arial"/>
              <a:buAutoNum type="arabicPlain"/>
              <a:tabLst>
                <a:tab pos="367665" algn="l"/>
              </a:tabLst>
            </a:pPr>
            <a:r>
              <a:rPr dirty="0" smtClean="0" sz="2400" spc="0" b="1">
                <a:latin typeface="Arial"/>
                <a:cs typeface="Arial"/>
              </a:rPr>
              <a:t>Add</a:t>
            </a:r>
            <a:r>
              <a:rPr dirty="0" smtClean="0" sz="2400" spc="-1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to</a:t>
            </a:r>
            <a:r>
              <a:rPr dirty="0" smtClean="0" sz="2400" spc="-15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this</a:t>
            </a:r>
            <a:r>
              <a:rPr dirty="0" smtClean="0" sz="2400" spc="-2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the</a:t>
            </a:r>
            <a:r>
              <a:rPr dirty="0" smtClean="0" sz="2400" spc="-1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offset.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28"/>
              </a:spcBef>
            </a:pPr>
            <a:endParaRPr sz="550"/>
          </a:p>
          <a:p>
            <a:pPr algn="just" marL="355600" marR="127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 smtClean="0" sz="2400" spc="0">
                <a:latin typeface="Arial"/>
                <a:cs typeface="Arial"/>
              </a:rPr>
              <a:t>H</a:t>
            </a:r>
            <a:r>
              <a:rPr dirty="0" smtClean="0" sz="2400" spc="5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nce </a:t>
            </a:r>
            <a:r>
              <a:rPr dirty="0" smtClean="0" sz="2400" spc="-33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 </a:t>
            </a:r>
            <a:r>
              <a:rPr dirty="0" smtClean="0" sz="2400" spc="-31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actual </a:t>
            </a:r>
            <a:r>
              <a:rPr dirty="0" smtClean="0" sz="2400" spc="-33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address </a:t>
            </a:r>
            <a:r>
              <a:rPr dirty="0" smtClean="0" sz="2400" spc="-32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refe</a:t>
            </a:r>
            <a:r>
              <a:rPr dirty="0" smtClean="0" sz="2400" spc="5">
                <a:latin typeface="Arial"/>
                <a:cs typeface="Arial"/>
              </a:rPr>
              <a:t>r</a:t>
            </a:r>
            <a:r>
              <a:rPr dirty="0" smtClean="0" sz="2400" spc="0">
                <a:latin typeface="Arial"/>
                <a:cs typeface="Arial"/>
              </a:rPr>
              <a:t>red </a:t>
            </a:r>
            <a:r>
              <a:rPr dirty="0" smtClean="0" sz="2400" spc="-32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to </a:t>
            </a:r>
            <a:r>
              <a:rPr dirty="0" smtClean="0" sz="2400" spc="-33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b</a:t>
            </a:r>
            <a:r>
              <a:rPr dirty="0" smtClean="0" sz="2400" spc="0">
                <a:latin typeface="Arial"/>
                <a:cs typeface="Arial"/>
              </a:rPr>
              <a:t>y</a:t>
            </a:r>
            <a:r>
              <a:rPr dirty="0" smtClean="0" sz="2400" spc="32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02</a:t>
            </a:r>
            <a:r>
              <a:rPr dirty="0" smtClean="0" sz="2400" spc="10">
                <a:latin typeface="Arial"/>
                <a:cs typeface="Arial"/>
              </a:rPr>
              <a:t>0</a:t>
            </a:r>
            <a:r>
              <a:rPr dirty="0" smtClean="0" sz="2400" spc="-5">
                <a:latin typeface="Arial"/>
                <a:cs typeface="Arial"/>
              </a:rPr>
              <a:t>A</a:t>
            </a:r>
            <a:r>
              <a:rPr dirty="0" smtClean="0" sz="2400" spc="0">
                <a:latin typeface="Arial"/>
                <a:cs typeface="Arial"/>
              </a:rPr>
              <a:t>:</a:t>
            </a:r>
            <a:r>
              <a:rPr dirty="0" smtClean="0" sz="2400" spc="-5">
                <a:latin typeface="Arial"/>
                <a:cs typeface="Arial"/>
              </a:rPr>
              <a:t>1</a:t>
            </a:r>
            <a:r>
              <a:rPr dirty="0" smtClean="0" sz="2400" spc="0">
                <a:latin typeface="Arial"/>
                <a:cs typeface="Arial"/>
              </a:rPr>
              <a:t>BCD </a:t>
            </a:r>
            <a:r>
              <a:rPr dirty="0" smtClean="0" sz="2400" spc="-330">
                <a:latin typeface="Arial"/>
                <a:cs typeface="Arial"/>
              </a:rPr>
              <a:t> </a:t>
            </a:r>
            <a:r>
              <a:rPr dirty="0" smtClean="0" sz="2400" spc="5">
                <a:latin typeface="Arial"/>
                <a:cs typeface="Arial"/>
              </a:rPr>
              <a:t>is</a:t>
            </a:r>
            <a:r>
              <a:rPr dirty="0" smtClean="0" sz="2400" spc="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0</a:t>
            </a:r>
            <a:r>
              <a:rPr dirty="0" smtClean="0" sz="2400" spc="-5">
                <a:latin typeface="Arial"/>
                <a:cs typeface="Arial"/>
              </a:rPr>
              <a:t>3</a:t>
            </a:r>
            <a:r>
              <a:rPr dirty="0" smtClean="0" sz="2400" spc="-10">
                <a:latin typeface="Arial"/>
                <a:cs typeface="Arial"/>
              </a:rPr>
              <a:t>C</a:t>
            </a:r>
            <a:r>
              <a:rPr dirty="0" smtClean="0" sz="2400" spc="-5">
                <a:latin typeface="Arial"/>
                <a:cs typeface="Arial"/>
              </a:rPr>
              <a:t>6</a:t>
            </a:r>
            <a:r>
              <a:rPr dirty="0" smtClean="0" sz="2400" spc="-5">
                <a:latin typeface="Arial"/>
                <a:cs typeface="Arial"/>
              </a:rPr>
              <a:t>D</a:t>
            </a:r>
            <a:r>
              <a:rPr dirty="0" smtClean="0" sz="2400" spc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50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28600"/>
            <a:ext cx="8229600" cy="5943600"/>
          </a:xfrm>
          <a:custGeom>
            <a:avLst/>
            <a:gdLst/>
            <a:ahLst/>
            <a:cxnLst/>
            <a:rect l="l" t="t" r="r" b="b"/>
            <a:pathLst>
              <a:path w="8229600" h="5943600">
                <a:moveTo>
                  <a:pt x="0" y="5943600"/>
                </a:moveTo>
                <a:lnTo>
                  <a:pt x="8229600" y="5943600"/>
                </a:lnTo>
                <a:lnTo>
                  <a:pt x="8229600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5940" y="266700"/>
            <a:ext cx="8073390" cy="29368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355600" marR="127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 smtClean="0" sz="2400" spc="0">
                <a:latin typeface="Arial"/>
                <a:cs typeface="Arial"/>
              </a:rPr>
              <a:t>Ins</a:t>
            </a:r>
            <a:r>
              <a:rPr dirty="0" smtClean="0" sz="2400" spc="5">
                <a:latin typeface="Arial"/>
                <a:cs typeface="Arial"/>
              </a:rPr>
              <a:t>t</a:t>
            </a:r>
            <a:r>
              <a:rPr dirty="0" smtClean="0" sz="2400" spc="0">
                <a:latin typeface="Arial"/>
                <a:cs typeface="Arial"/>
              </a:rPr>
              <a:t>ruction </a:t>
            </a:r>
            <a:r>
              <a:rPr dirty="0" smtClean="0" sz="2400" spc="-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P</a:t>
            </a:r>
            <a:r>
              <a:rPr dirty="0" smtClean="0" sz="2400" spc="-10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i</a:t>
            </a:r>
            <a:r>
              <a:rPr dirty="0" smtClean="0" sz="2400" spc="-10">
                <a:latin typeface="Arial"/>
                <a:cs typeface="Arial"/>
              </a:rPr>
              <a:t>n</a:t>
            </a:r>
            <a:r>
              <a:rPr dirty="0" smtClean="0" sz="2400" spc="0">
                <a:latin typeface="Arial"/>
                <a:cs typeface="Arial"/>
              </a:rPr>
              <a:t>ter </a:t>
            </a:r>
            <a:r>
              <a:rPr dirty="0" smtClean="0" sz="2400" spc="1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= </a:t>
            </a:r>
            <a:r>
              <a:rPr dirty="0" smtClean="0" sz="2400" spc="-5">
                <a:latin typeface="Arial"/>
                <a:cs typeface="Arial"/>
              </a:rPr>
              <a:t> 1</a:t>
            </a:r>
            <a:r>
              <a:rPr dirty="0" smtClean="0" sz="2400" spc="0">
                <a:latin typeface="Arial"/>
                <a:cs typeface="Arial"/>
              </a:rPr>
              <a:t>6 </a:t>
            </a:r>
            <a:r>
              <a:rPr dirty="0" smtClean="0" sz="2400" spc="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b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t </a:t>
            </a:r>
            <a:r>
              <a:rPr dirty="0" smtClean="0" sz="2400" spc="-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regis</a:t>
            </a:r>
            <a:r>
              <a:rPr dirty="0" smtClean="0" sz="2400" spc="5">
                <a:latin typeface="Arial"/>
                <a:cs typeface="Arial"/>
              </a:rPr>
              <a:t>t</a:t>
            </a:r>
            <a:r>
              <a:rPr dirty="0" smtClean="0" sz="2400" spc="0">
                <a:latin typeface="Arial"/>
                <a:cs typeface="Arial"/>
              </a:rPr>
              <a:t>er </a:t>
            </a:r>
            <a:r>
              <a:rPr dirty="0" smtClean="0" sz="2400" spc="-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w</a:t>
            </a:r>
            <a:r>
              <a:rPr dirty="0" smtClean="0" sz="2400" spc="-10">
                <a:latin typeface="Arial"/>
                <a:cs typeface="Arial"/>
              </a:rPr>
              <a:t>h</a:t>
            </a:r>
            <a:r>
              <a:rPr dirty="0" smtClean="0" sz="2400" spc="0">
                <a:latin typeface="Arial"/>
                <a:cs typeface="Arial"/>
              </a:rPr>
              <a:t>ich </a:t>
            </a:r>
            <a:r>
              <a:rPr dirty="0" smtClean="0" sz="2400" spc="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means </a:t>
            </a:r>
            <a:r>
              <a:rPr dirty="0" smtClean="0" sz="2400" spc="-10">
                <a:latin typeface="Arial"/>
                <a:cs typeface="Arial"/>
              </a:rPr>
              <a:t> </a:t>
            </a:r>
            <a:r>
              <a:rPr dirty="0" smtClean="0" sz="2400" spc="-10">
                <a:latin typeface="Arial"/>
                <a:cs typeface="Arial"/>
              </a:rPr>
              <a:t>t</a:t>
            </a:r>
            <a:r>
              <a:rPr dirty="0" smtClean="0" sz="2400" spc="0">
                <a:latin typeface="Arial"/>
                <a:cs typeface="Arial"/>
              </a:rPr>
              <a:t>he</a:t>
            </a:r>
            <a:r>
              <a:rPr dirty="0" smtClean="0" sz="2400" spc="0">
                <a:latin typeface="Arial"/>
                <a:cs typeface="Arial"/>
              </a:rPr>
              <a:t> processor </a:t>
            </a:r>
            <a:r>
              <a:rPr dirty="0" smtClean="0" sz="2400" spc="-15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can </a:t>
            </a:r>
            <a:r>
              <a:rPr dirty="0" smtClean="0" sz="2400" spc="-16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only </a:t>
            </a:r>
            <a:r>
              <a:rPr dirty="0" smtClean="0" sz="2400" spc="-165">
                <a:latin typeface="Arial"/>
                <a:cs typeface="Arial"/>
              </a:rPr>
              <a:t> </a:t>
            </a:r>
            <a:r>
              <a:rPr dirty="0" smtClean="0" sz="2400" spc="5">
                <a:latin typeface="Arial"/>
                <a:cs typeface="Arial"/>
              </a:rPr>
              <a:t>a</a:t>
            </a:r>
            <a:r>
              <a:rPr dirty="0" smtClean="0" sz="2400" spc="0">
                <a:latin typeface="Arial"/>
                <a:cs typeface="Arial"/>
              </a:rPr>
              <a:t>ddress </a:t>
            </a:r>
            <a:r>
              <a:rPr dirty="0" smtClean="0" sz="2400" spc="-16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0 </a:t>
            </a:r>
            <a:r>
              <a:rPr dirty="0" smtClean="0" sz="2400" spc="-16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– </a:t>
            </a:r>
            <a:r>
              <a:rPr dirty="0" smtClean="0" sz="2400" spc="-15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21</a:t>
            </a:r>
            <a:r>
              <a:rPr dirty="0" smtClean="0" sz="2400" spc="0">
                <a:latin typeface="Arial"/>
                <a:cs typeface="Arial"/>
              </a:rPr>
              <a:t>6 </a:t>
            </a:r>
            <a:r>
              <a:rPr dirty="0" smtClean="0" sz="2400" spc="-16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(65</a:t>
            </a:r>
            <a:r>
              <a:rPr dirty="0" smtClean="0" sz="2400" spc="5">
                <a:latin typeface="Arial"/>
                <a:cs typeface="Arial"/>
              </a:rPr>
              <a:t>5</a:t>
            </a:r>
            <a:r>
              <a:rPr dirty="0" smtClean="0" sz="2400" spc="0">
                <a:latin typeface="Arial"/>
                <a:cs typeface="Arial"/>
              </a:rPr>
              <a:t>35) </a:t>
            </a:r>
            <a:r>
              <a:rPr dirty="0" smtClean="0" sz="2400" spc="-15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bytes </a:t>
            </a:r>
            <a:r>
              <a:rPr dirty="0" smtClean="0" sz="2400" spc="-16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of</a:t>
            </a:r>
            <a:r>
              <a:rPr dirty="0" smtClean="0" sz="2400" spc="-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memory.</a:t>
            </a:r>
            <a:r>
              <a:rPr dirty="0" smtClean="0" sz="2400" spc="235">
                <a:latin typeface="Arial"/>
                <a:cs typeface="Arial"/>
              </a:rPr>
              <a:t> </a:t>
            </a:r>
            <a:r>
              <a:rPr dirty="0" smtClean="0" sz="2400" spc="-20">
                <a:latin typeface="Arial"/>
                <a:cs typeface="Arial"/>
              </a:rPr>
              <a:t>B</a:t>
            </a:r>
            <a:r>
              <a:rPr dirty="0" smtClean="0" sz="2400" spc="0">
                <a:latin typeface="Arial"/>
                <a:cs typeface="Arial"/>
              </a:rPr>
              <a:t>ut</a:t>
            </a:r>
            <a:r>
              <a:rPr dirty="0" smtClean="0" sz="2400" spc="23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w</a:t>
            </a:r>
            <a:r>
              <a:rPr dirty="0" smtClean="0" sz="2400" spc="0">
                <a:latin typeface="Arial"/>
                <a:cs typeface="Arial"/>
              </a:rPr>
              <a:t>e</a:t>
            </a:r>
            <a:r>
              <a:rPr dirty="0" smtClean="0" sz="2400" spc="24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nee</a:t>
            </a:r>
            <a:r>
              <a:rPr dirty="0" smtClean="0" sz="2400" spc="0">
                <a:latin typeface="Arial"/>
                <a:cs typeface="Arial"/>
              </a:rPr>
              <a:t>d</a:t>
            </a:r>
            <a:r>
              <a:rPr dirty="0" smtClean="0" sz="2400" spc="24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to</a:t>
            </a:r>
            <a:r>
              <a:rPr dirty="0" smtClean="0" sz="2400" spc="229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write</a:t>
            </a:r>
            <a:r>
              <a:rPr dirty="0" smtClean="0" sz="2400" spc="24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i</a:t>
            </a:r>
            <a:r>
              <a:rPr dirty="0" smtClean="0" sz="2400" spc="-10">
                <a:latin typeface="Arial"/>
                <a:cs typeface="Arial"/>
              </a:rPr>
              <a:t>n</a:t>
            </a:r>
            <a:r>
              <a:rPr dirty="0" smtClean="0" sz="2400" spc="0">
                <a:latin typeface="Arial"/>
                <a:cs typeface="Arial"/>
              </a:rPr>
              <a:t>st</a:t>
            </a:r>
            <a:r>
              <a:rPr dirty="0" smtClean="0" sz="2400" spc="5">
                <a:latin typeface="Arial"/>
                <a:cs typeface="Arial"/>
              </a:rPr>
              <a:t>r</a:t>
            </a:r>
            <a:r>
              <a:rPr dirty="0" smtClean="0" sz="2400" spc="0">
                <a:latin typeface="Arial"/>
                <a:cs typeface="Arial"/>
              </a:rPr>
              <a:t>uctions</a:t>
            </a:r>
            <a:r>
              <a:rPr dirty="0" smtClean="0" sz="2400" spc="24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n</a:t>
            </a:r>
            <a:r>
              <a:rPr dirty="0" smtClean="0" sz="2400" spc="24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an</a:t>
            </a:r>
            <a:r>
              <a:rPr dirty="0" smtClean="0" sz="2400" spc="0">
                <a:latin typeface="Arial"/>
                <a:cs typeface="Arial"/>
              </a:rPr>
              <a:t>y</a:t>
            </a:r>
            <a:r>
              <a:rPr dirty="0" smtClean="0" sz="2400" spc="24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f</a:t>
            </a:r>
            <a:r>
              <a:rPr dirty="0" smtClean="0" sz="2400" spc="22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</a:t>
            </a:r>
            <a:r>
              <a:rPr dirty="0" smtClean="0" sz="2400" spc="-10">
                <a:latin typeface="Arial"/>
                <a:cs typeface="Arial"/>
              </a:rPr>
              <a:t>h</a:t>
            </a:r>
            <a:r>
              <a:rPr dirty="0" smtClean="0" sz="2400" spc="0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 1MB </a:t>
            </a:r>
            <a:r>
              <a:rPr dirty="0" smtClean="0" sz="2400" spc="-28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f </a:t>
            </a:r>
            <a:r>
              <a:rPr dirty="0" smtClean="0" sz="2400" spc="-300">
                <a:latin typeface="Arial"/>
                <a:cs typeface="Arial"/>
              </a:rPr>
              <a:t> </a:t>
            </a:r>
            <a:r>
              <a:rPr dirty="0" smtClean="0" sz="2400" spc="-10">
                <a:latin typeface="Arial"/>
                <a:cs typeface="Arial"/>
              </a:rPr>
              <a:t>m</a:t>
            </a:r>
            <a:r>
              <a:rPr dirty="0" smtClean="0" sz="2400" spc="0">
                <a:latin typeface="Arial"/>
                <a:cs typeface="Arial"/>
              </a:rPr>
              <a:t>emor</a:t>
            </a:r>
            <a:r>
              <a:rPr dirty="0" smtClean="0" sz="2400" spc="5">
                <a:latin typeface="Arial"/>
                <a:cs typeface="Arial"/>
              </a:rPr>
              <a:t>y</a:t>
            </a:r>
            <a:r>
              <a:rPr dirty="0" smtClean="0" sz="2400" spc="0">
                <a:latin typeface="Arial"/>
                <a:cs typeface="Arial"/>
              </a:rPr>
              <a:t>. </a:t>
            </a:r>
            <a:r>
              <a:rPr dirty="0" smtClean="0" sz="2400" spc="-29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s </a:t>
            </a:r>
            <a:r>
              <a:rPr dirty="0" smtClean="0" sz="2400" spc="-28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can </a:t>
            </a:r>
            <a:r>
              <a:rPr dirty="0" smtClean="0" sz="2400" spc="-30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b</a:t>
            </a:r>
            <a:r>
              <a:rPr dirty="0" smtClean="0" sz="2400" spc="0">
                <a:latin typeface="Arial"/>
                <a:cs typeface="Arial"/>
              </a:rPr>
              <a:t>e </a:t>
            </a:r>
            <a:r>
              <a:rPr dirty="0" smtClean="0" sz="2400" spc="-280">
                <a:latin typeface="Arial"/>
                <a:cs typeface="Arial"/>
              </a:rPr>
              <a:t> </a:t>
            </a:r>
            <a:r>
              <a:rPr dirty="0" smtClean="0" sz="2400" spc="-15">
                <a:latin typeface="Arial"/>
                <a:cs typeface="Arial"/>
              </a:rPr>
              <a:t>s</a:t>
            </a:r>
            <a:r>
              <a:rPr dirty="0" smtClean="0" sz="2400" spc="0">
                <a:latin typeface="Arial"/>
                <a:cs typeface="Arial"/>
              </a:rPr>
              <a:t>o</a:t>
            </a:r>
            <a:r>
              <a:rPr dirty="0" smtClean="0" sz="2400" spc="-10">
                <a:latin typeface="Arial"/>
                <a:cs typeface="Arial"/>
              </a:rPr>
              <a:t>l</a:t>
            </a:r>
            <a:r>
              <a:rPr dirty="0" smtClean="0" sz="2400" spc="5">
                <a:latin typeface="Arial"/>
                <a:cs typeface="Arial"/>
              </a:rPr>
              <a:t>v</a:t>
            </a:r>
            <a:r>
              <a:rPr dirty="0" smtClean="0" sz="2400" spc="0">
                <a:latin typeface="Arial"/>
                <a:cs typeface="Arial"/>
              </a:rPr>
              <a:t>ed </a:t>
            </a:r>
            <a:r>
              <a:rPr dirty="0" smtClean="0" sz="2400" spc="-28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b</a:t>
            </a:r>
            <a:r>
              <a:rPr dirty="0" smtClean="0" sz="2400" spc="0">
                <a:latin typeface="Arial"/>
                <a:cs typeface="Arial"/>
              </a:rPr>
              <a:t>y </a:t>
            </a:r>
            <a:r>
              <a:rPr dirty="0" smtClean="0" sz="2400" spc="-28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using </a:t>
            </a:r>
            <a:r>
              <a:rPr dirty="0" smtClean="0" sz="2400" spc="-28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memory</a:t>
            </a:r>
            <a:r>
              <a:rPr dirty="0" smtClean="0" sz="2400" spc="0">
                <a:latin typeface="Arial"/>
                <a:cs typeface="Arial"/>
              </a:rPr>
              <a:t> segmentat</a:t>
            </a:r>
            <a:r>
              <a:rPr dirty="0" smtClean="0" sz="2400" spc="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o</a:t>
            </a:r>
            <a:r>
              <a:rPr dirty="0" smtClean="0" sz="2400" spc="-25">
                <a:latin typeface="Arial"/>
                <a:cs typeface="Arial"/>
              </a:rPr>
              <a:t>n</a:t>
            </a:r>
            <a:r>
              <a:rPr dirty="0" smtClean="0" sz="2400" spc="0">
                <a:latin typeface="Arial"/>
                <a:cs typeface="Arial"/>
              </a:rPr>
              <a:t>., </a:t>
            </a:r>
            <a:r>
              <a:rPr dirty="0" smtClean="0" sz="2400" spc="4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w</a:t>
            </a:r>
            <a:r>
              <a:rPr dirty="0" smtClean="0" sz="2400" spc="-10">
                <a:latin typeface="Arial"/>
                <a:cs typeface="Arial"/>
              </a:rPr>
              <a:t>h</a:t>
            </a:r>
            <a:r>
              <a:rPr dirty="0" smtClean="0" sz="2400" spc="0">
                <a:latin typeface="Arial"/>
                <a:cs typeface="Arial"/>
              </a:rPr>
              <a:t>ere </a:t>
            </a:r>
            <a:r>
              <a:rPr dirty="0" smtClean="0" sz="2400" spc="4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e</a:t>
            </a:r>
            <a:r>
              <a:rPr dirty="0" smtClean="0" sz="2400" spc="-10">
                <a:latin typeface="Arial"/>
                <a:cs typeface="Arial"/>
              </a:rPr>
              <a:t>a</a:t>
            </a:r>
            <a:r>
              <a:rPr dirty="0" smtClean="0" sz="2400" spc="0">
                <a:latin typeface="Arial"/>
                <a:cs typeface="Arial"/>
              </a:rPr>
              <a:t>ch </a:t>
            </a:r>
            <a:r>
              <a:rPr dirty="0" smtClean="0" sz="2400" spc="2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seg</a:t>
            </a:r>
            <a:r>
              <a:rPr dirty="0" smtClean="0" sz="2400" spc="5">
                <a:latin typeface="Arial"/>
                <a:cs typeface="Arial"/>
              </a:rPr>
              <a:t>m</a:t>
            </a:r>
            <a:r>
              <a:rPr dirty="0" smtClean="0" sz="2400" spc="0">
                <a:latin typeface="Arial"/>
                <a:cs typeface="Arial"/>
              </a:rPr>
              <a:t>e</a:t>
            </a:r>
            <a:r>
              <a:rPr dirty="0" smtClean="0" sz="2400" spc="-10">
                <a:latin typeface="Arial"/>
                <a:cs typeface="Arial"/>
              </a:rPr>
              <a:t>n</a:t>
            </a:r>
            <a:r>
              <a:rPr dirty="0" smtClean="0" sz="2400" spc="0">
                <a:latin typeface="Arial"/>
                <a:cs typeface="Arial"/>
              </a:rPr>
              <a:t>t </a:t>
            </a:r>
            <a:r>
              <a:rPr dirty="0" smtClean="0" sz="2400" spc="3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reg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5">
                <a:latin typeface="Arial"/>
                <a:cs typeface="Arial"/>
              </a:rPr>
              <a:t>s</a:t>
            </a:r>
            <a:r>
              <a:rPr dirty="0" smtClean="0" sz="2400" spc="0">
                <a:latin typeface="Arial"/>
                <a:cs typeface="Arial"/>
              </a:rPr>
              <a:t>ter </a:t>
            </a:r>
            <a:r>
              <a:rPr dirty="0" smtClean="0" sz="2400" spc="45">
                <a:latin typeface="Arial"/>
                <a:cs typeface="Arial"/>
              </a:rPr>
              <a:t> 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s </a:t>
            </a:r>
            <a:r>
              <a:rPr dirty="0" smtClean="0" sz="2400" spc="3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16</a:t>
            </a:r>
            <a:r>
              <a:rPr dirty="0" smtClean="0" sz="2400" spc="0">
                <a:latin typeface="Arial"/>
                <a:cs typeface="Arial"/>
              </a:rPr>
              <a:t>-b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t</a:t>
            </a:r>
            <a:r>
              <a:rPr dirty="0" smtClean="0" sz="2400" spc="0">
                <a:latin typeface="Arial"/>
                <a:cs typeface="Arial"/>
              </a:rPr>
              <a:t> (</a:t>
            </a:r>
            <a:r>
              <a:rPr dirty="0" smtClean="0" sz="2400" spc="10">
                <a:latin typeface="Arial"/>
                <a:cs typeface="Arial"/>
              </a:rPr>
              <a:t>t</a:t>
            </a:r>
            <a:r>
              <a:rPr dirty="0" smtClean="0" sz="2400" spc="0">
                <a:latin typeface="Arial"/>
                <a:cs typeface="Arial"/>
              </a:rPr>
              <a:t>his</a:t>
            </a:r>
            <a:r>
              <a:rPr dirty="0" smtClean="0" sz="2400" spc="24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16</a:t>
            </a:r>
            <a:r>
              <a:rPr dirty="0" smtClean="0" sz="2400" spc="0">
                <a:latin typeface="Arial"/>
                <a:cs typeface="Arial"/>
              </a:rPr>
              <a:t>-b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t</a:t>
            </a:r>
            <a:r>
              <a:rPr dirty="0" smtClean="0" sz="2400" spc="26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s</a:t>
            </a:r>
            <a:r>
              <a:rPr dirty="0" smtClean="0" sz="2400" spc="24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</a:t>
            </a:r>
            <a:r>
              <a:rPr dirty="0" smtClean="0" sz="2400" spc="24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h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5">
                <a:latin typeface="Arial"/>
                <a:cs typeface="Arial"/>
              </a:rPr>
              <a:t>g</a:t>
            </a:r>
            <a:r>
              <a:rPr dirty="0" smtClean="0" sz="2400" spc="0">
                <a:latin typeface="Arial"/>
                <a:cs typeface="Arial"/>
              </a:rPr>
              <a:t>h</a:t>
            </a:r>
            <a:r>
              <a:rPr dirty="0" smtClean="0" sz="2400" spc="254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16</a:t>
            </a:r>
            <a:r>
              <a:rPr dirty="0" smtClean="0" sz="2400" spc="0">
                <a:latin typeface="Arial"/>
                <a:cs typeface="Arial"/>
              </a:rPr>
              <a:t>-b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t</a:t>
            </a:r>
            <a:r>
              <a:rPr dirty="0" smtClean="0" sz="2400" spc="26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f</a:t>
            </a:r>
            <a:r>
              <a:rPr dirty="0" smtClean="0" sz="2400" spc="23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</a:t>
            </a:r>
            <a:r>
              <a:rPr dirty="0" smtClean="0" sz="2400" spc="-10">
                <a:latin typeface="Arial"/>
                <a:cs typeface="Arial"/>
              </a:rPr>
              <a:t>d</a:t>
            </a:r>
            <a:r>
              <a:rPr dirty="0" smtClean="0" sz="2400" spc="0">
                <a:latin typeface="Arial"/>
                <a:cs typeface="Arial"/>
              </a:rPr>
              <a:t>dress</a:t>
            </a:r>
            <a:r>
              <a:rPr dirty="0" smtClean="0" sz="2400" spc="254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Bus</a:t>
            </a:r>
            <a:r>
              <a:rPr dirty="0" smtClean="0" sz="2400" spc="254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(</a:t>
            </a:r>
            <a:r>
              <a:rPr dirty="0" smtClean="0" sz="2400" spc="-5">
                <a:latin typeface="Arial"/>
                <a:cs typeface="Arial"/>
              </a:rPr>
              <a:t>A</a:t>
            </a:r>
            <a:r>
              <a:rPr dirty="0" smtClean="0" sz="2400" spc="-5">
                <a:latin typeface="Arial"/>
                <a:cs typeface="Arial"/>
              </a:rPr>
              <a:t>4</a:t>
            </a:r>
            <a:r>
              <a:rPr dirty="0" smtClean="0" sz="2400" spc="0">
                <a:latin typeface="Arial"/>
                <a:cs typeface="Arial"/>
              </a:rPr>
              <a:t>-</a:t>
            </a:r>
            <a:r>
              <a:rPr dirty="0" smtClean="0" sz="2400" spc="24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A19</a:t>
            </a:r>
            <a:r>
              <a:rPr dirty="0" smtClean="0" sz="2400" spc="0">
                <a:latin typeface="Arial"/>
                <a:cs typeface="Arial"/>
              </a:rPr>
              <a:t>))</a:t>
            </a:r>
            <a:endParaRPr sz="2400">
              <a:latin typeface="Arial"/>
              <a:cs typeface="Arial"/>
            </a:endParaRPr>
          </a:p>
          <a:p>
            <a:pPr marL="355600" marR="14604">
              <a:lnSpc>
                <a:spcPct val="100000"/>
              </a:lnSpc>
              <a:tabLst>
                <a:tab pos="899794" algn="l"/>
                <a:tab pos="1696720" algn="l"/>
                <a:tab pos="2086610" algn="l"/>
                <a:tab pos="2647950" algn="l"/>
                <a:tab pos="3954145" algn="l"/>
                <a:tab pos="5260340" algn="l"/>
                <a:tab pos="6684009" algn="l"/>
                <a:tab pos="7244715" algn="l"/>
              </a:tabLst>
            </a:pPr>
            <a:r>
              <a:rPr dirty="0" smtClean="0" sz="2400" spc="-5">
                <a:latin typeface="Arial"/>
                <a:cs typeface="Arial"/>
              </a:rPr>
              <a:t>i</a:t>
            </a:r>
            <a:r>
              <a:rPr dirty="0" smtClean="0" sz="2400" spc="5">
                <a:latin typeface="Arial"/>
                <a:cs typeface="Arial"/>
              </a:rPr>
              <a:t>.</a:t>
            </a:r>
            <a:r>
              <a:rPr dirty="0" smtClean="0" sz="2400" spc="-5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.	</a:t>
            </a:r>
            <a:r>
              <a:rPr dirty="0" smtClean="0" sz="2400" spc="0">
                <a:latin typeface="Arial"/>
                <a:cs typeface="Arial"/>
              </a:rPr>
              <a:t>each	</a:t>
            </a:r>
            <a:r>
              <a:rPr dirty="0" smtClean="0" sz="2400" spc="-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f	</a:t>
            </a:r>
            <a:r>
              <a:rPr dirty="0" smtClean="0" sz="2400" spc="0">
                <a:latin typeface="Arial"/>
                <a:cs typeface="Arial"/>
              </a:rPr>
              <a:t>the	</a:t>
            </a:r>
            <a:r>
              <a:rPr dirty="0" smtClean="0" sz="2400" spc="0">
                <a:latin typeface="Arial"/>
                <a:cs typeface="Arial"/>
              </a:rPr>
              <a:t>segment	</a:t>
            </a:r>
            <a:r>
              <a:rPr dirty="0" smtClean="0" sz="2400" spc="0">
                <a:latin typeface="Arial"/>
                <a:cs typeface="Arial"/>
              </a:rPr>
              <a:t>registers	</a:t>
            </a:r>
            <a:r>
              <a:rPr dirty="0" smtClean="0" sz="2400" spc="0">
                <a:latin typeface="Arial"/>
                <a:cs typeface="Arial"/>
              </a:rPr>
              <a:t>represent	</a:t>
            </a:r>
            <a:r>
              <a:rPr dirty="0" smtClean="0" sz="2400" spc="0">
                <a:latin typeface="Arial"/>
                <a:cs typeface="Arial"/>
              </a:rPr>
              <a:t>the	</a:t>
            </a:r>
            <a:r>
              <a:rPr dirty="0" smtClean="0" sz="2400" spc="0">
                <a:latin typeface="Arial"/>
                <a:cs typeface="Arial"/>
              </a:rPr>
              <a:t>actual</a:t>
            </a:r>
            <a:r>
              <a:rPr dirty="0" smtClean="0" sz="2400" spc="0">
                <a:latin typeface="Arial"/>
                <a:cs typeface="Arial"/>
              </a:rPr>
              <a:t> address</a:t>
            </a:r>
            <a:r>
              <a:rPr dirty="0" smtClean="0" sz="2400" spc="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after</a:t>
            </a:r>
            <a:r>
              <a:rPr dirty="0" smtClean="0" sz="2400" spc="-1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shifting</a:t>
            </a:r>
            <a:r>
              <a:rPr dirty="0" smtClean="0" sz="2400" spc="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</a:t>
            </a:r>
            <a:r>
              <a:rPr dirty="0" smtClean="0" sz="2400" spc="-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ad</a:t>
            </a:r>
            <a:r>
              <a:rPr dirty="0" smtClean="0" sz="2400" spc="-10">
                <a:latin typeface="Arial"/>
                <a:cs typeface="Arial"/>
              </a:rPr>
              <a:t>d</a:t>
            </a:r>
            <a:r>
              <a:rPr dirty="0" smtClean="0" sz="2400" spc="0">
                <a:latin typeface="Arial"/>
                <a:cs typeface="Arial"/>
              </a:rPr>
              <a:t>ress</a:t>
            </a:r>
            <a:r>
              <a:rPr dirty="0" smtClean="0" sz="2400" spc="2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4</a:t>
            </a:r>
            <a:r>
              <a:rPr dirty="0" smtClean="0" sz="2400" spc="0">
                <a:latin typeface="Arial"/>
                <a:cs typeface="Arial"/>
              </a:rPr>
              <a:t>-b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t</a:t>
            </a:r>
            <a:r>
              <a:rPr dirty="0" smtClean="0" sz="2400" spc="-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to</a:t>
            </a:r>
            <a:r>
              <a:rPr dirty="0" smtClean="0" sz="2400" spc="-1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ge</a:t>
            </a:r>
            <a:r>
              <a:rPr dirty="0" smtClean="0" sz="2400" spc="0">
                <a:latin typeface="Arial"/>
                <a:cs typeface="Arial"/>
              </a:rPr>
              <a:t>t</a:t>
            </a:r>
            <a:r>
              <a:rPr dirty="0" smtClean="0" sz="2400" spc="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20 b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ts.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0" y="3276600"/>
            <a:ext cx="6248400" cy="28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50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74320"/>
            <a:ext cx="8229600" cy="868679"/>
          </a:xfrm>
          <a:custGeom>
            <a:avLst/>
            <a:gdLst/>
            <a:ahLst/>
            <a:cxnLst/>
            <a:rect l="l" t="t" r="r" b="b"/>
            <a:pathLst>
              <a:path w="8229600" h="868679">
                <a:moveTo>
                  <a:pt x="0" y="868679"/>
                </a:moveTo>
                <a:lnTo>
                  <a:pt x="8229600" y="868679"/>
                </a:lnTo>
                <a:lnTo>
                  <a:pt x="8229600" y="0"/>
                </a:lnTo>
                <a:lnTo>
                  <a:pt x="0" y="0"/>
                </a:lnTo>
                <a:lnTo>
                  <a:pt x="0" y="868679"/>
                </a:lnTo>
                <a:close/>
              </a:path>
            </a:pathLst>
          </a:custGeom>
          <a:solidFill>
            <a:srgbClr val="99336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74672" y="422402"/>
            <a:ext cx="5993765" cy="5568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600">
                <a:solidFill>
                  <a:srgbClr val="FFFF00"/>
                </a:solidFill>
                <a:latin typeface="Arial"/>
                <a:cs typeface="Arial"/>
              </a:rPr>
              <a:t>REGIST</a:t>
            </a:r>
            <a:r>
              <a:rPr dirty="0" smtClean="0" sz="3600" spc="-15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mtClean="0" sz="3600" spc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dirty="0" smtClean="0" sz="3600" spc="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mtClean="0" sz="3600" spc="0">
                <a:solidFill>
                  <a:srgbClr val="FFFF00"/>
                </a:solidFill>
                <a:latin typeface="Arial"/>
                <a:cs typeface="Arial"/>
              </a:rPr>
              <a:t>ORGANISA</a:t>
            </a:r>
            <a:r>
              <a:rPr dirty="0" smtClean="0" sz="3600" spc="-15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dirty="0" smtClean="0" sz="3600" spc="0">
                <a:solidFill>
                  <a:srgbClr val="FFFF00"/>
                </a:solidFill>
                <a:latin typeface="Arial"/>
                <a:cs typeface="Arial"/>
              </a:rPr>
              <a:t>ION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1219200"/>
            <a:ext cx="8229600" cy="5105400"/>
          </a:xfrm>
          <a:custGeom>
            <a:avLst/>
            <a:gdLst/>
            <a:ahLst/>
            <a:cxnLst/>
            <a:rect l="l" t="t" r="r" b="b"/>
            <a:pathLst>
              <a:path w="8229600" h="5105400">
                <a:moveTo>
                  <a:pt x="0" y="5105400"/>
                </a:moveTo>
                <a:lnTo>
                  <a:pt x="8229600" y="5105400"/>
                </a:lnTo>
                <a:lnTo>
                  <a:pt x="8229600" y="0"/>
                </a:lnTo>
                <a:lnTo>
                  <a:pt x="0" y="0"/>
                </a:lnTo>
                <a:lnTo>
                  <a:pt x="0" y="510540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35940" y="1227581"/>
            <a:ext cx="8072755" cy="7105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 marR="12700" indent="-342900">
              <a:lnSpc>
                <a:spcPts val="2800"/>
              </a:lnSpc>
              <a:buFont typeface="Wingdings"/>
              <a:buChar char=""/>
              <a:tabLst>
                <a:tab pos="354965" algn="l"/>
              </a:tabLst>
            </a:pPr>
            <a:r>
              <a:rPr dirty="0" smtClean="0" sz="2000">
                <a:latin typeface="Arial"/>
                <a:cs typeface="Arial"/>
              </a:rPr>
              <a:t>The </a:t>
            </a:r>
            <a:r>
              <a:rPr dirty="0" smtClean="0" sz="2000" spc="-26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14 </a:t>
            </a:r>
            <a:r>
              <a:rPr dirty="0" smtClean="0" sz="2000" spc="-275">
                <a:latin typeface="Arial"/>
                <a:cs typeface="Arial"/>
              </a:rPr>
              <a:t> </a:t>
            </a:r>
            <a:r>
              <a:rPr dirty="0" smtClean="0" sz="2000" spc="-10">
                <a:latin typeface="Arial"/>
                <a:cs typeface="Arial"/>
              </a:rPr>
              <a:t>r</a:t>
            </a:r>
            <a:r>
              <a:rPr dirty="0" smtClean="0" sz="2000" spc="0">
                <a:latin typeface="Arial"/>
                <a:cs typeface="Arial"/>
              </a:rPr>
              <a:t>egi</a:t>
            </a:r>
            <a:r>
              <a:rPr dirty="0" smtClean="0" sz="2000" spc="5">
                <a:latin typeface="Arial"/>
                <a:cs typeface="Arial"/>
              </a:rPr>
              <a:t>s</a:t>
            </a:r>
            <a:r>
              <a:rPr dirty="0" smtClean="0" sz="2000" spc="-20">
                <a:latin typeface="Arial"/>
                <a:cs typeface="Arial"/>
              </a:rPr>
              <a:t>t</a:t>
            </a:r>
            <a:r>
              <a:rPr dirty="0" smtClean="0" sz="2000" spc="0">
                <a:latin typeface="Arial"/>
                <a:cs typeface="Arial"/>
              </a:rPr>
              <a:t>ers </a:t>
            </a:r>
            <a:r>
              <a:rPr dirty="0" smtClean="0" sz="2000" spc="-26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of </a:t>
            </a:r>
            <a:r>
              <a:rPr dirty="0" smtClean="0" sz="2000" spc="-28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80</a:t>
            </a:r>
            <a:r>
              <a:rPr dirty="0" smtClean="0" sz="2000" spc="-10">
                <a:latin typeface="Arial"/>
                <a:cs typeface="Arial"/>
              </a:rPr>
              <a:t>8</a:t>
            </a:r>
            <a:r>
              <a:rPr dirty="0" smtClean="0" sz="2000" spc="0">
                <a:latin typeface="Arial"/>
                <a:cs typeface="Arial"/>
              </a:rPr>
              <a:t>6 </a:t>
            </a:r>
            <a:r>
              <a:rPr dirty="0" smtClean="0" sz="2000" spc="-27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micro</a:t>
            </a:r>
            <a:r>
              <a:rPr dirty="0" smtClean="0" sz="2000" spc="-15">
                <a:latin typeface="Arial"/>
                <a:cs typeface="Arial"/>
              </a:rPr>
              <a:t>p</a:t>
            </a:r>
            <a:r>
              <a:rPr dirty="0" smtClean="0" sz="2000" spc="0">
                <a:latin typeface="Arial"/>
                <a:cs typeface="Arial"/>
              </a:rPr>
              <a:t>roc</a:t>
            </a:r>
            <a:r>
              <a:rPr dirty="0" smtClean="0" sz="2000" spc="-10">
                <a:latin typeface="Arial"/>
                <a:cs typeface="Arial"/>
              </a:rPr>
              <a:t>e</a:t>
            </a:r>
            <a:r>
              <a:rPr dirty="0" smtClean="0" sz="2000" spc="0">
                <a:latin typeface="Arial"/>
                <a:cs typeface="Arial"/>
              </a:rPr>
              <a:t>ssor </a:t>
            </a:r>
            <a:r>
              <a:rPr dirty="0" smtClean="0" sz="2000" spc="-26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are </a:t>
            </a:r>
            <a:r>
              <a:rPr dirty="0" smtClean="0" sz="2000" spc="-26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ca</a:t>
            </a:r>
            <a:r>
              <a:rPr dirty="0" smtClean="0" sz="2000" spc="-10">
                <a:latin typeface="Arial"/>
                <a:cs typeface="Arial"/>
              </a:rPr>
              <a:t>t</a:t>
            </a:r>
            <a:r>
              <a:rPr dirty="0" smtClean="0" sz="2000" spc="-10">
                <a:latin typeface="Arial"/>
                <a:cs typeface="Arial"/>
              </a:rPr>
              <a:t>e</a:t>
            </a:r>
            <a:r>
              <a:rPr dirty="0" smtClean="0" sz="2000" spc="-10">
                <a:latin typeface="Arial"/>
                <a:cs typeface="Arial"/>
              </a:rPr>
              <a:t>g</a:t>
            </a:r>
            <a:r>
              <a:rPr dirty="0" smtClean="0" sz="2000" spc="0">
                <a:latin typeface="Arial"/>
                <a:cs typeface="Arial"/>
              </a:rPr>
              <a:t>ori</a:t>
            </a:r>
            <a:r>
              <a:rPr dirty="0" smtClean="0" sz="2000" spc="-10">
                <a:latin typeface="Arial"/>
                <a:cs typeface="Arial"/>
              </a:rPr>
              <a:t>z</a:t>
            </a:r>
            <a:r>
              <a:rPr dirty="0" smtClean="0" sz="2000" spc="0">
                <a:latin typeface="Arial"/>
                <a:cs typeface="Arial"/>
              </a:rPr>
              <a:t>ed </a:t>
            </a:r>
            <a:r>
              <a:rPr dirty="0" smtClean="0" sz="2000" spc="-254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into </a:t>
            </a:r>
            <a:r>
              <a:rPr dirty="0" smtClean="0" sz="2000" spc="-27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f</a:t>
            </a:r>
            <a:r>
              <a:rPr dirty="0" smtClean="0" sz="2000" spc="-20">
                <a:latin typeface="Arial"/>
                <a:cs typeface="Arial"/>
              </a:rPr>
              <a:t>o</a:t>
            </a:r>
            <a:r>
              <a:rPr dirty="0" smtClean="0" sz="2000" spc="0">
                <a:latin typeface="Arial"/>
                <a:cs typeface="Arial"/>
              </a:rPr>
              <a:t>ur</a:t>
            </a:r>
            <a:r>
              <a:rPr dirty="0" smtClean="0" sz="2000" spc="0">
                <a:latin typeface="Arial"/>
                <a:cs typeface="Arial"/>
              </a:rPr>
              <a:t> g</a:t>
            </a:r>
            <a:r>
              <a:rPr dirty="0" smtClean="0" sz="2000" spc="10">
                <a:latin typeface="Arial"/>
                <a:cs typeface="Arial"/>
              </a:rPr>
              <a:t>r</a:t>
            </a:r>
            <a:r>
              <a:rPr dirty="0" smtClean="0" sz="2000" spc="0">
                <a:latin typeface="Arial"/>
                <a:cs typeface="Arial"/>
              </a:rPr>
              <a:t>o</a:t>
            </a:r>
            <a:r>
              <a:rPr dirty="0" smtClean="0" sz="2000" spc="5">
                <a:latin typeface="Arial"/>
                <a:cs typeface="Arial"/>
              </a:rPr>
              <a:t>u</a:t>
            </a:r>
            <a:r>
              <a:rPr dirty="0" smtClean="0" sz="2000" spc="0">
                <a:latin typeface="Arial"/>
                <a:cs typeface="Arial"/>
              </a:rPr>
              <a:t>ps</a:t>
            </a:r>
            <a:r>
              <a:rPr dirty="0" smtClean="0" sz="2000" spc="-4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as</a:t>
            </a:r>
            <a:r>
              <a:rPr dirty="0" smtClean="0" sz="2000" spc="-1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s</a:t>
            </a:r>
            <a:r>
              <a:rPr dirty="0" smtClean="0" sz="2000" spc="5">
                <a:latin typeface="Arial"/>
                <a:cs typeface="Arial"/>
              </a:rPr>
              <a:t>h</a:t>
            </a:r>
            <a:r>
              <a:rPr dirty="0" smtClean="0" sz="2000" spc="0">
                <a:latin typeface="Arial"/>
                <a:cs typeface="Arial"/>
              </a:rPr>
              <a:t>own</a:t>
            </a:r>
            <a:r>
              <a:rPr dirty="0" smtClean="0" sz="2000" spc="-25">
                <a:latin typeface="Arial"/>
                <a:cs typeface="Arial"/>
              </a:rPr>
              <a:t> </a:t>
            </a:r>
            <a:r>
              <a:rPr dirty="0" smtClean="0" sz="2000" spc="-5">
                <a:latin typeface="Arial"/>
                <a:cs typeface="Arial"/>
              </a:rPr>
              <a:t>i</a:t>
            </a:r>
            <a:r>
              <a:rPr dirty="0" smtClean="0" sz="2000" spc="0">
                <a:latin typeface="Arial"/>
                <a:cs typeface="Arial"/>
              </a:rPr>
              <a:t>n the</a:t>
            </a:r>
            <a:r>
              <a:rPr dirty="0" smtClean="0" sz="2000" spc="-2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table</a:t>
            </a:r>
            <a:r>
              <a:rPr dirty="0" smtClean="0" sz="2000" spc="-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belo</a:t>
            </a:r>
            <a:r>
              <a:rPr dirty="0" smtClean="0" sz="2000" spc="5">
                <a:latin typeface="Arial"/>
                <a:cs typeface="Arial"/>
              </a:rPr>
              <a:t>w</a:t>
            </a:r>
            <a:r>
              <a:rPr dirty="0" smtClean="0" sz="2400" spc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2057400"/>
            <a:ext cx="8229600" cy="426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50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74320"/>
            <a:ext cx="8229600" cy="868679"/>
          </a:xfrm>
          <a:custGeom>
            <a:avLst/>
            <a:gdLst/>
            <a:ahLst/>
            <a:cxnLst/>
            <a:rect l="l" t="t" r="r" b="b"/>
            <a:pathLst>
              <a:path w="8229600" h="868679">
                <a:moveTo>
                  <a:pt x="0" y="868679"/>
                </a:moveTo>
                <a:lnTo>
                  <a:pt x="8229600" y="868679"/>
                </a:lnTo>
                <a:lnTo>
                  <a:pt x="8229600" y="0"/>
                </a:lnTo>
                <a:lnTo>
                  <a:pt x="0" y="0"/>
                </a:lnTo>
                <a:lnTo>
                  <a:pt x="0" y="868679"/>
                </a:lnTo>
                <a:close/>
              </a:path>
            </a:pathLst>
          </a:custGeom>
          <a:solidFill>
            <a:srgbClr val="99336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94994" y="453390"/>
            <a:ext cx="7355205" cy="4965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200" b="1">
                <a:solidFill>
                  <a:srgbClr val="FFFF00"/>
                </a:solidFill>
                <a:latin typeface="Arial"/>
                <a:cs typeface="Arial"/>
              </a:rPr>
              <a:t>In</a:t>
            </a:r>
            <a:r>
              <a:rPr dirty="0" smtClean="0" sz="3200" spc="-10" b="1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dirty="0" smtClean="0" sz="3200" spc="0" b="1">
                <a:solidFill>
                  <a:srgbClr val="FFFF00"/>
                </a:solidFill>
                <a:latin typeface="Arial"/>
                <a:cs typeface="Arial"/>
              </a:rPr>
              <a:t>truction</a:t>
            </a:r>
            <a:r>
              <a:rPr dirty="0" smtClean="0" sz="3200" spc="-5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mtClean="0" sz="3200" spc="0" b="1">
                <a:solidFill>
                  <a:srgbClr val="FFFF00"/>
                </a:solidFill>
                <a:latin typeface="Arial"/>
                <a:cs typeface="Arial"/>
              </a:rPr>
              <a:t>Ex</a:t>
            </a:r>
            <a:r>
              <a:rPr dirty="0" smtClean="0" sz="3200" spc="-15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mtClean="0" sz="3200" spc="0" b="1">
                <a:solidFill>
                  <a:srgbClr val="FFFF00"/>
                </a:solidFill>
                <a:latin typeface="Arial"/>
                <a:cs typeface="Arial"/>
              </a:rPr>
              <a:t>cuti</a:t>
            </a:r>
            <a:r>
              <a:rPr dirty="0" smtClean="0" sz="3200" spc="-10" b="1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dirty="0" smtClean="0" sz="3200" spc="0" b="1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dirty="0" smtClean="0" sz="3200" spc="-3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mtClean="0" sz="3200" spc="0" b="1">
                <a:solidFill>
                  <a:srgbClr val="FFFF00"/>
                </a:solidFill>
                <a:latin typeface="Arial"/>
                <a:cs typeface="Arial"/>
              </a:rPr>
              <a:t>and</a:t>
            </a:r>
            <a:r>
              <a:rPr dirty="0" smtClean="0" sz="3200" spc="-2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mtClean="0" sz="3200" spc="0" b="1">
                <a:solidFill>
                  <a:srgbClr val="FFFF00"/>
                </a:solidFill>
                <a:latin typeface="Arial"/>
                <a:cs typeface="Arial"/>
              </a:rPr>
              <a:t>Addre</a:t>
            </a:r>
            <a:r>
              <a:rPr dirty="0" smtClean="0" sz="3200" spc="-10" b="1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dirty="0" smtClean="0" sz="3200" spc="0" b="1">
                <a:solidFill>
                  <a:srgbClr val="FFFF00"/>
                </a:solidFill>
                <a:latin typeface="Arial"/>
                <a:cs typeface="Arial"/>
              </a:rPr>
              <a:t>si</a:t>
            </a:r>
            <a:r>
              <a:rPr dirty="0" smtClean="0" sz="3200" spc="-10" b="1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dirty="0" smtClean="0" sz="3200" spc="0" b="1">
                <a:solidFill>
                  <a:srgbClr val="FFFF00"/>
                </a:solidFill>
                <a:latin typeface="Arial"/>
                <a:cs typeface="Arial"/>
              </a:rPr>
              <a:t>g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1295400"/>
            <a:ext cx="8229600" cy="4831080"/>
          </a:xfrm>
          <a:custGeom>
            <a:avLst/>
            <a:gdLst/>
            <a:ahLst/>
            <a:cxnLst/>
            <a:rect l="l" t="t" r="r" b="b"/>
            <a:pathLst>
              <a:path w="8229600" h="4831080">
                <a:moveTo>
                  <a:pt x="0" y="4831080"/>
                </a:moveTo>
                <a:lnTo>
                  <a:pt x="8229600" y="4831080"/>
                </a:lnTo>
                <a:lnTo>
                  <a:pt x="8229600" y="0"/>
                </a:lnTo>
                <a:lnTo>
                  <a:pt x="0" y="0"/>
                </a:lnTo>
                <a:lnTo>
                  <a:pt x="0" y="483108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35940" y="1333753"/>
            <a:ext cx="8074025" cy="38144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355600" marR="13335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  <a:tab pos="870585" algn="l"/>
              </a:tabLst>
            </a:pPr>
            <a:r>
              <a:rPr dirty="0" smtClean="0" sz="2400" spc="-5">
                <a:latin typeface="Arial"/>
                <a:cs typeface="Arial"/>
              </a:rPr>
              <a:t>A</a:t>
            </a:r>
            <a:r>
              <a:rPr dirty="0" smtClean="0" sz="2400" spc="0">
                <a:latin typeface="Arial"/>
                <a:cs typeface="Arial"/>
              </a:rPr>
              <a:t>n</a:t>
            </a:r>
            <a:r>
              <a:rPr dirty="0" smtClean="0" sz="2400" spc="18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assem</a:t>
            </a:r>
            <a:r>
              <a:rPr dirty="0" smtClean="0" sz="2400" spc="5">
                <a:latin typeface="Arial"/>
                <a:cs typeface="Arial"/>
              </a:rPr>
              <a:t>b</a:t>
            </a:r>
            <a:r>
              <a:rPr dirty="0" smtClean="0" sz="2400" spc="0">
                <a:latin typeface="Arial"/>
                <a:cs typeface="Arial"/>
              </a:rPr>
              <a:t>ly</a:t>
            </a:r>
            <a:r>
              <a:rPr dirty="0" smtClean="0" sz="2400" spc="18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l</a:t>
            </a:r>
            <a:r>
              <a:rPr dirty="0" smtClean="0" sz="2400" spc="-10">
                <a:latin typeface="Arial"/>
                <a:cs typeface="Arial"/>
              </a:rPr>
              <a:t>a</a:t>
            </a:r>
            <a:r>
              <a:rPr dirty="0" smtClean="0" sz="2400" spc="5">
                <a:latin typeface="Arial"/>
                <a:cs typeface="Arial"/>
              </a:rPr>
              <a:t>n</a:t>
            </a:r>
            <a:r>
              <a:rPr dirty="0" smtClean="0" sz="2400" spc="0">
                <a:latin typeface="Arial"/>
                <a:cs typeface="Arial"/>
              </a:rPr>
              <a:t>guage</a:t>
            </a:r>
            <a:r>
              <a:rPr dirty="0" smtClean="0" sz="2400" spc="19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program</a:t>
            </a:r>
            <a:r>
              <a:rPr dirty="0" smtClean="0" sz="2400" spc="5">
                <a:latin typeface="Arial"/>
                <a:cs typeface="Arial"/>
              </a:rPr>
              <a:t>m</a:t>
            </a:r>
            <a:r>
              <a:rPr dirty="0" smtClean="0" sz="2400" spc="0">
                <a:latin typeface="Arial"/>
                <a:cs typeface="Arial"/>
              </a:rPr>
              <a:t>er</a:t>
            </a:r>
            <a:r>
              <a:rPr dirty="0" smtClean="0" sz="2400" spc="19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write</a:t>
            </a:r>
            <a:r>
              <a:rPr dirty="0" smtClean="0" sz="2400" spc="17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</a:t>
            </a:r>
            <a:r>
              <a:rPr dirty="0" smtClean="0" sz="2400" spc="-10">
                <a:latin typeface="Arial"/>
                <a:cs typeface="Arial"/>
              </a:rPr>
              <a:t>h</a:t>
            </a:r>
            <a:r>
              <a:rPr dirty="0" smtClean="0" sz="2400" spc="0">
                <a:latin typeface="Arial"/>
                <a:cs typeface="Arial"/>
              </a:rPr>
              <a:t>e</a:t>
            </a:r>
            <a:r>
              <a:rPr dirty="0" smtClean="0" sz="2400" spc="18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</a:t>
            </a:r>
            <a:r>
              <a:rPr dirty="0" smtClean="0" sz="2400" spc="18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program</a:t>
            </a:r>
            <a:r>
              <a:rPr dirty="0" smtClean="0" sz="2400" spc="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n	</a:t>
            </a:r>
            <a:r>
              <a:rPr dirty="0" smtClean="0" sz="2400" spc="0" b="1">
                <a:latin typeface="Arial"/>
                <a:cs typeface="Arial"/>
              </a:rPr>
              <a:t>s</a:t>
            </a:r>
            <a:r>
              <a:rPr dirty="0" smtClean="0" sz="2400" spc="-20" b="1">
                <a:latin typeface="Arial"/>
                <a:cs typeface="Arial"/>
              </a:rPr>
              <a:t>y</a:t>
            </a:r>
            <a:r>
              <a:rPr dirty="0" smtClean="0" sz="2400" spc="0" b="1">
                <a:latin typeface="Arial"/>
                <a:cs typeface="Arial"/>
              </a:rPr>
              <a:t>mbolic  </a:t>
            </a:r>
            <a:r>
              <a:rPr dirty="0" smtClean="0" sz="2400" spc="195" b="1">
                <a:latin typeface="Arial"/>
                <a:cs typeface="Arial"/>
              </a:rPr>
              <a:t> </a:t>
            </a:r>
            <a:r>
              <a:rPr dirty="0" smtClean="0" sz="2400" spc="-5" b="1">
                <a:latin typeface="Arial"/>
                <a:cs typeface="Arial"/>
              </a:rPr>
              <a:t>cod</a:t>
            </a:r>
            <a:r>
              <a:rPr dirty="0" smtClean="0" sz="2400" spc="0" b="1">
                <a:latin typeface="Arial"/>
                <a:cs typeface="Arial"/>
              </a:rPr>
              <a:t>e  </a:t>
            </a:r>
            <a:r>
              <a:rPr dirty="0" smtClean="0" sz="2400" spc="185" b="1">
                <a:latin typeface="Arial"/>
                <a:cs typeface="Arial"/>
              </a:rPr>
              <a:t> </a:t>
            </a:r>
            <a:r>
              <a:rPr dirty="0" smtClean="0" sz="2400" spc="-5" b="1">
                <a:latin typeface="Arial"/>
                <a:cs typeface="Arial"/>
              </a:rPr>
              <a:t>an</a:t>
            </a:r>
            <a:r>
              <a:rPr dirty="0" smtClean="0" sz="2400" spc="0" b="1">
                <a:latin typeface="Arial"/>
                <a:cs typeface="Arial"/>
              </a:rPr>
              <a:t>d  </a:t>
            </a:r>
            <a:r>
              <a:rPr dirty="0" smtClean="0" sz="2400" spc="175" b="1">
                <a:latin typeface="Arial"/>
                <a:cs typeface="Arial"/>
              </a:rPr>
              <a:t> </a:t>
            </a:r>
            <a:r>
              <a:rPr dirty="0" smtClean="0" sz="2400" spc="-5" b="1">
                <a:latin typeface="Arial"/>
                <a:cs typeface="Arial"/>
              </a:rPr>
              <a:t>use</a:t>
            </a:r>
            <a:r>
              <a:rPr dirty="0" smtClean="0" sz="2400" spc="0" b="1">
                <a:latin typeface="Arial"/>
                <a:cs typeface="Arial"/>
              </a:rPr>
              <a:t>s  </a:t>
            </a:r>
            <a:r>
              <a:rPr dirty="0" smtClean="0" sz="2400" spc="19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the  </a:t>
            </a:r>
            <a:r>
              <a:rPr dirty="0" smtClean="0" sz="2400" spc="190" b="1">
                <a:latin typeface="Arial"/>
                <a:cs typeface="Arial"/>
              </a:rPr>
              <a:t> </a:t>
            </a:r>
            <a:r>
              <a:rPr dirty="0" smtClean="0" sz="2400" spc="-20" b="1">
                <a:latin typeface="Arial"/>
                <a:cs typeface="Arial"/>
              </a:rPr>
              <a:t>a</a:t>
            </a:r>
            <a:r>
              <a:rPr dirty="0" smtClean="0" sz="2400" spc="0" b="1">
                <a:latin typeface="Arial"/>
                <a:cs typeface="Arial"/>
              </a:rPr>
              <a:t>s</a:t>
            </a:r>
            <a:r>
              <a:rPr dirty="0" smtClean="0" sz="2400" spc="-10" b="1">
                <a:latin typeface="Arial"/>
                <a:cs typeface="Arial"/>
              </a:rPr>
              <a:t>s</a:t>
            </a:r>
            <a:r>
              <a:rPr dirty="0" smtClean="0" sz="2400" spc="0" b="1">
                <a:latin typeface="Arial"/>
                <a:cs typeface="Arial"/>
              </a:rPr>
              <a:t>em</a:t>
            </a:r>
            <a:r>
              <a:rPr dirty="0" smtClean="0" sz="2400" spc="-10" b="1">
                <a:latin typeface="Arial"/>
                <a:cs typeface="Arial"/>
              </a:rPr>
              <a:t>b</a:t>
            </a:r>
            <a:r>
              <a:rPr dirty="0" smtClean="0" sz="2400" spc="0" b="1">
                <a:latin typeface="Arial"/>
                <a:cs typeface="Arial"/>
              </a:rPr>
              <a:t>ler  </a:t>
            </a:r>
            <a:r>
              <a:rPr dirty="0" smtClean="0" sz="2400" spc="210" b="1">
                <a:latin typeface="Arial"/>
                <a:cs typeface="Arial"/>
              </a:rPr>
              <a:t> </a:t>
            </a:r>
            <a:r>
              <a:rPr dirty="0" smtClean="0" sz="2400" spc="-10" b="1">
                <a:latin typeface="Arial"/>
                <a:cs typeface="Arial"/>
              </a:rPr>
              <a:t>to</a:t>
            </a:r>
            <a:r>
              <a:rPr dirty="0" smtClean="0" sz="2400" spc="-1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t</a:t>
            </a:r>
            <a:r>
              <a:rPr dirty="0" smtClean="0" sz="2400" spc="5" b="1">
                <a:latin typeface="Arial"/>
                <a:cs typeface="Arial"/>
              </a:rPr>
              <a:t>r</a:t>
            </a:r>
            <a:r>
              <a:rPr dirty="0" smtClean="0" sz="2400" spc="0" b="1">
                <a:latin typeface="Arial"/>
                <a:cs typeface="Arial"/>
              </a:rPr>
              <a:t>anslate </a:t>
            </a:r>
            <a:r>
              <a:rPr dirty="0" smtClean="0" sz="2400" spc="-240" b="1">
                <a:latin typeface="Arial"/>
                <a:cs typeface="Arial"/>
              </a:rPr>
              <a:t> </a:t>
            </a:r>
            <a:r>
              <a:rPr dirty="0" smtClean="0" sz="2400" spc="-10" b="1">
                <a:latin typeface="Arial"/>
                <a:cs typeface="Arial"/>
              </a:rPr>
              <a:t>i</a:t>
            </a:r>
            <a:r>
              <a:rPr dirty="0" smtClean="0" sz="2400" spc="0" b="1">
                <a:latin typeface="Arial"/>
                <a:cs typeface="Arial"/>
              </a:rPr>
              <a:t>t </a:t>
            </a:r>
            <a:r>
              <a:rPr dirty="0" smtClean="0" sz="2400" spc="-24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into </a:t>
            </a:r>
            <a:r>
              <a:rPr dirty="0" smtClean="0" sz="2400" spc="-24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machine </a:t>
            </a:r>
            <a:r>
              <a:rPr dirty="0" smtClean="0" sz="2400" spc="-240" b="1">
                <a:latin typeface="Arial"/>
                <a:cs typeface="Arial"/>
              </a:rPr>
              <a:t> </a:t>
            </a:r>
            <a:r>
              <a:rPr dirty="0" smtClean="0" sz="2400" spc="-5" b="1">
                <a:latin typeface="Arial"/>
                <a:cs typeface="Arial"/>
              </a:rPr>
              <a:t>cod</a:t>
            </a:r>
            <a:r>
              <a:rPr dirty="0" smtClean="0" sz="2400" spc="0" b="1">
                <a:latin typeface="Arial"/>
                <a:cs typeface="Arial"/>
              </a:rPr>
              <a:t>e </a:t>
            </a:r>
            <a:r>
              <a:rPr dirty="0" smtClean="0" sz="2400" spc="-245" b="1">
                <a:latin typeface="Arial"/>
                <a:cs typeface="Arial"/>
              </a:rPr>
              <a:t> </a:t>
            </a:r>
            <a:r>
              <a:rPr dirty="0" smtClean="0" sz="2400" spc="-5" b="1">
                <a:latin typeface="Arial"/>
                <a:cs typeface="Arial"/>
              </a:rPr>
              <a:t>a</a:t>
            </a:r>
            <a:r>
              <a:rPr dirty="0" smtClean="0" sz="2400" spc="0" b="1">
                <a:latin typeface="Arial"/>
                <a:cs typeface="Arial"/>
              </a:rPr>
              <a:t>s </a:t>
            </a:r>
            <a:r>
              <a:rPr dirty="0" smtClean="0" sz="2400" spc="-235" b="1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EX</a:t>
            </a:r>
            <a:r>
              <a:rPr dirty="0" smtClean="0" sz="2400" spc="0">
                <a:latin typeface="Arial"/>
                <a:cs typeface="Arial"/>
              </a:rPr>
              <a:t>E </a:t>
            </a:r>
            <a:r>
              <a:rPr dirty="0" smtClean="0" sz="2400" spc="-24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progra</a:t>
            </a:r>
            <a:r>
              <a:rPr dirty="0" smtClean="0" sz="2400" spc="5">
                <a:latin typeface="Arial"/>
                <a:cs typeface="Arial"/>
              </a:rPr>
              <a:t>m</a:t>
            </a:r>
            <a:r>
              <a:rPr dirty="0" smtClean="0" sz="2400" spc="0">
                <a:latin typeface="Arial"/>
                <a:cs typeface="Arial"/>
              </a:rPr>
              <a:t>. </a:t>
            </a:r>
            <a:r>
              <a:rPr dirty="0" smtClean="0" sz="2400" spc="-229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F</a:t>
            </a:r>
            <a:r>
              <a:rPr dirty="0" smtClean="0" sz="2400" spc="-20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r</a:t>
            </a:r>
            <a:r>
              <a:rPr dirty="0" smtClean="0" sz="2400" spc="0">
                <a:latin typeface="Arial"/>
                <a:cs typeface="Arial"/>
              </a:rPr>
              <a:t> program </a:t>
            </a:r>
            <a:r>
              <a:rPr dirty="0" smtClean="0" sz="2400" spc="-285">
                <a:latin typeface="Arial"/>
                <a:cs typeface="Arial"/>
              </a:rPr>
              <a:t> </a:t>
            </a:r>
            <a:r>
              <a:rPr dirty="0" smtClean="0" sz="2400" spc="5">
                <a:latin typeface="Arial"/>
                <a:cs typeface="Arial"/>
              </a:rPr>
              <a:t>e</a:t>
            </a:r>
            <a:r>
              <a:rPr dirty="0" smtClean="0" sz="2400" spc="-15">
                <a:latin typeface="Arial"/>
                <a:cs typeface="Arial"/>
              </a:rPr>
              <a:t>x</a:t>
            </a:r>
            <a:r>
              <a:rPr dirty="0" smtClean="0" sz="2400" spc="0">
                <a:latin typeface="Arial"/>
                <a:cs typeface="Arial"/>
              </a:rPr>
              <a:t>e</a:t>
            </a:r>
            <a:r>
              <a:rPr dirty="0" smtClean="0" sz="2400" spc="5">
                <a:latin typeface="Arial"/>
                <a:cs typeface="Arial"/>
              </a:rPr>
              <a:t>c</a:t>
            </a:r>
            <a:r>
              <a:rPr dirty="0" smtClean="0" sz="2400" spc="0">
                <a:latin typeface="Arial"/>
                <a:cs typeface="Arial"/>
              </a:rPr>
              <a:t>ution, </a:t>
            </a:r>
            <a:r>
              <a:rPr dirty="0" smtClean="0" sz="2400" spc="-27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</a:t>
            </a:r>
            <a:r>
              <a:rPr dirty="0" smtClean="0" sz="2400" spc="-10">
                <a:latin typeface="Arial"/>
                <a:cs typeface="Arial"/>
              </a:rPr>
              <a:t>h</a:t>
            </a:r>
            <a:r>
              <a:rPr dirty="0" smtClean="0" sz="2400" spc="0">
                <a:latin typeface="Arial"/>
                <a:cs typeface="Arial"/>
              </a:rPr>
              <a:t>e </a:t>
            </a:r>
            <a:r>
              <a:rPr dirty="0" smtClean="0" sz="2400" spc="-28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system </a:t>
            </a:r>
            <a:r>
              <a:rPr dirty="0" smtClean="0" sz="2400" spc="-27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l</a:t>
            </a:r>
            <a:r>
              <a:rPr dirty="0" smtClean="0" sz="2400" spc="-10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oks </a:t>
            </a:r>
            <a:r>
              <a:rPr dirty="0" smtClean="0" sz="2400" spc="-285">
                <a:latin typeface="Arial"/>
                <a:cs typeface="Arial"/>
              </a:rPr>
              <a:t> </a:t>
            </a:r>
            <a:r>
              <a:rPr dirty="0" smtClean="0" sz="2400" spc="5">
                <a:latin typeface="Arial"/>
                <a:cs typeface="Arial"/>
              </a:rPr>
              <a:t>o</a:t>
            </a:r>
            <a:r>
              <a:rPr dirty="0" smtClean="0" sz="2400" spc="5">
                <a:latin typeface="Arial"/>
                <a:cs typeface="Arial"/>
              </a:rPr>
              <a:t>n</a:t>
            </a:r>
            <a:r>
              <a:rPr dirty="0" smtClean="0" sz="2400" spc="0">
                <a:latin typeface="Arial"/>
                <a:cs typeface="Arial"/>
              </a:rPr>
              <a:t>ly </a:t>
            </a:r>
            <a:r>
              <a:rPr dirty="0" smtClean="0" sz="2400" spc="-27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 </a:t>
            </a:r>
            <a:r>
              <a:rPr dirty="0" smtClean="0" sz="2400" spc="-28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machine</a:t>
            </a:r>
            <a:r>
              <a:rPr dirty="0" smtClean="0" sz="2400" spc="0">
                <a:latin typeface="Arial"/>
                <a:cs typeface="Arial"/>
              </a:rPr>
              <a:t> code</a:t>
            </a:r>
            <a:r>
              <a:rPr dirty="0" smtClean="0" sz="2400" spc="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i</a:t>
            </a:r>
            <a:r>
              <a:rPr dirty="0" smtClean="0" sz="2400" spc="-10">
                <a:latin typeface="Arial"/>
                <a:cs typeface="Arial"/>
              </a:rPr>
              <a:t>n</a:t>
            </a:r>
            <a:r>
              <a:rPr dirty="0" smtClean="0" sz="2400" spc="0">
                <a:latin typeface="Arial"/>
                <a:cs typeface="Arial"/>
              </a:rPr>
              <a:t>to</a:t>
            </a:r>
            <a:r>
              <a:rPr dirty="0" smtClean="0" sz="2400" spc="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memor</a:t>
            </a:r>
            <a:r>
              <a:rPr dirty="0" smtClean="0" sz="2400" spc="5">
                <a:latin typeface="Arial"/>
                <a:cs typeface="Arial"/>
              </a:rPr>
              <a:t>y</a:t>
            </a:r>
            <a:r>
              <a:rPr dirty="0" smtClean="0" sz="2400" spc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1000"/>
              </a:lnSpc>
              <a:buFont typeface="Wingdings"/>
              <a:buChar char=""/>
            </a:pPr>
            <a:endParaRPr sz="1000"/>
          </a:p>
          <a:p>
            <a:pPr>
              <a:lnSpc>
                <a:spcPts val="1000"/>
              </a:lnSpc>
              <a:buFont typeface="Wingdings"/>
              <a:buChar char=""/>
            </a:pPr>
            <a:endParaRPr sz="1000"/>
          </a:p>
          <a:p>
            <a:pPr>
              <a:lnSpc>
                <a:spcPts val="1000"/>
              </a:lnSpc>
              <a:buFont typeface="Wingdings"/>
              <a:buChar char=""/>
            </a:pPr>
            <a:endParaRPr sz="1000"/>
          </a:p>
          <a:p>
            <a:pPr>
              <a:lnSpc>
                <a:spcPts val="1000"/>
              </a:lnSpc>
              <a:spcBef>
                <a:spcPts val="33"/>
              </a:spcBef>
              <a:buFont typeface="Wingdings"/>
              <a:buChar char=""/>
            </a:pPr>
            <a:endParaRPr sz="1000"/>
          </a:p>
          <a:p>
            <a:pPr algn="just" marL="355600" marR="127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  <a:tab pos="1161415" algn="l"/>
              </a:tabLst>
            </a:pPr>
            <a:r>
              <a:rPr dirty="0" smtClean="0" sz="2400" spc="0">
                <a:latin typeface="Arial"/>
                <a:cs typeface="Arial"/>
              </a:rPr>
              <a:t>Every </a:t>
            </a:r>
            <a:r>
              <a:rPr dirty="0" smtClean="0" sz="2400" spc="12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i</a:t>
            </a:r>
            <a:r>
              <a:rPr dirty="0" smtClean="0" sz="2400" spc="-10">
                <a:latin typeface="Arial"/>
                <a:cs typeface="Arial"/>
              </a:rPr>
              <a:t>n</a:t>
            </a:r>
            <a:r>
              <a:rPr dirty="0" smtClean="0" sz="2400" spc="0">
                <a:latin typeface="Arial"/>
                <a:cs typeface="Arial"/>
              </a:rPr>
              <a:t>st</a:t>
            </a:r>
            <a:r>
              <a:rPr dirty="0" smtClean="0" sz="2400" spc="5">
                <a:latin typeface="Arial"/>
                <a:cs typeface="Arial"/>
              </a:rPr>
              <a:t>r</a:t>
            </a:r>
            <a:r>
              <a:rPr dirty="0" smtClean="0" sz="2400" spc="0">
                <a:latin typeface="Arial"/>
                <a:cs typeface="Arial"/>
              </a:rPr>
              <a:t>uction </a:t>
            </a:r>
            <a:r>
              <a:rPr dirty="0" smtClean="0" sz="2400" spc="12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c</a:t>
            </a:r>
            <a:r>
              <a:rPr dirty="0" smtClean="0" sz="2400" spc="5">
                <a:latin typeface="Arial"/>
                <a:cs typeface="Arial"/>
              </a:rPr>
              <a:t>o</a:t>
            </a:r>
            <a:r>
              <a:rPr dirty="0" smtClean="0" sz="2400" spc="5">
                <a:latin typeface="Arial"/>
                <a:cs typeface="Arial"/>
              </a:rPr>
              <a:t>n</a:t>
            </a:r>
            <a:r>
              <a:rPr dirty="0" smtClean="0" sz="2400" spc="0">
                <a:latin typeface="Arial"/>
                <a:cs typeface="Arial"/>
              </a:rPr>
              <a:t>sists </a:t>
            </a:r>
            <a:r>
              <a:rPr dirty="0" smtClean="0" sz="2400" spc="13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f </a:t>
            </a:r>
            <a:r>
              <a:rPr dirty="0" smtClean="0" sz="2400" spc="135">
                <a:latin typeface="Arial"/>
                <a:cs typeface="Arial"/>
              </a:rPr>
              <a:t> </a:t>
            </a:r>
            <a:r>
              <a:rPr dirty="0" smtClean="0" sz="2400" spc="-15">
                <a:latin typeface="Arial"/>
                <a:cs typeface="Arial"/>
              </a:rPr>
              <a:t>a</a:t>
            </a:r>
            <a:r>
              <a:rPr dirty="0" smtClean="0" sz="2400" spc="0">
                <a:latin typeface="Arial"/>
                <a:cs typeface="Arial"/>
              </a:rPr>
              <a:t>t </a:t>
            </a:r>
            <a:r>
              <a:rPr dirty="0" smtClean="0" sz="2400" spc="12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l</a:t>
            </a:r>
            <a:r>
              <a:rPr dirty="0" smtClean="0" sz="2400" spc="-10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ast </a:t>
            </a:r>
            <a:r>
              <a:rPr dirty="0" smtClean="0" sz="2400" spc="13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on</a:t>
            </a:r>
            <a:r>
              <a:rPr dirty="0" smtClean="0" sz="2400" spc="0">
                <a:latin typeface="Arial"/>
                <a:cs typeface="Arial"/>
              </a:rPr>
              <a:t>e </a:t>
            </a:r>
            <a:r>
              <a:rPr dirty="0" smtClean="0" sz="2400" spc="135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opera</a:t>
            </a:r>
            <a:r>
              <a:rPr dirty="0" smtClean="0" sz="2400" spc="5" b="1">
                <a:latin typeface="Arial"/>
                <a:cs typeface="Arial"/>
              </a:rPr>
              <a:t>t</a:t>
            </a:r>
            <a:r>
              <a:rPr dirty="0" smtClean="0" sz="2400" spc="0" b="1">
                <a:latin typeface="Arial"/>
                <a:cs typeface="Arial"/>
              </a:rPr>
              <a:t>ion,</a:t>
            </a:r>
            <a:r>
              <a:rPr dirty="0" smtClean="0" sz="2400" spc="0" b="1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such	</a:t>
            </a:r>
            <a:r>
              <a:rPr dirty="0" smtClean="0" sz="2400" spc="-5">
                <a:latin typeface="Arial"/>
                <a:cs typeface="Arial"/>
              </a:rPr>
              <a:t>a</a:t>
            </a:r>
            <a:r>
              <a:rPr dirty="0" smtClean="0" sz="2400" spc="0">
                <a:latin typeface="Arial"/>
                <a:cs typeface="Arial"/>
              </a:rPr>
              <a:t>s </a:t>
            </a:r>
            <a:r>
              <a:rPr dirty="0" smtClean="0" sz="2400" spc="-55">
                <a:latin typeface="Arial"/>
                <a:cs typeface="Arial"/>
              </a:rPr>
              <a:t> </a:t>
            </a:r>
            <a:r>
              <a:rPr dirty="0" smtClean="0" sz="2400" spc="-10">
                <a:latin typeface="Arial"/>
                <a:cs typeface="Arial"/>
              </a:rPr>
              <a:t>M</a:t>
            </a:r>
            <a:r>
              <a:rPr dirty="0" smtClean="0" sz="2400" spc="0">
                <a:latin typeface="Arial"/>
                <a:cs typeface="Arial"/>
              </a:rPr>
              <a:t>OV, </a:t>
            </a:r>
            <a:r>
              <a:rPr dirty="0" smtClean="0" sz="2400" spc="-5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ADD</a:t>
            </a:r>
            <a:r>
              <a:rPr dirty="0" smtClean="0" sz="2400" spc="0">
                <a:latin typeface="Arial"/>
                <a:cs typeface="Arial"/>
              </a:rPr>
              <a:t>. </a:t>
            </a:r>
            <a:r>
              <a:rPr dirty="0" smtClean="0" sz="2400" spc="-5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D</a:t>
            </a:r>
            <a:r>
              <a:rPr dirty="0" smtClean="0" sz="2400" spc="-10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pen</a:t>
            </a:r>
            <a:r>
              <a:rPr dirty="0" smtClean="0" sz="2400" spc="10">
                <a:latin typeface="Arial"/>
                <a:cs typeface="Arial"/>
              </a:rPr>
              <a:t>d</a:t>
            </a:r>
            <a:r>
              <a:rPr dirty="0" smtClean="0" sz="2400" spc="0">
                <a:latin typeface="Arial"/>
                <a:cs typeface="Arial"/>
              </a:rPr>
              <a:t>ing </a:t>
            </a:r>
            <a:r>
              <a:rPr dirty="0" smtClean="0" sz="2400" spc="-4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n </a:t>
            </a:r>
            <a:r>
              <a:rPr dirty="0" smtClean="0" sz="2400" spc="-6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 </a:t>
            </a:r>
            <a:r>
              <a:rPr dirty="0" smtClean="0" sz="2400" spc="-6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op</a:t>
            </a:r>
            <a:r>
              <a:rPr dirty="0" smtClean="0" sz="2400" spc="-10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rat</a:t>
            </a:r>
            <a:r>
              <a:rPr dirty="0" smtClean="0" sz="2400" spc="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on, </a:t>
            </a:r>
            <a:r>
              <a:rPr dirty="0" smtClean="0" sz="2400" spc="-6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an</a:t>
            </a:r>
            <a:r>
              <a:rPr dirty="0" smtClean="0" sz="2400" spc="-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instru</a:t>
            </a:r>
            <a:r>
              <a:rPr dirty="0" smtClean="0" sz="2400" spc="5">
                <a:latin typeface="Arial"/>
                <a:cs typeface="Arial"/>
              </a:rPr>
              <a:t>c</a:t>
            </a:r>
            <a:r>
              <a:rPr dirty="0" smtClean="0" sz="2400" spc="0">
                <a:latin typeface="Arial"/>
                <a:cs typeface="Arial"/>
              </a:rPr>
              <a:t>tion </a:t>
            </a:r>
            <a:r>
              <a:rPr dirty="0" smtClean="0" sz="2400" spc="-20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may </a:t>
            </a:r>
            <a:r>
              <a:rPr dirty="0" smtClean="0" sz="2400" spc="-18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</a:t>
            </a:r>
            <a:r>
              <a:rPr dirty="0" smtClean="0" sz="2400" spc="-10">
                <a:latin typeface="Arial"/>
                <a:cs typeface="Arial"/>
              </a:rPr>
              <a:t>l</a:t>
            </a:r>
            <a:r>
              <a:rPr dirty="0" smtClean="0" sz="2400" spc="0">
                <a:latin typeface="Arial"/>
                <a:cs typeface="Arial"/>
              </a:rPr>
              <a:t>so </a:t>
            </a:r>
            <a:r>
              <a:rPr dirty="0" smtClean="0" sz="2400" spc="-18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have </a:t>
            </a:r>
            <a:r>
              <a:rPr dirty="0" smtClean="0" sz="2400" spc="-19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one </a:t>
            </a:r>
            <a:r>
              <a:rPr dirty="0" smtClean="0" sz="2400" spc="-18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r </a:t>
            </a:r>
            <a:r>
              <a:rPr dirty="0" smtClean="0" sz="2400" spc="-18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more </a:t>
            </a:r>
            <a:r>
              <a:rPr dirty="0" smtClean="0" sz="2400" spc="-195">
                <a:latin typeface="Arial"/>
                <a:cs typeface="Arial"/>
              </a:rPr>
              <a:t> </a:t>
            </a:r>
            <a:r>
              <a:rPr dirty="0" smtClean="0" sz="2400" spc="-15" b="1">
                <a:latin typeface="Arial"/>
                <a:cs typeface="Arial"/>
              </a:rPr>
              <a:t>o</a:t>
            </a:r>
            <a:r>
              <a:rPr dirty="0" smtClean="0" sz="2400" spc="0" b="1">
                <a:latin typeface="Arial"/>
                <a:cs typeface="Arial"/>
              </a:rPr>
              <a:t>pera</a:t>
            </a:r>
            <a:r>
              <a:rPr dirty="0" smtClean="0" sz="2400" spc="-10" b="1">
                <a:latin typeface="Arial"/>
                <a:cs typeface="Arial"/>
              </a:rPr>
              <a:t>n</a:t>
            </a:r>
            <a:r>
              <a:rPr dirty="0" smtClean="0" sz="2400" spc="0" b="1">
                <a:latin typeface="Arial"/>
                <a:cs typeface="Arial"/>
              </a:rPr>
              <a:t>ds </a:t>
            </a:r>
            <a:r>
              <a:rPr dirty="0" smtClean="0" sz="2400" spc="-185" b="1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</a:t>
            </a:r>
            <a:r>
              <a:rPr dirty="0" smtClean="0" sz="2400" spc="-10">
                <a:latin typeface="Arial"/>
                <a:cs typeface="Arial"/>
              </a:rPr>
              <a:t>h</a:t>
            </a:r>
            <a:r>
              <a:rPr dirty="0" smtClean="0" sz="2400" spc="0">
                <a:latin typeface="Arial"/>
                <a:cs typeface="Arial"/>
              </a:rPr>
              <a:t>at</a:t>
            </a:r>
            <a:r>
              <a:rPr dirty="0" smtClean="0" sz="2400" spc="0">
                <a:latin typeface="Arial"/>
                <a:cs typeface="Arial"/>
              </a:rPr>
              <a:t> re</a:t>
            </a:r>
            <a:r>
              <a:rPr dirty="0" smtClean="0" sz="2400" spc="10">
                <a:latin typeface="Arial"/>
                <a:cs typeface="Arial"/>
              </a:rPr>
              <a:t>f</a:t>
            </a:r>
            <a:r>
              <a:rPr dirty="0" smtClean="0" sz="2400" spc="0">
                <a:latin typeface="Arial"/>
                <a:cs typeface="Arial"/>
              </a:rPr>
              <a:t>erence</a:t>
            </a:r>
            <a:r>
              <a:rPr dirty="0" smtClean="0" sz="2400" spc="-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</a:t>
            </a:r>
            <a:r>
              <a:rPr dirty="0" smtClean="0" sz="2400" spc="-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data</a:t>
            </a:r>
            <a:r>
              <a:rPr dirty="0" smtClean="0" sz="2400" spc="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f</a:t>
            </a:r>
            <a:r>
              <a:rPr dirty="0" smtClean="0" sz="2400" spc="-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</a:t>
            </a:r>
            <a:r>
              <a:rPr dirty="0" smtClean="0" sz="2400" spc="-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op</a:t>
            </a:r>
            <a:r>
              <a:rPr dirty="0" smtClean="0" sz="2400" spc="-10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ration</a:t>
            </a:r>
            <a:r>
              <a:rPr dirty="0" smtClean="0" sz="2400" spc="2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s to</a:t>
            </a:r>
            <a:r>
              <a:rPr dirty="0" smtClean="0" sz="2400" spc="-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process.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50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74320"/>
            <a:ext cx="8229600" cy="868679"/>
          </a:xfrm>
          <a:custGeom>
            <a:avLst/>
            <a:gdLst/>
            <a:ahLst/>
            <a:cxnLst/>
            <a:rect l="l" t="t" r="r" b="b"/>
            <a:pathLst>
              <a:path w="8229600" h="868679">
                <a:moveTo>
                  <a:pt x="0" y="868679"/>
                </a:moveTo>
                <a:lnTo>
                  <a:pt x="8229600" y="868679"/>
                </a:lnTo>
                <a:lnTo>
                  <a:pt x="8229600" y="0"/>
                </a:lnTo>
                <a:lnTo>
                  <a:pt x="0" y="0"/>
                </a:lnTo>
                <a:lnTo>
                  <a:pt x="0" y="868679"/>
                </a:lnTo>
                <a:close/>
              </a:path>
            </a:pathLst>
          </a:custGeom>
          <a:solidFill>
            <a:srgbClr val="99336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07414" y="453390"/>
            <a:ext cx="6729730" cy="4965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200">
                <a:solidFill>
                  <a:srgbClr val="FFFF00"/>
                </a:solidFill>
                <a:latin typeface="Arial"/>
                <a:cs typeface="Arial"/>
              </a:rPr>
              <a:t>Instructi</a:t>
            </a:r>
            <a:r>
              <a:rPr dirty="0" smtClean="0" sz="3200" spc="-2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dirty="0" smtClean="0" sz="3200" spc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dirty="0" smtClean="0" sz="3200" spc="-3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mtClean="0" sz="3200" spc="0">
                <a:solidFill>
                  <a:srgbClr val="FFFF00"/>
                </a:solidFill>
                <a:latin typeface="Arial"/>
                <a:cs typeface="Arial"/>
              </a:rPr>
              <a:t>Executi</a:t>
            </a:r>
            <a:r>
              <a:rPr dirty="0" smtClean="0" sz="3200" spc="-15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dirty="0" smtClean="0" sz="3200" spc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dirty="0" smtClean="0" sz="3200" spc="-2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mtClean="0" sz="3200" spc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dirty="0" smtClean="0" sz="3200" spc="-1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dirty="0" smtClean="0" sz="3200" spc="0">
                <a:solidFill>
                  <a:srgbClr val="FFFF00"/>
                </a:solidFill>
                <a:latin typeface="Arial"/>
                <a:cs typeface="Arial"/>
              </a:rPr>
              <a:t>d A</a:t>
            </a:r>
            <a:r>
              <a:rPr dirty="0" smtClean="0" sz="3200" spc="-2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dirty="0" smtClean="0" sz="3200" spc="0">
                <a:solidFill>
                  <a:srgbClr val="FFFF00"/>
                </a:solidFill>
                <a:latin typeface="Arial"/>
                <a:cs typeface="Arial"/>
              </a:rPr>
              <a:t>dr</a:t>
            </a:r>
            <a:r>
              <a:rPr dirty="0" smtClean="0" sz="3200" spc="-1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mtClean="0" sz="3200" spc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dirty="0" smtClean="0" sz="3200" spc="5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dirty="0" smtClean="0" sz="3200" spc="0">
                <a:solidFill>
                  <a:srgbClr val="FFFF00"/>
                </a:solidFill>
                <a:latin typeface="Arial"/>
                <a:cs typeface="Arial"/>
              </a:rPr>
              <a:t>ing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1295400"/>
            <a:ext cx="8229600" cy="4831080"/>
          </a:xfrm>
          <a:custGeom>
            <a:avLst/>
            <a:gdLst/>
            <a:ahLst/>
            <a:cxnLst/>
            <a:rect l="l" t="t" r="r" b="b"/>
            <a:pathLst>
              <a:path w="8229600" h="4831080">
                <a:moveTo>
                  <a:pt x="0" y="4831080"/>
                </a:moveTo>
                <a:lnTo>
                  <a:pt x="8229600" y="4831080"/>
                </a:lnTo>
                <a:lnTo>
                  <a:pt x="8229600" y="0"/>
                </a:lnTo>
                <a:lnTo>
                  <a:pt x="0" y="0"/>
                </a:lnTo>
                <a:lnTo>
                  <a:pt x="0" y="483108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35940" y="1333753"/>
            <a:ext cx="8072120" cy="7416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  <a:tab pos="1050290" algn="l"/>
                <a:tab pos="1934210" algn="l"/>
                <a:tab pos="2832100" algn="l"/>
                <a:tab pos="3426460" algn="l"/>
                <a:tab pos="4937125" algn="l"/>
                <a:tab pos="5836285" algn="l"/>
                <a:tab pos="6243320" algn="l"/>
                <a:tab pos="7720330" algn="l"/>
              </a:tabLst>
            </a:pPr>
            <a:r>
              <a:rPr dirty="0" smtClean="0" sz="2400" spc="0">
                <a:latin typeface="Arial"/>
                <a:cs typeface="Arial"/>
              </a:rPr>
              <a:t>The	</a:t>
            </a:r>
            <a:r>
              <a:rPr dirty="0" smtClean="0" sz="2400" spc="0">
                <a:latin typeface="Arial"/>
                <a:cs typeface="Arial"/>
              </a:rPr>
              <a:t>basic	</a:t>
            </a:r>
            <a:r>
              <a:rPr dirty="0" smtClean="0" sz="2400" spc="0">
                <a:latin typeface="Arial"/>
                <a:cs typeface="Arial"/>
              </a:rPr>
              <a:t>steps	</a:t>
            </a:r>
            <a:r>
              <a:rPr dirty="0" smtClean="0" sz="2400" spc="0">
                <a:latin typeface="Arial"/>
                <a:cs typeface="Arial"/>
              </a:rPr>
              <a:t>the	</a:t>
            </a:r>
            <a:r>
              <a:rPr dirty="0" smtClean="0" sz="2400" spc="0">
                <a:latin typeface="Arial"/>
                <a:cs typeface="Arial"/>
              </a:rPr>
              <a:t>processor	</a:t>
            </a:r>
            <a:r>
              <a:rPr dirty="0" smtClean="0" sz="2400" spc="0">
                <a:latin typeface="Arial"/>
                <a:cs typeface="Arial"/>
              </a:rPr>
              <a:t>takes	</a:t>
            </a:r>
            <a:r>
              <a:rPr dirty="0" smtClean="0" sz="2400" spc="-5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n	</a:t>
            </a:r>
            <a:r>
              <a:rPr dirty="0" smtClean="0" sz="2400" spc="0">
                <a:latin typeface="Arial"/>
                <a:cs typeface="Arial"/>
              </a:rPr>
              <a:t>executing	</a:t>
            </a:r>
            <a:r>
              <a:rPr dirty="0" smtClean="0" sz="2400" spc="-5">
                <a:latin typeface="Arial"/>
                <a:cs typeface="Arial"/>
              </a:rPr>
              <a:t>on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smtClean="0" sz="2400">
                <a:latin typeface="Arial"/>
                <a:cs typeface="Arial"/>
              </a:rPr>
              <a:t>inst</a:t>
            </a:r>
            <a:r>
              <a:rPr dirty="0" smtClean="0" sz="2400" spc="5">
                <a:latin typeface="Arial"/>
                <a:cs typeface="Arial"/>
              </a:rPr>
              <a:t>r</a:t>
            </a:r>
            <a:r>
              <a:rPr dirty="0" smtClean="0" sz="2400" spc="0">
                <a:latin typeface="Arial"/>
                <a:cs typeface="Arial"/>
              </a:rPr>
              <a:t>uction</a:t>
            </a:r>
            <a:r>
              <a:rPr dirty="0" smtClean="0" sz="2400" spc="-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ar</a:t>
            </a:r>
            <a:r>
              <a:rPr dirty="0" smtClean="0" sz="2400" spc="-5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50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2577719"/>
            <a:ext cx="1296035" cy="3759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469900" algn="l"/>
              </a:tabLst>
            </a:pPr>
            <a:r>
              <a:rPr dirty="0" smtClean="0" sz="2400" spc="-5" b="1">
                <a:latin typeface="Arial"/>
                <a:cs typeface="Arial"/>
              </a:rPr>
              <a:t>1</a:t>
            </a:r>
            <a:r>
              <a:rPr dirty="0" smtClean="0" sz="2400" spc="0" b="1">
                <a:latin typeface="Arial"/>
                <a:cs typeface="Arial"/>
              </a:rPr>
              <a:t>.	</a:t>
            </a:r>
            <a:r>
              <a:rPr dirty="0" smtClean="0" sz="2400" spc="0" b="1">
                <a:latin typeface="Arial"/>
                <a:cs typeface="Arial"/>
              </a:rPr>
              <a:t>Fetch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46477" y="2577719"/>
            <a:ext cx="1347470" cy="3759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708660" algn="l"/>
              </a:tabLst>
            </a:pPr>
            <a:r>
              <a:rPr dirty="0" smtClean="0" sz="2400" b="1">
                <a:latin typeface="Arial"/>
                <a:cs typeface="Arial"/>
              </a:rPr>
              <a:t>the	</a:t>
            </a:r>
            <a:r>
              <a:rPr dirty="0" smtClean="0" sz="2400" spc="-5" b="1">
                <a:latin typeface="Arial"/>
                <a:cs typeface="Arial"/>
              </a:rPr>
              <a:t>next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08959" y="2577719"/>
            <a:ext cx="1599565" cy="3759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b="1">
                <a:latin typeface="Arial"/>
                <a:cs typeface="Arial"/>
              </a:rPr>
              <a:t>in</a:t>
            </a:r>
            <a:r>
              <a:rPr dirty="0" smtClean="0" sz="2400" spc="-15" b="1">
                <a:latin typeface="Arial"/>
                <a:cs typeface="Arial"/>
              </a:rPr>
              <a:t>s</a:t>
            </a:r>
            <a:r>
              <a:rPr dirty="0" smtClean="0" sz="2400" spc="0" b="1">
                <a:latin typeface="Arial"/>
                <a:cs typeface="Arial"/>
              </a:rPr>
              <a:t>truction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21248" y="2577719"/>
            <a:ext cx="857885" cy="3759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506095" algn="l"/>
              </a:tabLst>
            </a:pPr>
            <a:r>
              <a:rPr dirty="0" smtClean="0" sz="2400" spc="-10">
                <a:latin typeface="Arial"/>
                <a:cs typeface="Arial"/>
              </a:rPr>
              <a:t>t</a:t>
            </a:r>
            <a:r>
              <a:rPr dirty="0" smtClean="0" sz="2400" spc="0">
                <a:latin typeface="Arial"/>
                <a:cs typeface="Arial"/>
              </a:rPr>
              <a:t>o	</a:t>
            </a:r>
            <a:r>
              <a:rPr dirty="0" smtClean="0" sz="2400" spc="-5">
                <a:latin typeface="Arial"/>
                <a:cs typeface="Arial"/>
              </a:rPr>
              <a:t>be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94145" y="2577719"/>
            <a:ext cx="2113280" cy="3759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490980" algn="l"/>
              </a:tabLst>
            </a:pPr>
            <a:r>
              <a:rPr dirty="0" smtClean="0" sz="2400">
                <a:latin typeface="Arial"/>
                <a:cs typeface="Arial"/>
              </a:rPr>
              <a:t>executed	</a:t>
            </a:r>
            <a:r>
              <a:rPr dirty="0" smtClean="0" sz="2400">
                <a:latin typeface="Arial"/>
                <a:cs typeface="Arial"/>
              </a:rPr>
              <a:t>f</a:t>
            </a:r>
            <a:r>
              <a:rPr dirty="0" smtClean="0" sz="2400" spc="5">
                <a:latin typeface="Arial"/>
                <a:cs typeface="Arial"/>
              </a:rPr>
              <a:t>r</a:t>
            </a:r>
            <a:r>
              <a:rPr dirty="0" smtClean="0" sz="2400" spc="-1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m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2943478"/>
            <a:ext cx="8072120" cy="27171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469900">
              <a:lnSpc>
                <a:spcPct val="100000"/>
              </a:lnSpc>
            </a:pPr>
            <a:r>
              <a:rPr dirty="0" smtClean="0" sz="2400">
                <a:latin typeface="Arial"/>
                <a:cs typeface="Arial"/>
              </a:rPr>
              <a:t>memory</a:t>
            </a:r>
            <a:r>
              <a:rPr dirty="0" smtClean="0" sz="2400" spc="-5">
                <a:latin typeface="Arial"/>
                <a:cs typeface="Arial"/>
              </a:rPr>
              <a:t> an</a:t>
            </a:r>
            <a:r>
              <a:rPr dirty="0" smtClean="0" sz="2400" spc="0">
                <a:latin typeface="Arial"/>
                <a:cs typeface="Arial"/>
              </a:rPr>
              <a:t>d</a:t>
            </a:r>
            <a:r>
              <a:rPr dirty="0" smtClean="0" sz="2400" spc="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p</a:t>
            </a:r>
            <a:r>
              <a:rPr dirty="0" smtClean="0" sz="2400" spc="-10">
                <a:latin typeface="Arial"/>
                <a:cs typeface="Arial"/>
              </a:rPr>
              <a:t>l</a:t>
            </a:r>
            <a:r>
              <a:rPr dirty="0" smtClean="0" sz="2400" spc="0">
                <a:latin typeface="Arial"/>
                <a:cs typeface="Arial"/>
              </a:rPr>
              <a:t>ace</a:t>
            </a:r>
            <a:r>
              <a:rPr dirty="0" smtClean="0" sz="2400" spc="1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t</a:t>
            </a:r>
            <a:r>
              <a:rPr dirty="0" smtClean="0" sz="2400" spc="-5">
                <a:latin typeface="Arial"/>
                <a:cs typeface="Arial"/>
              </a:rPr>
              <a:t> i</a:t>
            </a:r>
            <a:r>
              <a:rPr dirty="0" smtClean="0" sz="2400" spc="0">
                <a:latin typeface="Arial"/>
                <a:cs typeface="Arial"/>
              </a:rPr>
              <a:t>n</a:t>
            </a:r>
            <a:r>
              <a:rPr dirty="0" smtClean="0" sz="2400" spc="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</a:t>
            </a:r>
            <a:r>
              <a:rPr dirty="0" smtClean="0" sz="2400" spc="-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i</a:t>
            </a:r>
            <a:r>
              <a:rPr dirty="0" smtClean="0" sz="2400" spc="-10">
                <a:latin typeface="Arial"/>
                <a:cs typeface="Arial"/>
              </a:rPr>
              <a:t>n</a:t>
            </a:r>
            <a:r>
              <a:rPr dirty="0" smtClean="0" sz="2400" spc="0">
                <a:latin typeface="Arial"/>
                <a:cs typeface="Arial"/>
              </a:rPr>
              <a:t>st</a:t>
            </a:r>
            <a:r>
              <a:rPr dirty="0" smtClean="0" sz="2400" spc="5">
                <a:latin typeface="Arial"/>
                <a:cs typeface="Arial"/>
              </a:rPr>
              <a:t>r</a:t>
            </a:r>
            <a:r>
              <a:rPr dirty="0" smtClean="0" sz="2400" spc="0">
                <a:latin typeface="Arial"/>
                <a:cs typeface="Arial"/>
              </a:rPr>
              <a:t>uction</a:t>
            </a:r>
            <a:r>
              <a:rPr dirty="0" smtClean="0" sz="2400" spc="1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queue</a:t>
            </a:r>
            <a:r>
              <a:rPr dirty="0" smtClean="0" sz="2400" spc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26"/>
              </a:spcBef>
            </a:pPr>
            <a:endParaRPr sz="550"/>
          </a:p>
          <a:p>
            <a:pPr algn="just" marL="469900" marR="13970" indent="-457834">
              <a:lnSpc>
                <a:spcPct val="100000"/>
              </a:lnSpc>
              <a:buFont typeface="Arial"/>
              <a:buAutoNum type="arabicPeriod" startAt="2"/>
              <a:tabLst>
                <a:tab pos="469900" algn="l"/>
              </a:tabLst>
            </a:pPr>
            <a:r>
              <a:rPr dirty="0" smtClean="0" sz="2400" spc="0" b="1">
                <a:latin typeface="Arial"/>
                <a:cs typeface="Arial"/>
              </a:rPr>
              <a:t>Deco</a:t>
            </a:r>
            <a:r>
              <a:rPr dirty="0" smtClean="0" sz="2400" spc="-10" b="1">
                <a:latin typeface="Arial"/>
                <a:cs typeface="Arial"/>
              </a:rPr>
              <a:t>d</a:t>
            </a:r>
            <a:r>
              <a:rPr dirty="0" smtClean="0" sz="2400" spc="0" b="1">
                <a:latin typeface="Arial"/>
                <a:cs typeface="Arial"/>
              </a:rPr>
              <a:t>e  </a:t>
            </a:r>
            <a:r>
              <a:rPr dirty="0" smtClean="0" sz="2400" spc="-290" b="1">
                <a:latin typeface="Arial"/>
                <a:cs typeface="Arial"/>
              </a:rPr>
              <a:t> </a:t>
            </a:r>
            <a:r>
              <a:rPr dirty="0" smtClean="0" sz="2400" spc="-10" b="1">
                <a:latin typeface="Arial"/>
                <a:cs typeface="Arial"/>
              </a:rPr>
              <a:t>t</a:t>
            </a:r>
            <a:r>
              <a:rPr dirty="0" smtClean="0" sz="2400" spc="0" b="1">
                <a:latin typeface="Arial"/>
                <a:cs typeface="Arial"/>
              </a:rPr>
              <a:t>he  </a:t>
            </a:r>
            <a:r>
              <a:rPr dirty="0" smtClean="0" sz="2400" spc="-31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ins</a:t>
            </a:r>
            <a:r>
              <a:rPr dirty="0" smtClean="0" sz="2400" spc="5" b="1">
                <a:latin typeface="Arial"/>
                <a:cs typeface="Arial"/>
              </a:rPr>
              <a:t>t</a:t>
            </a:r>
            <a:r>
              <a:rPr dirty="0" smtClean="0" sz="2400" spc="0" b="1">
                <a:latin typeface="Arial"/>
                <a:cs typeface="Arial"/>
              </a:rPr>
              <a:t>r</a:t>
            </a:r>
            <a:r>
              <a:rPr dirty="0" smtClean="0" sz="2400" spc="-10" b="1">
                <a:latin typeface="Arial"/>
                <a:cs typeface="Arial"/>
              </a:rPr>
              <a:t>u</a:t>
            </a:r>
            <a:r>
              <a:rPr dirty="0" smtClean="0" sz="2400" spc="0" b="1">
                <a:latin typeface="Arial"/>
                <a:cs typeface="Arial"/>
              </a:rPr>
              <a:t>ct</a:t>
            </a:r>
            <a:r>
              <a:rPr dirty="0" smtClean="0" sz="2400" spc="5" b="1">
                <a:latin typeface="Arial"/>
                <a:cs typeface="Arial"/>
              </a:rPr>
              <a:t>i</a:t>
            </a:r>
            <a:r>
              <a:rPr dirty="0" smtClean="0" sz="2400" spc="0" b="1">
                <a:latin typeface="Arial"/>
                <a:cs typeface="Arial"/>
              </a:rPr>
              <a:t>o</a:t>
            </a:r>
            <a:r>
              <a:rPr dirty="0" smtClean="0" sz="2400" spc="-15" b="1">
                <a:latin typeface="Arial"/>
                <a:cs typeface="Arial"/>
              </a:rPr>
              <a:t>n</a:t>
            </a:r>
            <a:r>
              <a:rPr dirty="0" smtClean="0" sz="2400" spc="0" b="1">
                <a:latin typeface="Arial"/>
                <a:cs typeface="Arial"/>
              </a:rPr>
              <a:t>,  </a:t>
            </a:r>
            <a:r>
              <a:rPr dirty="0" smtClean="0" sz="2400" spc="-315" b="1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ca</a:t>
            </a:r>
            <a:r>
              <a:rPr dirty="0" smtClean="0" sz="2400" spc="-10">
                <a:latin typeface="Arial"/>
                <a:cs typeface="Arial"/>
              </a:rPr>
              <a:t>l</a:t>
            </a:r>
            <a:r>
              <a:rPr dirty="0" smtClean="0" sz="2400" spc="0">
                <a:latin typeface="Arial"/>
                <a:cs typeface="Arial"/>
              </a:rPr>
              <a:t>culates  </a:t>
            </a:r>
            <a:r>
              <a:rPr dirty="0" smtClean="0" sz="2400" spc="-29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</a:t>
            </a:r>
            <a:r>
              <a:rPr dirty="0" smtClean="0" sz="2400" spc="-10">
                <a:latin typeface="Arial"/>
                <a:cs typeface="Arial"/>
              </a:rPr>
              <a:t>d</a:t>
            </a:r>
            <a:r>
              <a:rPr dirty="0" smtClean="0" sz="2400" spc="0">
                <a:latin typeface="Arial"/>
                <a:cs typeface="Arial"/>
              </a:rPr>
              <a:t>dress</a:t>
            </a:r>
            <a:r>
              <a:rPr dirty="0" smtClean="0" sz="2400" spc="-10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d  </a:t>
            </a:r>
            <a:r>
              <a:rPr dirty="0" smtClean="0" sz="2400" spc="-29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that</a:t>
            </a:r>
            <a:r>
              <a:rPr dirty="0" smtClean="0" sz="2400" spc="0">
                <a:latin typeface="Arial"/>
                <a:cs typeface="Arial"/>
              </a:rPr>
              <a:t> refe</a:t>
            </a:r>
            <a:r>
              <a:rPr dirty="0" smtClean="0" sz="2400" spc="5">
                <a:latin typeface="Arial"/>
                <a:cs typeface="Arial"/>
              </a:rPr>
              <a:t>r</a:t>
            </a:r>
            <a:r>
              <a:rPr dirty="0" smtClean="0" sz="2400" spc="0">
                <a:latin typeface="Arial"/>
                <a:cs typeface="Arial"/>
              </a:rPr>
              <a:t>ence</a:t>
            </a:r>
            <a:r>
              <a:rPr dirty="0" smtClean="0" sz="2400" spc="29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memory,</a:t>
            </a:r>
            <a:r>
              <a:rPr dirty="0" smtClean="0" sz="2400" spc="30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deliver</a:t>
            </a:r>
            <a:r>
              <a:rPr dirty="0" smtClean="0" sz="2400" spc="30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data</a:t>
            </a:r>
            <a:r>
              <a:rPr dirty="0" smtClean="0" sz="2400" spc="30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to</a:t>
            </a:r>
            <a:r>
              <a:rPr dirty="0" smtClean="0" sz="2400" spc="29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</a:t>
            </a:r>
            <a:r>
              <a:rPr dirty="0" smtClean="0" sz="2400" spc="30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Ari</a:t>
            </a:r>
            <a:r>
              <a:rPr dirty="0" smtClean="0" sz="2400" spc="-15">
                <a:latin typeface="Arial"/>
                <a:cs typeface="Arial"/>
              </a:rPr>
              <a:t>t</a:t>
            </a:r>
            <a:r>
              <a:rPr dirty="0" smtClean="0" sz="2400" spc="0">
                <a:latin typeface="Arial"/>
                <a:cs typeface="Arial"/>
              </a:rPr>
              <a:t>hmetic</a:t>
            </a:r>
            <a:r>
              <a:rPr dirty="0" smtClean="0" sz="2400" spc="30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Logic</a:t>
            </a:r>
            <a:r>
              <a:rPr dirty="0" smtClean="0" sz="2400" spc="0">
                <a:latin typeface="Arial"/>
                <a:cs typeface="Arial"/>
              </a:rPr>
              <a:t> U</a:t>
            </a:r>
            <a:r>
              <a:rPr dirty="0" smtClean="0" sz="2400" spc="-10">
                <a:latin typeface="Arial"/>
                <a:cs typeface="Arial"/>
              </a:rPr>
              <a:t>n</a:t>
            </a:r>
            <a:r>
              <a:rPr dirty="0" smtClean="0" sz="2400" spc="0">
                <a:latin typeface="Arial"/>
                <a:cs typeface="Arial"/>
              </a:rPr>
              <a:t>it,</a:t>
            </a:r>
            <a:r>
              <a:rPr dirty="0" smtClean="0" sz="2400" spc="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an</a:t>
            </a:r>
            <a:r>
              <a:rPr dirty="0" smtClean="0" sz="2400" spc="0">
                <a:latin typeface="Arial"/>
                <a:cs typeface="Arial"/>
              </a:rPr>
              <a:t>d i</a:t>
            </a:r>
            <a:r>
              <a:rPr dirty="0" smtClean="0" sz="2400" spc="-10">
                <a:latin typeface="Arial"/>
                <a:cs typeface="Arial"/>
              </a:rPr>
              <a:t>n</a:t>
            </a:r>
            <a:r>
              <a:rPr dirty="0" smtClean="0" sz="2400" spc="0">
                <a:latin typeface="Arial"/>
                <a:cs typeface="Arial"/>
              </a:rPr>
              <a:t>crement</a:t>
            </a:r>
            <a:r>
              <a:rPr dirty="0" smtClean="0" sz="2400" spc="2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</a:t>
            </a:r>
            <a:r>
              <a:rPr dirty="0" smtClean="0" sz="2400" spc="-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i</a:t>
            </a:r>
            <a:r>
              <a:rPr dirty="0" smtClean="0" sz="2400" spc="-10">
                <a:latin typeface="Arial"/>
                <a:cs typeface="Arial"/>
              </a:rPr>
              <a:t>n</a:t>
            </a:r>
            <a:r>
              <a:rPr dirty="0" smtClean="0" sz="2400" spc="0">
                <a:latin typeface="Arial"/>
                <a:cs typeface="Arial"/>
              </a:rPr>
              <a:t>st</a:t>
            </a:r>
            <a:r>
              <a:rPr dirty="0" smtClean="0" sz="2400" spc="5">
                <a:latin typeface="Arial"/>
                <a:cs typeface="Arial"/>
              </a:rPr>
              <a:t>r</a:t>
            </a:r>
            <a:r>
              <a:rPr dirty="0" smtClean="0" sz="2400" spc="0">
                <a:latin typeface="Arial"/>
                <a:cs typeface="Arial"/>
              </a:rPr>
              <a:t>uction</a:t>
            </a:r>
            <a:r>
              <a:rPr dirty="0" smtClean="0" sz="2400" spc="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po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nter</a:t>
            </a:r>
            <a:r>
              <a:rPr dirty="0" smtClean="0" sz="2400" spc="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(</a:t>
            </a:r>
            <a:r>
              <a:rPr dirty="0" smtClean="0" sz="2400" spc="5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P)</a:t>
            </a:r>
            <a:r>
              <a:rPr dirty="0" smtClean="0" sz="2400" spc="-1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register.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25"/>
              </a:spcBef>
              <a:buFont typeface="Arial"/>
              <a:buAutoNum type="arabicPeriod" startAt="2"/>
            </a:pPr>
            <a:endParaRPr sz="550"/>
          </a:p>
          <a:p>
            <a:pPr algn="just" marL="469900" marR="12700" indent="-457834">
              <a:lnSpc>
                <a:spcPct val="100000"/>
              </a:lnSpc>
              <a:buFont typeface="Arial"/>
              <a:buAutoNum type="arabicPeriod" startAt="2"/>
              <a:tabLst>
                <a:tab pos="469900" algn="l"/>
              </a:tabLst>
            </a:pPr>
            <a:r>
              <a:rPr dirty="0" smtClean="0" sz="2400" spc="0" b="1">
                <a:latin typeface="Arial"/>
                <a:cs typeface="Arial"/>
              </a:rPr>
              <a:t>E</a:t>
            </a:r>
            <a:r>
              <a:rPr dirty="0" smtClean="0" sz="2400" spc="-10" b="1">
                <a:latin typeface="Arial"/>
                <a:cs typeface="Arial"/>
              </a:rPr>
              <a:t>x</a:t>
            </a:r>
            <a:r>
              <a:rPr dirty="0" smtClean="0" sz="2400" spc="5" b="1">
                <a:latin typeface="Arial"/>
                <a:cs typeface="Arial"/>
              </a:rPr>
              <a:t>e</a:t>
            </a:r>
            <a:r>
              <a:rPr dirty="0" smtClean="0" sz="2400" spc="0" b="1">
                <a:latin typeface="Arial"/>
                <a:cs typeface="Arial"/>
              </a:rPr>
              <a:t>cute   </a:t>
            </a:r>
            <a:r>
              <a:rPr dirty="0" smtClean="0" sz="2400" spc="-55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the   </a:t>
            </a:r>
            <a:r>
              <a:rPr dirty="0" smtClean="0" sz="2400" spc="-50" b="1">
                <a:latin typeface="Arial"/>
                <a:cs typeface="Arial"/>
              </a:rPr>
              <a:t> </a:t>
            </a:r>
            <a:r>
              <a:rPr dirty="0" smtClean="0" sz="2400" spc="0" b="1">
                <a:latin typeface="Arial"/>
                <a:cs typeface="Arial"/>
              </a:rPr>
              <a:t>instru</a:t>
            </a:r>
            <a:r>
              <a:rPr dirty="0" smtClean="0" sz="2400" spc="-10" b="1">
                <a:latin typeface="Arial"/>
                <a:cs typeface="Arial"/>
              </a:rPr>
              <a:t>c</a:t>
            </a:r>
            <a:r>
              <a:rPr dirty="0" smtClean="0" sz="2400" spc="0" b="1">
                <a:latin typeface="Arial"/>
                <a:cs typeface="Arial"/>
              </a:rPr>
              <a:t>t</a:t>
            </a:r>
            <a:r>
              <a:rPr dirty="0" smtClean="0" sz="2400" spc="5" b="1">
                <a:latin typeface="Arial"/>
                <a:cs typeface="Arial"/>
              </a:rPr>
              <a:t>i</a:t>
            </a:r>
            <a:r>
              <a:rPr dirty="0" smtClean="0" sz="2400" spc="0" b="1">
                <a:latin typeface="Arial"/>
                <a:cs typeface="Arial"/>
              </a:rPr>
              <a:t>o</a:t>
            </a:r>
            <a:r>
              <a:rPr dirty="0" smtClean="0" sz="2400" spc="-20" b="1">
                <a:latin typeface="Arial"/>
                <a:cs typeface="Arial"/>
              </a:rPr>
              <a:t>n</a:t>
            </a:r>
            <a:r>
              <a:rPr dirty="0" smtClean="0" sz="2400" spc="0" b="1">
                <a:latin typeface="Arial"/>
                <a:cs typeface="Arial"/>
              </a:rPr>
              <a:t>,   </a:t>
            </a:r>
            <a:r>
              <a:rPr dirty="0" smtClean="0" sz="2400" spc="-45" b="1">
                <a:latin typeface="Arial"/>
                <a:cs typeface="Arial"/>
              </a:rPr>
              <a:t> </a:t>
            </a:r>
            <a:r>
              <a:rPr dirty="0" smtClean="0" sz="2400" spc="-15">
                <a:latin typeface="Arial"/>
                <a:cs typeface="Arial"/>
              </a:rPr>
              <a:t>p</a:t>
            </a:r>
            <a:r>
              <a:rPr dirty="0" smtClean="0" sz="2400" spc="0">
                <a:latin typeface="Arial"/>
                <a:cs typeface="Arial"/>
              </a:rPr>
              <a:t>erfo</a:t>
            </a:r>
            <a:r>
              <a:rPr dirty="0" smtClean="0" sz="2400" spc="5">
                <a:latin typeface="Arial"/>
                <a:cs typeface="Arial"/>
              </a:rPr>
              <a:t>r</a:t>
            </a:r>
            <a:r>
              <a:rPr dirty="0" smtClean="0" sz="2400" spc="0">
                <a:latin typeface="Arial"/>
                <a:cs typeface="Arial"/>
              </a:rPr>
              <a:t>ms   </a:t>
            </a:r>
            <a:r>
              <a:rPr dirty="0" smtClean="0" sz="2400" spc="-6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</a:t>
            </a:r>
            <a:r>
              <a:rPr dirty="0" smtClean="0" sz="2400" spc="-10">
                <a:latin typeface="Arial"/>
                <a:cs typeface="Arial"/>
              </a:rPr>
              <a:t>h</a:t>
            </a:r>
            <a:r>
              <a:rPr dirty="0" smtClean="0" sz="2400" spc="0">
                <a:latin typeface="Arial"/>
                <a:cs typeface="Arial"/>
              </a:rPr>
              <a:t>e   </a:t>
            </a:r>
            <a:r>
              <a:rPr dirty="0" smtClean="0" sz="2400" spc="-5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re</a:t>
            </a:r>
            <a:r>
              <a:rPr dirty="0" smtClean="0" sz="2400" spc="5">
                <a:latin typeface="Arial"/>
                <a:cs typeface="Arial"/>
              </a:rPr>
              <a:t>q</a:t>
            </a:r>
            <a:r>
              <a:rPr dirty="0" smtClean="0" sz="2400" spc="0">
                <a:latin typeface="Arial"/>
                <a:cs typeface="Arial"/>
              </a:rPr>
              <a:t>uest</a:t>
            </a:r>
            <a:r>
              <a:rPr dirty="0" smtClean="0" sz="2400" spc="0">
                <a:latin typeface="Arial"/>
                <a:cs typeface="Arial"/>
              </a:rPr>
              <a:t> o</a:t>
            </a:r>
            <a:r>
              <a:rPr dirty="0" smtClean="0" sz="2400" spc="-10">
                <a:latin typeface="Arial"/>
                <a:cs typeface="Arial"/>
              </a:rPr>
              <a:t>p</a:t>
            </a:r>
            <a:r>
              <a:rPr dirty="0" smtClean="0" sz="2400" spc="0">
                <a:latin typeface="Arial"/>
                <a:cs typeface="Arial"/>
              </a:rPr>
              <a:t>eratio</a:t>
            </a:r>
            <a:r>
              <a:rPr dirty="0" smtClean="0" sz="2400" spc="-10">
                <a:latin typeface="Arial"/>
                <a:cs typeface="Arial"/>
              </a:rPr>
              <a:t>n</a:t>
            </a:r>
            <a:r>
              <a:rPr dirty="0" smtClean="0" sz="2400" spc="0">
                <a:latin typeface="Arial"/>
                <a:cs typeface="Arial"/>
              </a:rPr>
              <a:t>,</a:t>
            </a:r>
            <a:r>
              <a:rPr dirty="0" smtClean="0" sz="2400" spc="2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store</a:t>
            </a:r>
            <a:r>
              <a:rPr dirty="0" smtClean="0" sz="2400" spc="19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</a:t>
            </a:r>
            <a:r>
              <a:rPr dirty="0" smtClean="0" sz="2400" spc="204">
                <a:latin typeface="Arial"/>
                <a:cs typeface="Arial"/>
              </a:rPr>
              <a:t> </a:t>
            </a:r>
            <a:r>
              <a:rPr dirty="0" smtClean="0" sz="2400" spc="-10">
                <a:latin typeface="Arial"/>
                <a:cs typeface="Arial"/>
              </a:rPr>
              <a:t>r</a:t>
            </a:r>
            <a:r>
              <a:rPr dirty="0" smtClean="0" sz="2400" spc="0">
                <a:latin typeface="Arial"/>
                <a:cs typeface="Arial"/>
              </a:rPr>
              <a:t>esult</a:t>
            </a:r>
            <a:r>
              <a:rPr dirty="0" smtClean="0" sz="2400" spc="210">
                <a:latin typeface="Arial"/>
                <a:cs typeface="Arial"/>
              </a:rPr>
              <a:t> 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n</a:t>
            </a:r>
            <a:r>
              <a:rPr dirty="0" smtClean="0" sz="2400" spc="204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</a:t>
            </a:r>
            <a:r>
              <a:rPr dirty="0" smtClean="0" sz="2400" spc="204">
                <a:latin typeface="Arial"/>
                <a:cs typeface="Arial"/>
              </a:rPr>
              <a:t> </a:t>
            </a:r>
            <a:r>
              <a:rPr dirty="0" smtClean="0" sz="2400" spc="-10">
                <a:latin typeface="Arial"/>
                <a:cs typeface="Arial"/>
              </a:rPr>
              <a:t>r</a:t>
            </a:r>
            <a:r>
              <a:rPr dirty="0" smtClean="0" sz="2400" spc="0">
                <a:latin typeface="Arial"/>
                <a:cs typeface="Arial"/>
              </a:rPr>
              <a:t>egister</a:t>
            </a:r>
            <a:r>
              <a:rPr dirty="0" smtClean="0" sz="2400" spc="21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r</a:t>
            </a:r>
            <a:r>
              <a:rPr dirty="0" smtClean="0" sz="2400" spc="20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memory,</a:t>
            </a:r>
            <a:r>
              <a:rPr dirty="0" smtClean="0" sz="2400" spc="20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and</a:t>
            </a:r>
            <a:r>
              <a:rPr dirty="0" smtClean="0" sz="2400" spc="-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set</a:t>
            </a:r>
            <a:r>
              <a:rPr dirty="0" smtClean="0" sz="2400" spc="-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flags such as</a:t>
            </a:r>
            <a:r>
              <a:rPr dirty="0" smtClean="0" sz="2400" spc="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zero </a:t>
            </a:r>
            <a:r>
              <a:rPr dirty="0" smtClean="0" sz="2400" spc="-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r</a:t>
            </a:r>
            <a:r>
              <a:rPr dirty="0" smtClean="0" sz="2400" spc="-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carry</a:t>
            </a:r>
            <a:r>
              <a:rPr dirty="0" smtClean="0" sz="2400" spc="-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w</a:t>
            </a:r>
            <a:r>
              <a:rPr dirty="0" smtClean="0" sz="2400" spc="-10">
                <a:latin typeface="Arial"/>
                <a:cs typeface="Arial"/>
              </a:rPr>
              <a:t>h</a:t>
            </a:r>
            <a:r>
              <a:rPr dirty="0" smtClean="0" sz="2400" spc="0">
                <a:latin typeface="Arial"/>
                <a:cs typeface="Arial"/>
              </a:rPr>
              <a:t>ere</a:t>
            </a:r>
            <a:r>
              <a:rPr dirty="0" smtClean="0" sz="2400" spc="1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requ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red.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772795">
              <a:lnSpc>
                <a:spcPct val="100000"/>
              </a:lnSpc>
            </a:pPr>
            <a:r>
              <a:rPr dirty="0" smtClean="0" sz="4400" spc="-5">
                <a:solidFill>
                  <a:srgbClr val="FFFF00"/>
                </a:solidFill>
                <a:latin typeface="Arial"/>
                <a:cs typeface="Arial"/>
              </a:rPr>
              <a:t>808</a:t>
            </a:r>
            <a:r>
              <a:rPr dirty="0" smtClean="0" sz="4400" spc="0">
                <a:solidFill>
                  <a:srgbClr val="FFFF00"/>
                </a:solidFill>
                <a:latin typeface="Arial"/>
                <a:cs typeface="Arial"/>
              </a:rPr>
              <a:t>6</a:t>
            </a:r>
            <a:r>
              <a:rPr dirty="0" smtClean="0" sz="4400" spc="1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mtClean="0" sz="4400" spc="0">
                <a:solidFill>
                  <a:srgbClr val="FFFF00"/>
                </a:solidFill>
                <a:latin typeface="Arial"/>
                <a:cs typeface="Arial"/>
              </a:rPr>
              <a:t>Mi</a:t>
            </a:r>
            <a:r>
              <a:rPr dirty="0" smtClean="0" sz="4400" spc="1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dirty="0" smtClean="0" sz="4400" spc="0">
                <a:solidFill>
                  <a:srgbClr val="FFFF00"/>
                </a:solidFill>
                <a:latin typeface="Arial"/>
                <a:cs typeface="Arial"/>
              </a:rPr>
              <a:t>roprocessor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8229600" cy="4526280"/>
          </a:xfrm>
          <a:custGeom>
            <a:avLst/>
            <a:gdLst/>
            <a:ahLst/>
            <a:cxnLst/>
            <a:rect l="l" t="t" r="r" b="b"/>
            <a:pathLst>
              <a:path w="8229600" h="4526280">
                <a:moveTo>
                  <a:pt x="0" y="4526280"/>
                </a:moveTo>
                <a:lnTo>
                  <a:pt x="8229600" y="4526280"/>
                </a:lnTo>
                <a:lnTo>
                  <a:pt x="8229600" y="0"/>
                </a:lnTo>
                <a:lnTo>
                  <a:pt x="0" y="0"/>
                </a:lnTo>
                <a:lnTo>
                  <a:pt x="0" y="452628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35940" y="1634490"/>
            <a:ext cx="5789295" cy="22529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200" spc="175">
                <a:latin typeface="Wingdings"/>
                <a:cs typeface="Wingdings"/>
              </a:rPr>
              <a:t></a:t>
            </a:r>
            <a:r>
              <a:rPr dirty="0" smtClean="0" sz="3200" spc="0" b="1">
                <a:latin typeface="Arial"/>
                <a:cs typeface="Arial"/>
              </a:rPr>
              <a:t>Outline</a:t>
            </a:r>
            <a:r>
              <a:rPr dirty="0" smtClean="0" sz="3200" spc="-25" b="1">
                <a:latin typeface="Arial"/>
                <a:cs typeface="Arial"/>
              </a:rPr>
              <a:t> </a:t>
            </a:r>
            <a:r>
              <a:rPr dirty="0" smtClean="0" sz="3200" spc="0" b="1">
                <a:latin typeface="Arial"/>
                <a:cs typeface="Arial"/>
              </a:rPr>
              <a:t>of</a:t>
            </a:r>
            <a:r>
              <a:rPr dirty="0" smtClean="0" sz="3200" spc="-10" b="1">
                <a:latin typeface="Arial"/>
                <a:cs typeface="Arial"/>
              </a:rPr>
              <a:t> </a:t>
            </a:r>
            <a:r>
              <a:rPr dirty="0" smtClean="0" sz="3200" spc="0" b="1">
                <a:latin typeface="Arial"/>
                <a:cs typeface="Arial"/>
              </a:rPr>
              <a:t>the</a:t>
            </a:r>
            <a:r>
              <a:rPr dirty="0" smtClean="0" sz="3200" spc="-15" b="1">
                <a:latin typeface="Arial"/>
                <a:cs typeface="Arial"/>
              </a:rPr>
              <a:t> </a:t>
            </a:r>
            <a:r>
              <a:rPr dirty="0" smtClean="0" sz="3200" spc="0" b="1">
                <a:latin typeface="Arial"/>
                <a:cs typeface="Arial"/>
              </a:rPr>
              <a:t>Lecture: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79"/>
              </a:spcBef>
            </a:pPr>
            <a:endParaRPr sz="130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mtClean="0" sz="3200" b="1">
                <a:latin typeface="Arial"/>
                <a:cs typeface="Arial"/>
              </a:rPr>
              <a:t>Flag</a:t>
            </a:r>
            <a:r>
              <a:rPr dirty="0" smtClean="0" sz="3200" spc="-15" b="1">
                <a:latin typeface="Arial"/>
                <a:cs typeface="Arial"/>
              </a:rPr>
              <a:t> </a:t>
            </a:r>
            <a:r>
              <a:rPr dirty="0" smtClean="0" sz="3200" spc="0" b="1">
                <a:latin typeface="Arial"/>
                <a:cs typeface="Arial"/>
              </a:rPr>
              <a:t>Registers</a:t>
            </a:r>
            <a:r>
              <a:rPr dirty="0" smtClean="0" sz="3200" spc="-25" b="1">
                <a:latin typeface="Arial"/>
                <a:cs typeface="Arial"/>
              </a:rPr>
              <a:t> </a:t>
            </a:r>
            <a:r>
              <a:rPr dirty="0" smtClean="0" sz="3200" spc="0" b="1">
                <a:latin typeface="Arial"/>
                <a:cs typeface="Arial"/>
              </a:rPr>
              <a:t>and</a:t>
            </a:r>
            <a:r>
              <a:rPr dirty="0" smtClean="0" sz="3200" spc="-15" b="1">
                <a:latin typeface="Arial"/>
                <a:cs typeface="Arial"/>
              </a:rPr>
              <a:t> </a:t>
            </a:r>
            <a:r>
              <a:rPr dirty="0" smtClean="0" sz="3200" spc="0" b="1">
                <a:latin typeface="Arial"/>
                <a:cs typeface="Arial"/>
              </a:rPr>
              <a:t>bit fields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  <a:buFont typeface="Arial"/>
              <a:buChar char="•"/>
            </a:pPr>
            <a:endParaRPr sz="750"/>
          </a:p>
          <a:p>
            <a:pPr marL="268605" indent="-256540">
              <a:lnSpc>
                <a:spcPct val="100000"/>
              </a:lnSpc>
              <a:buFont typeface="Arial"/>
              <a:buChar char="•"/>
              <a:tabLst>
                <a:tab pos="268605" algn="l"/>
              </a:tabLst>
            </a:pPr>
            <a:r>
              <a:rPr dirty="0" smtClean="0" sz="3200" spc="-5" b="1">
                <a:latin typeface="Arial"/>
                <a:cs typeface="Arial"/>
              </a:rPr>
              <a:t>8</a:t>
            </a:r>
            <a:r>
              <a:rPr dirty="0" smtClean="0" sz="3200" spc="-10" b="1">
                <a:latin typeface="Arial"/>
                <a:cs typeface="Arial"/>
              </a:rPr>
              <a:t>0</a:t>
            </a:r>
            <a:r>
              <a:rPr dirty="0" smtClean="0" sz="3200" spc="-10" b="1">
                <a:latin typeface="Arial"/>
                <a:cs typeface="Arial"/>
              </a:rPr>
              <a:t>x8</a:t>
            </a:r>
            <a:r>
              <a:rPr dirty="0" smtClean="0" sz="3200" spc="0" b="1">
                <a:latin typeface="Arial"/>
                <a:cs typeface="Arial"/>
              </a:rPr>
              <a:t>6</a:t>
            </a:r>
            <a:r>
              <a:rPr dirty="0" smtClean="0" sz="3200" spc="-25" b="1">
                <a:latin typeface="Arial"/>
                <a:cs typeface="Arial"/>
              </a:rPr>
              <a:t> </a:t>
            </a:r>
            <a:r>
              <a:rPr dirty="0" smtClean="0" sz="3200" spc="0" b="1">
                <a:latin typeface="Arial"/>
                <a:cs typeface="Arial"/>
              </a:rPr>
              <a:t>a</a:t>
            </a:r>
            <a:r>
              <a:rPr dirty="0" smtClean="0" sz="3200" spc="-10" b="1">
                <a:latin typeface="Arial"/>
                <a:cs typeface="Arial"/>
              </a:rPr>
              <a:t>d</a:t>
            </a:r>
            <a:r>
              <a:rPr dirty="0" smtClean="0" sz="3200" spc="0" b="1">
                <a:latin typeface="Arial"/>
                <a:cs typeface="Arial"/>
              </a:rPr>
              <a:t>dre</a:t>
            </a:r>
            <a:r>
              <a:rPr dirty="0" smtClean="0" sz="3200" spc="-20" b="1">
                <a:latin typeface="Arial"/>
                <a:cs typeface="Arial"/>
              </a:rPr>
              <a:t>s</a:t>
            </a:r>
            <a:r>
              <a:rPr dirty="0" smtClean="0" sz="3200" spc="0" b="1">
                <a:latin typeface="Arial"/>
                <a:cs typeface="Arial"/>
              </a:rPr>
              <a:t>s</a:t>
            </a:r>
            <a:r>
              <a:rPr dirty="0" smtClean="0" sz="3200" spc="-10" b="1">
                <a:latin typeface="Arial"/>
                <a:cs typeface="Arial"/>
              </a:rPr>
              <a:t>i</a:t>
            </a:r>
            <a:r>
              <a:rPr dirty="0" smtClean="0" sz="3200" spc="0" b="1">
                <a:latin typeface="Arial"/>
                <a:cs typeface="Arial"/>
              </a:rPr>
              <a:t>ng</a:t>
            </a:r>
            <a:r>
              <a:rPr dirty="0" smtClean="0" sz="3200" spc="-35" b="1">
                <a:latin typeface="Arial"/>
                <a:cs typeface="Arial"/>
              </a:rPr>
              <a:t> </a:t>
            </a:r>
            <a:r>
              <a:rPr dirty="0" smtClean="0" sz="3200" spc="0" b="1">
                <a:latin typeface="Arial"/>
                <a:cs typeface="Arial"/>
              </a:rPr>
              <a:t>mo</a:t>
            </a:r>
            <a:r>
              <a:rPr dirty="0" smtClean="0" sz="3200" spc="-15" b="1">
                <a:latin typeface="Arial"/>
                <a:cs typeface="Arial"/>
              </a:rPr>
              <a:t>d</a:t>
            </a:r>
            <a:r>
              <a:rPr dirty="0" smtClean="0" sz="3200" spc="0" b="1">
                <a:latin typeface="Arial"/>
                <a:cs typeface="Arial"/>
              </a:rPr>
              <a:t>e</a:t>
            </a:r>
            <a:r>
              <a:rPr dirty="0" smtClean="0" sz="3200" spc="-15" b="1">
                <a:latin typeface="Arial"/>
                <a:cs typeface="Arial"/>
              </a:rPr>
              <a:t>s</a:t>
            </a:r>
            <a:r>
              <a:rPr dirty="0" smtClean="0" sz="3200" spc="0" b="1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50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52400"/>
            <a:ext cx="8305800" cy="6019800"/>
          </a:xfrm>
          <a:custGeom>
            <a:avLst/>
            <a:gdLst/>
            <a:ahLst/>
            <a:cxnLst/>
            <a:rect l="l" t="t" r="r" b="b"/>
            <a:pathLst>
              <a:path w="8305800" h="6019800">
                <a:moveTo>
                  <a:pt x="0" y="6019800"/>
                </a:moveTo>
                <a:lnTo>
                  <a:pt x="8305800" y="6019800"/>
                </a:lnTo>
                <a:lnTo>
                  <a:pt x="830580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57200" y="152400"/>
            <a:ext cx="8305800" cy="601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50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8229600" cy="5715000"/>
          </a:xfrm>
          <a:custGeom>
            <a:avLst/>
            <a:gdLst/>
            <a:ahLst/>
            <a:cxnLst/>
            <a:rect l="l" t="t" r="r" b="b"/>
            <a:pathLst>
              <a:path w="8229600" h="5715000">
                <a:moveTo>
                  <a:pt x="0" y="5715000"/>
                </a:moveTo>
                <a:lnTo>
                  <a:pt x="8229600" y="5715000"/>
                </a:lnTo>
                <a:lnTo>
                  <a:pt x="82296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57200" y="457200"/>
            <a:ext cx="82296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50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381000"/>
            <a:ext cx="8229600" cy="2057400"/>
          </a:xfrm>
          <a:custGeom>
            <a:avLst/>
            <a:gdLst/>
            <a:ahLst/>
            <a:cxnLst/>
            <a:rect l="l" t="t" r="r" b="b"/>
            <a:pathLst>
              <a:path w="8229600" h="2057400">
                <a:moveTo>
                  <a:pt x="0" y="2057400"/>
                </a:moveTo>
                <a:lnTo>
                  <a:pt x="8229600" y="2057400"/>
                </a:lnTo>
                <a:lnTo>
                  <a:pt x="8229600" y="0"/>
                </a:lnTo>
                <a:lnTo>
                  <a:pt x="0" y="0"/>
                </a:lnTo>
                <a:lnTo>
                  <a:pt x="0" y="205740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04800" y="381000"/>
            <a:ext cx="8229600" cy="205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381000" y="2590800"/>
            <a:ext cx="8305800" cy="312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50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381000"/>
            <a:ext cx="8382000" cy="5791200"/>
          </a:xfrm>
          <a:custGeom>
            <a:avLst/>
            <a:gdLst/>
            <a:ahLst/>
            <a:cxnLst/>
            <a:rect l="l" t="t" r="r" b="b"/>
            <a:pathLst>
              <a:path w="8382000" h="5791200">
                <a:moveTo>
                  <a:pt x="0" y="5791200"/>
                </a:moveTo>
                <a:lnTo>
                  <a:pt x="8382000" y="5791200"/>
                </a:lnTo>
                <a:lnTo>
                  <a:pt x="8382000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57200" y="381000"/>
            <a:ext cx="8382000" cy="579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50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81610">
              <a:lnSpc>
                <a:spcPct val="100000"/>
              </a:lnSpc>
            </a:pPr>
            <a:r>
              <a:rPr dirty="0" smtClean="0" sz="4400" spc="-5">
                <a:solidFill>
                  <a:srgbClr val="FFFF00"/>
                </a:solidFill>
                <a:latin typeface="Arial"/>
                <a:cs typeface="Arial"/>
              </a:rPr>
              <a:t>808</a:t>
            </a:r>
            <a:r>
              <a:rPr dirty="0" smtClean="0" sz="4400" spc="0">
                <a:solidFill>
                  <a:srgbClr val="FFFF00"/>
                </a:solidFill>
                <a:latin typeface="Arial"/>
                <a:cs typeface="Arial"/>
              </a:rPr>
              <a:t>6</a:t>
            </a:r>
            <a:r>
              <a:rPr dirty="0" smtClean="0" sz="4400" spc="1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mtClean="0" sz="4400" spc="0">
                <a:solidFill>
                  <a:srgbClr val="FFFF00"/>
                </a:solidFill>
                <a:latin typeface="Arial"/>
                <a:cs typeface="Arial"/>
              </a:rPr>
              <a:t>Internal</a:t>
            </a:r>
            <a:r>
              <a:rPr dirty="0" smtClean="0" sz="4400" spc="1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mtClean="0" sz="4400" spc="0">
                <a:solidFill>
                  <a:srgbClr val="FFFF00"/>
                </a:solidFill>
                <a:latin typeface="Arial"/>
                <a:cs typeface="Arial"/>
              </a:rPr>
              <a:t>Ar</a:t>
            </a:r>
            <a:r>
              <a:rPr dirty="0" smtClean="0" sz="4400" spc="5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dirty="0" smtClean="0" sz="4400" spc="0">
                <a:solidFill>
                  <a:srgbClr val="FFFF00"/>
                </a:solidFill>
                <a:latin typeface="Arial"/>
                <a:cs typeface="Arial"/>
              </a:rPr>
              <a:t>hit</a:t>
            </a:r>
            <a:r>
              <a:rPr dirty="0" smtClean="0" sz="4400" spc="5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mtClean="0" sz="4400" spc="0">
                <a:solidFill>
                  <a:srgbClr val="FFFF00"/>
                </a:solidFill>
                <a:latin typeface="Arial"/>
                <a:cs typeface="Arial"/>
              </a:rPr>
              <a:t>cture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8229600" cy="4526280"/>
          </a:xfrm>
          <a:custGeom>
            <a:avLst/>
            <a:gdLst/>
            <a:ahLst/>
            <a:cxnLst/>
            <a:rect l="l" t="t" r="r" b="b"/>
            <a:pathLst>
              <a:path w="8229600" h="4526280">
                <a:moveTo>
                  <a:pt x="0" y="4526280"/>
                </a:moveTo>
                <a:lnTo>
                  <a:pt x="8229600" y="4526280"/>
                </a:lnTo>
                <a:lnTo>
                  <a:pt x="8229600" y="0"/>
                </a:lnTo>
                <a:lnTo>
                  <a:pt x="0" y="0"/>
                </a:lnTo>
                <a:lnTo>
                  <a:pt x="0" y="452628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35940" y="1593850"/>
            <a:ext cx="7796530" cy="90614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622300" indent="-610235">
              <a:lnSpc>
                <a:spcPct val="100000"/>
              </a:lnSpc>
              <a:buFont typeface="Wingdings"/>
              <a:buChar char=""/>
              <a:tabLst>
                <a:tab pos="622300" algn="l"/>
              </a:tabLst>
            </a:pPr>
            <a:r>
              <a:rPr dirty="0" smtClean="0" sz="2800" spc="-20">
                <a:latin typeface="Arial"/>
                <a:cs typeface="Arial"/>
              </a:rPr>
              <a:t>8086</a:t>
            </a:r>
            <a:r>
              <a:rPr dirty="0" smtClean="0" sz="2800" spc="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empl</a:t>
            </a:r>
            <a:r>
              <a:rPr dirty="0" smtClean="0" sz="2800" spc="-15">
                <a:latin typeface="Arial"/>
                <a:cs typeface="Arial"/>
              </a:rPr>
              <a:t>o</a:t>
            </a:r>
            <a:r>
              <a:rPr dirty="0" smtClean="0" sz="2800" spc="-15">
                <a:latin typeface="Arial"/>
                <a:cs typeface="Arial"/>
              </a:rPr>
              <a:t>ys</a:t>
            </a:r>
            <a:r>
              <a:rPr dirty="0" smtClean="0" sz="2800" spc="1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pa</a:t>
            </a:r>
            <a:r>
              <a:rPr dirty="0" smtClean="0" sz="2800" spc="-5">
                <a:latin typeface="Arial"/>
                <a:cs typeface="Arial"/>
              </a:rPr>
              <a:t>r</a:t>
            </a:r>
            <a:r>
              <a:rPr dirty="0" smtClean="0" sz="2800" spc="-15">
                <a:latin typeface="Arial"/>
                <a:cs typeface="Arial"/>
              </a:rPr>
              <a:t>al</a:t>
            </a:r>
            <a:r>
              <a:rPr dirty="0" smtClean="0" sz="2800" spc="-5">
                <a:latin typeface="Arial"/>
                <a:cs typeface="Arial"/>
              </a:rPr>
              <a:t>l</a:t>
            </a:r>
            <a:r>
              <a:rPr dirty="0" smtClean="0" sz="2800" spc="-15">
                <a:latin typeface="Arial"/>
                <a:cs typeface="Arial"/>
              </a:rPr>
              <a:t>el</a:t>
            </a:r>
            <a:r>
              <a:rPr dirty="0" smtClean="0" sz="2800" spc="1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pr</a:t>
            </a:r>
            <a:r>
              <a:rPr dirty="0" smtClean="0" sz="2800" spc="-15">
                <a:latin typeface="Arial"/>
                <a:cs typeface="Arial"/>
              </a:rPr>
              <a:t>o</a:t>
            </a:r>
            <a:r>
              <a:rPr dirty="0" smtClean="0" sz="2800" spc="-15">
                <a:latin typeface="Arial"/>
                <a:cs typeface="Arial"/>
              </a:rPr>
              <a:t>c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10">
                <a:latin typeface="Arial"/>
                <a:cs typeface="Arial"/>
              </a:rPr>
              <a:t>s</a:t>
            </a:r>
            <a:r>
              <a:rPr dirty="0" smtClean="0" sz="2800" spc="-15">
                <a:latin typeface="Arial"/>
                <a:cs typeface="Arial"/>
              </a:rPr>
              <a:t>in</a:t>
            </a:r>
            <a:r>
              <a:rPr dirty="0" smtClean="0" sz="2800" spc="-15">
                <a:latin typeface="Arial"/>
                <a:cs typeface="Arial"/>
              </a:rPr>
              <a:t>g</a:t>
            </a:r>
            <a:r>
              <a:rPr dirty="0" smtClean="0" sz="2800" spc="-1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622300" indent="-610235">
              <a:lnSpc>
                <a:spcPct val="100000"/>
              </a:lnSpc>
              <a:spcBef>
                <a:spcPts val="335"/>
              </a:spcBef>
              <a:buFont typeface="Wingdings"/>
              <a:buChar char=""/>
              <a:tabLst>
                <a:tab pos="622300" algn="l"/>
              </a:tabLst>
            </a:pPr>
            <a:r>
              <a:rPr dirty="0" smtClean="0" sz="2800" spc="-15">
                <a:latin typeface="Arial"/>
                <a:cs typeface="Arial"/>
              </a:rPr>
              <a:t>808</a:t>
            </a:r>
            <a:r>
              <a:rPr dirty="0" smtClean="0" sz="2800" spc="-20">
                <a:latin typeface="Arial"/>
                <a:cs typeface="Arial"/>
              </a:rPr>
              <a:t>6</a:t>
            </a:r>
            <a:r>
              <a:rPr dirty="0" smtClean="0" sz="2800" spc="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CPU</a:t>
            </a:r>
            <a:r>
              <a:rPr dirty="0" smtClean="0" sz="2800" spc="10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h</a:t>
            </a:r>
            <a:r>
              <a:rPr dirty="0" smtClean="0" sz="2800" spc="-15">
                <a:latin typeface="Arial"/>
                <a:cs typeface="Arial"/>
              </a:rPr>
              <a:t>a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two</a:t>
            </a:r>
            <a:r>
              <a:rPr dirty="0" smtClean="0" sz="2800" spc="10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p</a:t>
            </a:r>
            <a:r>
              <a:rPr dirty="0" smtClean="0" sz="2800" spc="-15">
                <a:latin typeface="Arial"/>
                <a:cs typeface="Arial"/>
              </a:rPr>
              <a:t>a</a:t>
            </a:r>
            <a:r>
              <a:rPr dirty="0" smtClean="0" sz="2800" spc="-15">
                <a:latin typeface="Arial"/>
                <a:cs typeface="Arial"/>
              </a:rPr>
              <a:t>rts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whi</a:t>
            </a:r>
            <a:r>
              <a:rPr dirty="0" smtClean="0" sz="2800" spc="-10">
                <a:latin typeface="Arial"/>
                <a:cs typeface="Arial"/>
              </a:rPr>
              <a:t>c</a:t>
            </a:r>
            <a:r>
              <a:rPr dirty="0" smtClean="0" sz="2800" spc="-20">
                <a:latin typeface="Arial"/>
                <a:cs typeface="Arial"/>
              </a:rPr>
              <a:t>h</a:t>
            </a:r>
            <a:r>
              <a:rPr dirty="0" smtClean="0" sz="2800" spc="-5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o</a:t>
            </a:r>
            <a:r>
              <a:rPr dirty="0" smtClean="0" sz="2800" spc="-20">
                <a:latin typeface="Arial"/>
                <a:cs typeface="Arial"/>
              </a:rPr>
              <a:t>p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10">
                <a:latin typeface="Arial"/>
                <a:cs typeface="Arial"/>
              </a:rPr>
              <a:t>r</a:t>
            </a:r>
            <a:r>
              <a:rPr dirty="0" smtClean="0" sz="2800" spc="-15">
                <a:latin typeface="Arial"/>
                <a:cs typeface="Arial"/>
              </a:rPr>
              <a:t>a</a:t>
            </a:r>
            <a:r>
              <a:rPr dirty="0" smtClean="0" sz="2800" spc="-15">
                <a:latin typeface="Arial"/>
                <a:cs typeface="Arial"/>
              </a:rPr>
              <a:t>te</a:t>
            </a:r>
            <a:r>
              <a:rPr dirty="0" smtClean="0" sz="2800" spc="1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at</a:t>
            </a:r>
            <a:r>
              <a:rPr dirty="0" smtClean="0" sz="2800" spc="-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the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447671"/>
            <a:ext cx="3435985" cy="171068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550545">
              <a:lnSpc>
                <a:spcPct val="100000"/>
              </a:lnSpc>
            </a:pP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15">
                <a:latin typeface="Arial"/>
                <a:cs typeface="Arial"/>
              </a:rPr>
              <a:t>a</a:t>
            </a:r>
            <a:r>
              <a:rPr dirty="0" smtClean="0" sz="2800" spc="-20">
                <a:latin typeface="Arial"/>
                <a:cs typeface="Arial"/>
              </a:rPr>
              <a:t>me</a:t>
            </a:r>
            <a:r>
              <a:rPr dirty="0" smtClean="0" sz="2800" spc="-5">
                <a:latin typeface="Arial"/>
                <a:cs typeface="Arial"/>
              </a:rPr>
              <a:t> </a:t>
            </a:r>
            <a:r>
              <a:rPr dirty="0" smtClean="0" sz="2800" spc="-5">
                <a:latin typeface="Arial"/>
                <a:cs typeface="Arial"/>
              </a:rPr>
              <a:t>t</a:t>
            </a:r>
            <a:r>
              <a:rPr dirty="0" smtClean="0" sz="2800" spc="-15">
                <a:latin typeface="Arial"/>
                <a:cs typeface="Arial"/>
              </a:rPr>
              <a:t>ime</a:t>
            </a:r>
            <a:endParaRPr sz="2800">
              <a:latin typeface="Arial"/>
              <a:cs typeface="Arial"/>
            </a:endParaRPr>
          </a:p>
          <a:p>
            <a:pPr marL="1003300" indent="-5334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1003300" algn="l"/>
              </a:tabLst>
            </a:pPr>
            <a:r>
              <a:rPr dirty="0" smtClean="0" sz="2400">
                <a:latin typeface="Arial"/>
                <a:cs typeface="Arial"/>
              </a:rPr>
              <a:t>B</a:t>
            </a:r>
            <a:r>
              <a:rPr dirty="0" smtClean="0" sz="2400" spc="-10">
                <a:latin typeface="Arial"/>
                <a:cs typeface="Arial"/>
              </a:rPr>
              <a:t>u</a:t>
            </a:r>
            <a:r>
              <a:rPr dirty="0" smtClean="0" sz="2400" spc="0">
                <a:latin typeface="Arial"/>
                <a:cs typeface="Arial"/>
              </a:rPr>
              <a:t>s </a:t>
            </a:r>
            <a:r>
              <a:rPr dirty="0" smtClean="0" sz="2400" spc="5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nter</a:t>
            </a:r>
            <a:r>
              <a:rPr dirty="0" smtClean="0" sz="2400" spc="5">
                <a:latin typeface="Arial"/>
                <a:cs typeface="Arial"/>
              </a:rPr>
              <a:t>f</a:t>
            </a:r>
            <a:r>
              <a:rPr dirty="0" smtClean="0" sz="2400" spc="0">
                <a:latin typeface="Arial"/>
                <a:cs typeface="Arial"/>
              </a:rPr>
              <a:t>ace</a:t>
            </a:r>
            <a:r>
              <a:rPr dirty="0" smtClean="0" sz="2400" spc="-2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U</a:t>
            </a:r>
            <a:r>
              <a:rPr dirty="0" smtClean="0" sz="2400" spc="-10">
                <a:latin typeface="Arial"/>
                <a:cs typeface="Arial"/>
              </a:rPr>
              <a:t>n</a:t>
            </a:r>
            <a:r>
              <a:rPr dirty="0" smtClean="0" sz="2400" spc="0">
                <a:latin typeface="Arial"/>
                <a:cs typeface="Arial"/>
              </a:rPr>
              <a:t>it</a:t>
            </a:r>
            <a:endParaRPr sz="2400">
              <a:latin typeface="Arial"/>
              <a:cs typeface="Arial"/>
            </a:endParaRPr>
          </a:p>
          <a:p>
            <a:pPr marL="1003300" indent="-53340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1003300" algn="l"/>
              </a:tabLst>
            </a:pPr>
            <a:r>
              <a:rPr dirty="0" smtClean="0" sz="2400">
                <a:latin typeface="Arial"/>
                <a:cs typeface="Arial"/>
              </a:rPr>
              <a:t>E</a:t>
            </a:r>
            <a:r>
              <a:rPr dirty="0" smtClean="0" sz="2400" spc="-20">
                <a:latin typeface="Arial"/>
                <a:cs typeface="Arial"/>
              </a:rPr>
              <a:t>x</a:t>
            </a:r>
            <a:r>
              <a:rPr dirty="0" smtClean="0" sz="2400" spc="0">
                <a:latin typeface="Arial"/>
                <a:cs typeface="Arial"/>
              </a:rPr>
              <a:t>ec</a:t>
            </a:r>
            <a:r>
              <a:rPr dirty="0" smtClean="0" sz="2400" spc="-10">
                <a:latin typeface="Arial"/>
                <a:cs typeface="Arial"/>
              </a:rPr>
              <a:t>u</a:t>
            </a:r>
            <a:r>
              <a:rPr dirty="0" smtClean="0" sz="2400" spc="0">
                <a:latin typeface="Arial"/>
                <a:cs typeface="Arial"/>
              </a:rPr>
              <a:t>tion</a:t>
            </a:r>
            <a:r>
              <a:rPr dirty="0" smtClean="0" sz="2400" spc="1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U</a:t>
            </a:r>
            <a:r>
              <a:rPr dirty="0" smtClean="0" sz="2400" spc="-10">
                <a:latin typeface="Arial"/>
                <a:cs typeface="Arial"/>
              </a:rPr>
              <a:t>n</a:t>
            </a:r>
            <a:r>
              <a:rPr dirty="0" smtClean="0" sz="2400" spc="0">
                <a:latin typeface="Arial"/>
                <a:cs typeface="Arial"/>
              </a:rPr>
              <a:t>it</a:t>
            </a:r>
            <a:endParaRPr sz="2400">
              <a:latin typeface="Arial"/>
              <a:cs typeface="Arial"/>
            </a:endParaRPr>
          </a:p>
          <a:p>
            <a:pPr algn="ctr" marL="622300" marR="527685" indent="-610235">
              <a:lnSpc>
                <a:spcPct val="100000"/>
              </a:lnSpc>
              <a:spcBef>
                <a:spcPts val="320"/>
              </a:spcBef>
              <a:buFont typeface="Wingdings"/>
              <a:buChar char=""/>
              <a:tabLst>
                <a:tab pos="609600" algn="l"/>
              </a:tabLst>
            </a:pPr>
            <a:r>
              <a:rPr dirty="0" smtClean="0" sz="2800" spc="-20">
                <a:latin typeface="Arial"/>
                <a:cs typeface="Arial"/>
              </a:rPr>
              <a:t>CPU</a:t>
            </a:r>
            <a:r>
              <a:rPr dirty="0" smtClean="0" sz="2800" spc="-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fu</a:t>
            </a:r>
            <a:r>
              <a:rPr dirty="0" smtClean="0" sz="2800" spc="-10">
                <a:latin typeface="Arial"/>
                <a:cs typeface="Arial"/>
              </a:rPr>
              <a:t>n</a:t>
            </a:r>
            <a:r>
              <a:rPr dirty="0" smtClean="0" sz="2800" spc="-15">
                <a:latin typeface="Arial"/>
                <a:cs typeface="Arial"/>
              </a:rPr>
              <a:t>c</a:t>
            </a:r>
            <a:r>
              <a:rPr dirty="0" smtClean="0" sz="2800" spc="-5">
                <a:latin typeface="Arial"/>
                <a:cs typeface="Arial"/>
              </a:rPr>
              <a:t>t</a:t>
            </a:r>
            <a:r>
              <a:rPr dirty="0" smtClean="0" sz="2800" spc="-10">
                <a:latin typeface="Arial"/>
                <a:cs typeface="Arial"/>
              </a:rPr>
              <a:t>i</a:t>
            </a:r>
            <a:r>
              <a:rPr dirty="0" smtClean="0" sz="2800" spc="-15">
                <a:latin typeface="Arial"/>
                <a:cs typeface="Arial"/>
              </a:rPr>
              <a:t>o</a:t>
            </a:r>
            <a:r>
              <a:rPr dirty="0" smtClean="0" sz="2800" spc="-15">
                <a:latin typeface="Arial"/>
                <a:cs typeface="Arial"/>
              </a:rPr>
              <a:t>ns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3444" y="4187317"/>
            <a:ext cx="1321435" cy="3759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545465" algn="l"/>
              </a:tabLst>
            </a:pPr>
            <a:r>
              <a:rPr dirty="0" smtClean="0" sz="2400" spc="-5">
                <a:latin typeface="Arial"/>
                <a:cs typeface="Arial"/>
              </a:rPr>
              <a:t>1</a:t>
            </a:r>
            <a:r>
              <a:rPr dirty="0" smtClean="0" sz="2400" spc="0">
                <a:latin typeface="Arial"/>
                <a:cs typeface="Arial"/>
              </a:rPr>
              <a:t>.	</a:t>
            </a:r>
            <a:r>
              <a:rPr dirty="0" smtClean="0" sz="2400" spc="0">
                <a:latin typeface="Arial"/>
                <a:cs typeface="Arial"/>
              </a:rPr>
              <a:t>Fetch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3444" y="4991989"/>
            <a:ext cx="1657985" cy="7785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545465" indent="-533400">
              <a:lnSpc>
                <a:spcPct val="100000"/>
              </a:lnSpc>
              <a:buFont typeface="Arial"/>
              <a:buAutoNum type="arabicPeriod" startAt="2"/>
              <a:tabLst>
                <a:tab pos="545465" algn="l"/>
              </a:tabLst>
            </a:pPr>
            <a:r>
              <a:rPr dirty="0" smtClean="0" sz="2400" spc="0">
                <a:latin typeface="Arial"/>
                <a:cs typeface="Arial"/>
              </a:rPr>
              <a:t>D</a:t>
            </a:r>
            <a:r>
              <a:rPr dirty="0" smtClean="0" sz="2400" spc="-10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co</a:t>
            </a:r>
            <a:r>
              <a:rPr dirty="0" smtClean="0" sz="2400" spc="-10">
                <a:latin typeface="Arial"/>
                <a:cs typeface="Arial"/>
              </a:rPr>
              <a:t>d</a:t>
            </a:r>
            <a:r>
              <a:rPr dirty="0" smtClean="0" sz="2400" spc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marL="545465" indent="-533400">
              <a:lnSpc>
                <a:spcPct val="100000"/>
              </a:lnSpc>
              <a:spcBef>
                <a:spcPts val="290"/>
              </a:spcBef>
              <a:buFont typeface="Arial"/>
              <a:buAutoNum type="arabicPeriod" startAt="2"/>
              <a:tabLst>
                <a:tab pos="545465" algn="l"/>
              </a:tabLst>
            </a:pPr>
            <a:r>
              <a:rPr dirty="0" smtClean="0" sz="2400" spc="0">
                <a:latin typeface="Arial"/>
                <a:cs typeface="Arial"/>
              </a:rPr>
              <a:t>E</a:t>
            </a:r>
            <a:r>
              <a:rPr dirty="0" smtClean="0" sz="2400" spc="-20">
                <a:latin typeface="Arial"/>
                <a:cs typeface="Arial"/>
              </a:rPr>
              <a:t>x</a:t>
            </a:r>
            <a:r>
              <a:rPr dirty="0" smtClean="0" sz="2400" spc="0">
                <a:latin typeface="Arial"/>
                <a:cs typeface="Arial"/>
              </a:rPr>
              <a:t>ecute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96000" y="2819400"/>
            <a:ext cx="2133600" cy="3200400"/>
          </a:xfrm>
          <a:custGeom>
            <a:avLst/>
            <a:gdLst/>
            <a:ahLst/>
            <a:cxnLst/>
            <a:rect l="l" t="t" r="r" b="b"/>
            <a:pathLst>
              <a:path w="2133600" h="3200400">
                <a:moveTo>
                  <a:pt x="0" y="3200400"/>
                </a:moveTo>
                <a:lnTo>
                  <a:pt x="2133600" y="3200400"/>
                </a:lnTo>
                <a:lnTo>
                  <a:pt x="2133600" y="0"/>
                </a:lnTo>
                <a:lnTo>
                  <a:pt x="0" y="0"/>
                </a:lnTo>
                <a:lnTo>
                  <a:pt x="0" y="32004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6096000" y="2819400"/>
            <a:ext cx="2133600" cy="3200400"/>
          </a:xfrm>
          <a:custGeom>
            <a:avLst/>
            <a:gdLst/>
            <a:ahLst/>
            <a:cxnLst/>
            <a:rect l="l" t="t" r="r" b="b"/>
            <a:pathLst>
              <a:path w="2133600" h="3200400">
                <a:moveTo>
                  <a:pt x="0" y="3200400"/>
                </a:moveTo>
                <a:lnTo>
                  <a:pt x="2133600" y="3200400"/>
                </a:lnTo>
                <a:lnTo>
                  <a:pt x="2133600" y="0"/>
                </a:lnTo>
                <a:lnTo>
                  <a:pt x="0" y="0"/>
                </a:lnTo>
                <a:lnTo>
                  <a:pt x="0" y="32004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563359" y="2858642"/>
            <a:ext cx="1198880" cy="3155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00" b="1">
                <a:latin typeface="Arial"/>
                <a:cs typeface="Arial"/>
              </a:rPr>
              <a:t>8086</a:t>
            </a:r>
            <a:r>
              <a:rPr dirty="0" smtClean="0" sz="2000" spc="-15" b="1">
                <a:latin typeface="Arial"/>
                <a:cs typeface="Arial"/>
              </a:rPr>
              <a:t> </a:t>
            </a:r>
            <a:r>
              <a:rPr dirty="0" smtClean="0" sz="2000" spc="0" b="1">
                <a:latin typeface="Arial"/>
                <a:cs typeface="Arial"/>
              </a:rPr>
              <a:t>CPU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324600" y="3429000"/>
            <a:ext cx="1676400" cy="1219200"/>
          </a:xfrm>
          <a:custGeom>
            <a:avLst/>
            <a:gdLst/>
            <a:ahLst/>
            <a:cxnLst/>
            <a:rect l="l" t="t" r="r" b="b"/>
            <a:pathLst>
              <a:path w="1676400" h="1219200">
                <a:moveTo>
                  <a:pt x="0" y="1219200"/>
                </a:moveTo>
                <a:lnTo>
                  <a:pt x="1676400" y="1219200"/>
                </a:lnTo>
                <a:lnTo>
                  <a:pt x="1676400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99336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6324600" y="3429000"/>
            <a:ext cx="1676400" cy="1219200"/>
          </a:xfrm>
          <a:custGeom>
            <a:avLst/>
            <a:gdLst/>
            <a:ahLst/>
            <a:cxnLst/>
            <a:rect l="l" t="t" r="r" b="b"/>
            <a:pathLst>
              <a:path w="1676400" h="1219200">
                <a:moveTo>
                  <a:pt x="0" y="1219200"/>
                </a:moveTo>
                <a:lnTo>
                  <a:pt x="1676400" y="1219200"/>
                </a:lnTo>
                <a:lnTo>
                  <a:pt x="1676400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395720" y="3759072"/>
            <a:ext cx="1472565" cy="5594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41300" marR="12700" indent="-228600">
              <a:lnSpc>
                <a:spcPct val="100000"/>
              </a:lnSpc>
            </a:pPr>
            <a:r>
              <a:rPr dirty="0" smtClean="0" sz="1800" b="1">
                <a:solidFill>
                  <a:srgbClr val="FFFF00"/>
                </a:solidFill>
                <a:latin typeface="Arial"/>
                <a:cs typeface="Arial"/>
              </a:rPr>
              <a:t>Bus I</a:t>
            </a:r>
            <a:r>
              <a:rPr dirty="0" smtClean="0" sz="1800" spc="5" b="1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dirty="0" smtClean="0" sz="1800" spc="0" b="1">
                <a:solidFill>
                  <a:srgbClr val="FFFF00"/>
                </a:solidFill>
                <a:latin typeface="Arial"/>
                <a:cs typeface="Arial"/>
              </a:rPr>
              <a:t>te</a:t>
            </a:r>
            <a:r>
              <a:rPr dirty="0" smtClean="0" sz="1800" spc="-10" b="1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dirty="0" smtClean="0" sz="1800" spc="0" b="1">
                <a:solidFill>
                  <a:srgbClr val="FFFF00"/>
                </a:solidFill>
                <a:latin typeface="Arial"/>
                <a:cs typeface="Arial"/>
              </a:rPr>
              <a:t>fa</a:t>
            </a:r>
            <a:r>
              <a:rPr dirty="0" smtClean="0" sz="1800" spc="-10" b="1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dirty="0" smtClean="0" sz="1800" spc="0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mtClean="0" sz="1800" spc="0" b="1">
                <a:solidFill>
                  <a:srgbClr val="FFFF00"/>
                </a:solidFill>
                <a:latin typeface="Arial"/>
                <a:cs typeface="Arial"/>
              </a:rPr>
              <a:t> Unit (</a:t>
            </a:r>
            <a:r>
              <a:rPr dirty="0" smtClean="0" sz="1800" spc="-10" b="1">
                <a:solidFill>
                  <a:srgbClr val="FFFF00"/>
                </a:solidFill>
                <a:latin typeface="Arial"/>
                <a:cs typeface="Arial"/>
              </a:rPr>
              <a:t>B</a:t>
            </a:r>
            <a:r>
              <a:rPr dirty="0" smtClean="0" sz="1800" spc="0" b="1">
                <a:solidFill>
                  <a:srgbClr val="FFFF00"/>
                </a:solidFill>
                <a:latin typeface="Arial"/>
                <a:cs typeface="Arial"/>
              </a:rPr>
              <a:t>IU)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324600" y="4800600"/>
            <a:ext cx="1676400" cy="1066800"/>
          </a:xfrm>
          <a:custGeom>
            <a:avLst/>
            <a:gdLst/>
            <a:ahLst/>
            <a:cxnLst/>
            <a:rect l="l" t="t" r="r" b="b"/>
            <a:pathLst>
              <a:path w="1676400" h="1066800">
                <a:moveTo>
                  <a:pt x="0" y="1066800"/>
                </a:moveTo>
                <a:lnTo>
                  <a:pt x="1676400" y="1066800"/>
                </a:lnTo>
                <a:lnTo>
                  <a:pt x="16764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99336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6324600" y="4800600"/>
            <a:ext cx="1676400" cy="1066800"/>
          </a:xfrm>
          <a:custGeom>
            <a:avLst/>
            <a:gdLst/>
            <a:ahLst/>
            <a:cxnLst/>
            <a:rect l="l" t="t" r="r" b="b"/>
            <a:pathLst>
              <a:path w="1676400" h="1066800">
                <a:moveTo>
                  <a:pt x="0" y="1066800"/>
                </a:moveTo>
                <a:lnTo>
                  <a:pt x="1676400" y="1066800"/>
                </a:lnTo>
                <a:lnTo>
                  <a:pt x="16764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6351523" y="5054472"/>
            <a:ext cx="1625600" cy="5594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0">
              <a:lnSpc>
                <a:spcPct val="100000"/>
              </a:lnSpc>
            </a:pPr>
            <a:r>
              <a:rPr dirty="0" smtClean="0" sz="1800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mtClean="0" sz="1800" spc="-10" b="1">
                <a:solidFill>
                  <a:srgbClr val="FFFF00"/>
                </a:solidFill>
                <a:latin typeface="Arial"/>
                <a:cs typeface="Arial"/>
              </a:rPr>
              <a:t>x</a:t>
            </a:r>
            <a:r>
              <a:rPr dirty="0" smtClean="0" sz="1800" spc="-10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mtClean="0" sz="1800" spc="-10" b="1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dirty="0" smtClean="0" sz="1800" spc="0" b="1">
                <a:solidFill>
                  <a:srgbClr val="FFFF00"/>
                </a:solidFill>
                <a:latin typeface="Arial"/>
                <a:cs typeface="Arial"/>
              </a:rPr>
              <a:t>ution</a:t>
            </a:r>
            <a:r>
              <a:rPr dirty="0" smtClean="0" sz="18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mtClean="0" sz="1800" spc="0" b="1">
                <a:solidFill>
                  <a:srgbClr val="FFFF00"/>
                </a:solidFill>
                <a:latin typeface="Arial"/>
                <a:cs typeface="Arial"/>
              </a:rPr>
              <a:t>Unit</a:t>
            </a:r>
            <a:endParaRPr sz="1800">
              <a:latin typeface="Arial"/>
              <a:cs typeface="Arial"/>
            </a:endParaRPr>
          </a:p>
          <a:p>
            <a:pPr algn="ctr" marR="1905">
              <a:lnSpc>
                <a:spcPct val="100000"/>
              </a:lnSpc>
            </a:pPr>
            <a:r>
              <a:rPr dirty="0" smtClean="0" sz="1800" b="1">
                <a:solidFill>
                  <a:srgbClr val="FFFF00"/>
                </a:solidFill>
                <a:latin typeface="Arial"/>
                <a:cs typeface="Arial"/>
              </a:rPr>
              <a:t>(EU)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591561" y="4287011"/>
            <a:ext cx="3657600" cy="114300"/>
          </a:xfrm>
          <a:custGeom>
            <a:avLst/>
            <a:gdLst/>
            <a:ahLst/>
            <a:cxnLst/>
            <a:rect l="l" t="t" r="r" b="b"/>
            <a:pathLst>
              <a:path w="3657600" h="114300">
                <a:moveTo>
                  <a:pt x="3543300" y="0"/>
                </a:moveTo>
                <a:lnTo>
                  <a:pt x="3543300" y="114300"/>
                </a:lnTo>
                <a:lnTo>
                  <a:pt x="3619500" y="76200"/>
                </a:lnTo>
                <a:lnTo>
                  <a:pt x="3562350" y="76200"/>
                </a:lnTo>
                <a:lnTo>
                  <a:pt x="3562350" y="38100"/>
                </a:lnTo>
                <a:lnTo>
                  <a:pt x="3619500" y="38100"/>
                </a:lnTo>
                <a:lnTo>
                  <a:pt x="3543300" y="0"/>
                </a:lnTo>
                <a:close/>
              </a:path>
              <a:path w="3657600" h="114300">
                <a:moveTo>
                  <a:pt x="3543300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3543300" y="76200"/>
                </a:lnTo>
                <a:lnTo>
                  <a:pt x="3543300" y="38100"/>
                </a:lnTo>
                <a:close/>
              </a:path>
              <a:path w="3657600" h="114300">
                <a:moveTo>
                  <a:pt x="3619500" y="38100"/>
                </a:moveTo>
                <a:lnTo>
                  <a:pt x="3562350" y="38100"/>
                </a:lnTo>
                <a:lnTo>
                  <a:pt x="3562350" y="76200"/>
                </a:lnTo>
                <a:lnTo>
                  <a:pt x="3619500" y="76200"/>
                </a:lnTo>
                <a:lnTo>
                  <a:pt x="3657600" y="57150"/>
                </a:lnTo>
                <a:lnTo>
                  <a:pt x="3619500" y="381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2896361" y="5049011"/>
            <a:ext cx="3352800" cy="114300"/>
          </a:xfrm>
          <a:custGeom>
            <a:avLst/>
            <a:gdLst/>
            <a:ahLst/>
            <a:cxnLst/>
            <a:rect l="l" t="t" r="r" b="b"/>
            <a:pathLst>
              <a:path w="3352800" h="114300">
                <a:moveTo>
                  <a:pt x="3238500" y="0"/>
                </a:moveTo>
                <a:lnTo>
                  <a:pt x="3238500" y="114300"/>
                </a:lnTo>
                <a:lnTo>
                  <a:pt x="3314700" y="76200"/>
                </a:lnTo>
                <a:lnTo>
                  <a:pt x="3257550" y="76200"/>
                </a:lnTo>
                <a:lnTo>
                  <a:pt x="3257550" y="38100"/>
                </a:lnTo>
                <a:lnTo>
                  <a:pt x="3314700" y="38100"/>
                </a:lnTo>
                <a:lnTo>
                  <a:pt x="3238500" y="0"/>
                </a:lnTo>
                <a:close/>
              </a:path>
              <a:path w="3352800" h="114300">
                <a:moveTo>
                  <a:pt x="3238500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3238500" y="76200"/>
                </a:lnTo>
                <a:lnTo>
                  <a:pt x="3238500" y="38100"/>
                </a:lnTo>
                <a:close/>
              </a:path>
              <a:path w="3352800" h="114300">
                <a:moveTo>
                  <a:pt x="3314700" y="38100"/>
                </a:moveTo>
                <a:lnTo>
                  <a:pt x="3257550" y="38100"/>
                </a:lnTo>
                <a:lnTo>
                  <a:pt x="3257550" y="76200"/>
                </a:lnTo>
                <a:lnTo>
                  <a:pt x="3314700" y="76200"/>
                </a:lnTo>
                <a:lnTo>
                  <a:pt x="3352800" y="57150"/>
                </a:lnTo>
                <a:lnTo>
                  <a:pt x="3314700" y="381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2896361" y="5506211"/>
            <a:ext cx="3352800" cy="114300"/>
          </a:xfrm>
          <a:custGeom>
            <a:avLst/>
            <a:gdLst/>
            <a:ahLst/>
            <a:cxnLst/>
            <a:rect l="l" t="t" r="r" b="b"/>
            <a:pathLst>
              <a:path w="3352800" h="114300">
                <a:moveTo>
                  <a:pt x="3238500" y="0"/>
                </a:moveTo>
                <a:lnTo>
                  <a:pt x="3238500" y="114300"/>
                </a:lnTo>
                <a:lnTo>
                  <a:pt x="3314700" y="76200"/>
                </a:lnTo>
                <a:lnTo>
                  <a:pt x="3257550" y="76200"/>
                </a:lnTo>
                <a:lnTo>
                  <a:pt x="3257550" y="38100"/>
                </a:lnTo>
                <a:lnTo>
                  <a:pt x="3314700" y="38100"/>
                </a:lnTo>
                <a:lnTo>
                  <a:pt x="3238500" y="0"/>
                </a:lnTo>
                <a:close/>
              </a:path>
              <a:path w="3352800" h="114300">
                <a:moveTo>
                  <a:pt x="3238500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3238500" y="76200"/>
                </a:lnTo>
                <a:lnTo>
                  <a:pt x="3238500" y="38100"/>
                </a:lnTo>
                <a:close/>
              </a:path>
              <a:path w="3352800" h="114300">
                <a:moveTo>
                  <a:pt x="3314700" y="38100"/>
                </a:moveTo>
                <a:lnTo>
                  <a:pt x="3257550" y="38100"/>
                </a:lnTo>
                <a:lnTo>
                  <a:pt x="3257550" y="76200"/>
                </a:lnTo>
                <a:lnTo>
                  <a:pt x="3314700" y="76200"/>
                </a:lnTo>
                <a:lnTo>
                  <a:pt x="3352800" y="57150"/>
                </a:lnTo>
                <a:lnTo>
                  <a:pt x="3314700" y="381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10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381000"/>
            <a:ext cx="8229600" cy="5867400"/>
          </a:xfrm>
          <a:custGeom>
            <a:avLst/>
            <a:gdLst/>
            <a:ahLst/>
            <a:cxnLst/>
            <a:rect l="l" t="t" r="r" b="b"/>
            <a:pathLst>
              <a:path w="8229600" h="5867400">
                <a:moveTo>
                  <a:pt x="0" y="5867400"/>
                </a:moveTo>
                <a:lnTo>
                  <a:pt x="8229600" y="5867400"/>
                </a:lnTo>
                <a:lnTo>
                  <a:pt x="82296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57200" y="381000"/>
            <a:ext cx="8229600" cy="586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50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28600"/>
            <a:ext cx="8229600" cy="5943600"/>
          </a:xfrm>
          <a:custGeom>
            <a:avLst/>
            <a:gdLst/>
            <a:ahLst/>
            <a:cxnLst/>
            <a:rect l="l" t="t" r="r" b="b"/>
            <a:pathLst>
              <a:path w="8229600" h="5943600">
                <a:moveTo>
                  <a:pt x="0" y="5943600"/>
                </a:moveTo>
                <a:lnTo>
                  <a:pt x="8229600" y="5943600"/>
                </a:lnTo>
                <a:lnTo>
                  <a:pt x="8229600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57200" y="228600"/>
            <a:ext cx="8229600" cy="594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50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304800"/>
            <a:ext cx="8229600" cy="5867400"/>
          </a:xfrm>
          <a:custGeom>
            <a:avLst/>
            <a:gdLst/>
            <a:ahLst/>
            <a:cxnLst/>
            <a:rect l="l" t="t" r="r" b="b"/>
            <a:pathLst>
              <a:path w="8229600" h="5867400">
                <a:moveTo>
                  <a:pt x="0" y="5867400"/>
                </a:moveTo>
                <a:lnTo>
                  <a:pt x="8229600" y="5867400"/>
                </a:lnTo>
                <a:lnTo>
                  <a:pt x="822960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57200" y="304800"/>
            <a:ext cx="8229600" cy="586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50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8229600" cy="2819400"/>
          </a:xfrm>
          <a:custGeom>
            <a:avLst/>
            <a:gdLst/>
            <a:ahLst/>
            <a:cxnLst/>
            <a:rect l="l" t="t" r="r" b="b"/>
            <a:pathLst>
              <a:path w="8229600" h="2819400">
                <a:moveTo>
                  <a:pt x="0" y="2819400"/>
                </a:moveTo>
                <a:lnTo>
                  <a:pt x="8229600" y="2819400"/>
                </a:lnTo>
                <a:lnTo>
                  <a:pt x="8229600" y="0"/>
                </a:lnTo>
                <a:lnTo>
                  <a:pt x="0" y="0"/>
                </a:lnTo>
                <a:lnTo>
                  <a:pt x="0" y="281940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57200" y="457200"/>
            <a:ext cx="8229600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50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28600"/>
            <a:ext cx="8610600" cy="6019800"/>
          </a:xfrm>
          <a:custGeom>
            <a:avLst/>
            <a:gdLst/>
            <a:ahLst/>
            <a:cxnLst/>
            <a:rect l="l" t="t" r="r" b="b"/>
            <a:pathLst>
              <a:path w="8610600" h="6019800">
                <a:moveTo>
                  <a:pt x="0" y="6019800"/>
                </a:moveTo>
                <a:lnTo>
                  <a:pt x="8610600" y="6019800"/>
                </a:lnTo>
                <a:lnTo>
                  <a:pt x="861060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228600" y="228600"/>
            <a:ext cx="8610600" cy="601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50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161415">
              <a:lnSpc>
                <a:spcPct val="100000"/>
              </a:lnSpc>
            </a:pPr>
            <a:r>
              <a:rPr dirty="0" smtClean="0" sz="4400">
                <a:solidFill>
                  <a:srgbClr val="FFFF00"/>
                </a:solidFill>
                <a:latin typeface="Arial"/>
                <a:cs typeface="Arial"/>
              </a:rPr>
              <a:t>Bus Interface Un</a:t>
            </a:r>
            <a:r>
              <a:rPr dirty="0" smtClean="0" sz="4400" spc="5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dirty="0" smtClean="0" sz="4400" spc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8229600" cy="4800600"/>
          </a:xfrm>
          <a:custGeom>
            <a:avLst/>
            <a:gdLst/>
            <a:ahLst/>
            <a:cxnLst/>
            <a:rect l="l" t="t" r="r" b="b"/>
            <a:pathLst>
              <a:path w="8229600" h="4800600">
                <a:moveTo>
                  <a:pt x="0" y="4800600"/>
                </a:moveTo>
                <a:lnTo>
                  <a:pt x="8229600" y="4800600"/>
                </a:lnTo>
                <a:lnTo>
                  <a:pt x="8229600" y="0"/>
                </a:lnTo>
                <a:lnTo>
                  <a:pt x="0" y="0"/>
                </a:lnTo>
                <a:lnTo>
                  <a:pt x="0" y="480060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algn="just" marL="355600" marR="127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 smtClean="0" sz="2800" spc="-20">
                <a:latin typeface="Arial"/>
                <a:cs typeface="Arial"/>
              </a:rPr>
              <a:t>The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BIU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pe</a:t>
            </a:r>
            <a:r>
              <a:rPr dirty="0" smtClean="0" sz="2800" spc="-5">
                <a:latin typeface="Arial"/>
                <a:cs typeface="Arial"/>
              </a:rPr>
              <a:t>r</a:t>
            </a:r>
            <a:r>
              <a:rPr dirty="0" smtClean="0" sz="2800" spc="-15">
                <a:latin typeface="Arial"/>
                <a:cs typeface="Arial"/>
              </a:rPr>
              <a:t>fo</a:t>
            </a:r>
            <a:r>
              <a:rPr dirty="0" smtClean="0" sz="2800" spc="-5">
                <a:latin typeface="Arial"/>
                <a:cs typeface="Arial"/>
              </a:rPr>
              <a:t>r</a:t>
            </a:r>
            <a:r>
              <a:rPr dirty="0" smtClean="0" sz="2800" spc="-20">
                <a:latin typeface="Arial"/>
                <a:cs typeface="Arial"/>
              </a:rPr>
              <a:t>m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-5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all</a:t>
            </a:r>
            <a:r>
              <a:rPr dirty="0" smtClean="0" sz="2800" spc="-1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bus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op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15">
                <a:latin typeface="Arial"/>
                <a:cs typeface="Arial"/>
              </a:rPr>
              <a:t>ra</a:t>
            </a:r>
            <a:r>
              <a:rPr dirty="0" smtClean="0" sz="2800" spc="-5">
                <a:latin typeface="Arial"/>
                <a:cs typeface="Arial"/>
              </a:rPr>
              <a:t>t</a:t>
            </a:r>
            <a:r>
              <a:rPr dirty="0" smtClean="0" sz="2800" spc="-10">
                <a:latin typeface="Arial"/>
                <a:cs typeface="Arial"/>
              </a:rPr>
              <a:t>i</a:t>
            </a:r>
            <a:r>
              <a:rPr dirty="0" smtClean="0" sz="2800" spc="-5">
                <a:latin typeface="Arial"/>
                <a:cs typeface="Arial"/>
              </a:rPr>
              <a:t>o</a:t>
            </a:r>
            <a:r>
              <a:rPr dirty="0" smtClean="0" sz="2800" spc="-15">
                <a:latin typeface="Arial"/>
                <a:cs typeface="Arial"/>
              </a:rPr>
              <a:t>ns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-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such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-3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as</a:t>
            </a:r>
            <a:r>
              <a:rPr dirty="0" smtClean="0" sz="2800" spc="-10">
                <a:latin typeface="Arial"/>
                <a:cs typeface="Arial"/>
              </a:rPr>
              <a:t> i</a:t>
            </a:r>
            <a:r>
              <a:rPr dirty="0" smtClean="0" sz="2800" spc="-10">
                <a:latin typeface="Arial"/>
                <a:cs typeface="Arial"/>
              </a:rPr>
              <a:t>n</a:t>
            </a:r>
            <a:r>
              <a:rPr dirty="0" smtClean="0" sz="2800" spc="-10">
                <a:latin typeface="Arial"/>
                <a:cs typeface="Arial"/>
              </a:rPr>
              <a:t>s</a:t>
            </a:r>
            <a:r>
              <a:rPr dirty="0" smtClean="0" sz="2800" spc="-10">
                <a:latin typeface="Arial"/>
                <a:cs typeface="Arial"/>
              </a:rPr>
              <a:t>t</a:t>
            </a:r>
            <a:r>
              <a:rPr dirty="0" smtClean="0" sz="2800" spc="-5">
                <a:latin typeface="Arial"/>
                <a:cs typeface="Arial"/>
              </a:rPr>
              <a:t>r</a:t>
            </a:r>
            <a:r>
              <a:rPr dirty="0" smtClean="0" sz="2800" spc="-20">
                <a:latin typeface="Arial"/>
                <a:cs typeface="Arial"/>
              </a:rPr>
              <a:t>u</a:t>
            </a:r>
            <a:r>
              <a:rPr dirty="0" smtClean="0" sz="2800" spc="-5">
                <a:latin typeface="Arial"/>
                <a:cs typeface="Arial"/>
              </a:rPr>
              <a:t>c</a:t>
            </a:r>
            <a:r>
              <a:rPr dirty="0" smtClean="0" sz="2800" spc="-10">
                <a:latin typeface="Arial"/>
                <a:cs typeface="Arial"/>
              </a:rPr>
              <a:t>t</a:t>
            </a:r>
            <a:r>
              <a:rPr dirty="0" smtClean="0" sz="2800" spc="-5">
                <a:latin typeface="Arial"/>
                <a:cs typeface="Arial"/>
              </a:rPr>
              <a:t>i</a:t>
            </a:r>
            <a:r>
              <a:rPr dirty="0" smtClean="0" sz="2800" spc="-20">
                <a:latin typeface="Arial"/>
                <a:cs typeface="Arial"/>
              </a:rPr>
              <a:t>on</a:t>
            </a:r>
            <a:r>
              <a:rPr dirty="0" smtClean="0" sz="2800" spc="-20">
                <a:latin typeface="Arial"/>
                <a:cs typeface="Arial"/>
              </a:rPr>
              <a:t>  </a:t>
            </a:r>
            <a:r>
              <a:rPr dirty="0" smtClean="0" sz="2800" spc="90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f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10">
                <a:latin typeface="Arial"/>
                <a:cs typeface="Arial"/>
              </a:rPr>
              <a:t>t</a:t>
            </a:r>
            <a:r>
              <a:rPr dirty="0" smtClean="0" sz="2800" spc="-10">
                <a:latin typeface="Arial"/>
                <a:cs typeface="Arial"/>
              </a:rPr>
              <a:t>c</a:t>
            </a:r>
            <a:r>
              <a:rPr dirty="0" smtClean="0" sz="2800" spc="-20">
                <a:latin typeface="Arial"/>
                <a:cs typeface="Arial"/>
              </a:rPr>
              <a:t>h</a:t>
            </a:r>
            <a:r>
              <a:rPr dirty="0" smtClean="0" sz="2800" spc="-5">
                <a:latin typeface="Arial"/>
                <a:cs typeface="Arial"/>
              </a:rPr>
              <a:t>i</a:t>
            </a:r>
            <a:r>
              <a:rPr dirty="0" smtClean="0" sz="2800" spc="-15">
                <a:latin typeface="Arial"/>
                <a:cs typeface="Arial"/>
              </a:rPr>
              <a:t>ng,</a:t>
            </a:r>
            <a:r>
              <a:rPr dirty="0" smtClean="0" sz="2800" spc="-15">
                <a:latin typeface="Arial"/>
                <a:cs typeface="Arial"/>
              </a:rPr>
              <a:t>  </a:t>
            </a:r>
            <a:r>
              <a:rPr dirty="0" smtClean="0" sz="2800" spc="105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r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20">
                <a:latin typeface="Arial"/>
                <a:cs typeface="Arial"/>
              </a:rPr>
              <a:t>a</a:t>
            </a:r>
            <a:r>
              <a:rPr dirty="0" smtClean="0" sz="2800" spc="-15">
                <a:latin typeface="Arial"/>
                <a:cs typeface="Arial"/>
              </a:rPr>
              <a:t>d</a:t>
            </a:r>
            <a:r>
              <a:rPr dirty="0" smtClean="0" sz="2800" spc="-10">
                <a:latin typeface="Arial"/>
                <a:cs typeface="Arial"/>
              </a:rPr>
              <a:t>i</a:t>
            </a:r>
            <a:r>
              <a:rPr dirty="0" smtClean="0" sz="2800" spc="-15">
                <a:latin typeface="Arial"/>
                <a:cs typeface="Arial"/>
              </a:rPr>
              <a:t>n</a:t>
            </a:r>
            <a:r>
              <a:rPr dirty="0" smtClean="0" sz="2800" spc="-15">
                <a:latin typeface="Arial"/>
                <a:cs typeface="Arial"/>
              </a:rPr>
              <a:t>g/w</a:t>
            </a:r>
            <a:r>
              <a:rPr dirty="0" smtClean="0" sz="2800" spc="-5">
                <a:latin typeface="Arial"/>
                <a:cs typeface="Arial"/>
              </a:rPr>
              <a:t>r</a:t>
            </a:r>
            <a:r>
              <a:rPr dirty="0" smtClean="0" sz="2800" spc="-10">
                <a:latin typeface="Arial"/>
                <a:cs typeface="Arial"/>
              </a:rPr>
              <a:t>it</a:t>
            </a:r>
            <a:r>
              <a:rPr dirty="0" smtClean="0" sz="2800" spc="-5">
                <a:latin typeface="Arial"/>
                <a:cs typeface="Arial"/>
              </a:rPr>
              <a:t>i</a:t>
            </a:r>
            <a:r>
              <a:rPr dirty="0" smtClean="0" sz="2800" spc="-20">
                <a:latin typeface="Arial"/>
                <a:cs typeface="Arial"/>
              </a:rPr>
              <a:t>ng</a:t>
            </a:r>
            <a:r>
              <a:rPr dirty="0" smtClean="0" sz="2800" spc="-20">
                <a:latin typeface="Arial"/>
                <a:cs typeface="Arial"/>
              </a:rPr>
              <a:t>  </a:t>
            </a:r>
            <a:r>
              <a:rPr dirty="0" smtClean="0" sz="2800" spc="13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o</a:t>
            </a:r>
            <a:r>
              <a:rPr dirty="0" smtClean="0" sz="2800" spc="-10">
                <a:latin typeface="Arial"/>
                <a:cs typeface="Arial"/>
              </a:rPr>
              <a:t>p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-20">
                <a:latin typeface="Arial"/>
                <a:cs typeface="Arial"/>
              </a:rPr>
              <a:t>a</a:t>
            </a:r>
            <a:r>
              <a:rPr dirty="0" smtClean="0" sz="2800" spc="5">
                <a:latin typeface="Arial"/>
                <a:cs typeface="Arial"/>
              </a:rPr>
              <a:t>n</a:t>
            </a:r>
            <a:r>
              <a:rPr dirty="0" smtClean="0" sz="2800" spc="-15">
                <a:latin typeface="Arial"/>
                <a:cs typeface="Arial"/>
              </a:rPr>
              <a:t>ds</a:t>
            </a:r>
            <a:r>
              <a:rPr dirty="0" smtClean="0" sz="2800" spc="-10">
                <a:latin typeface="Arial"/>
                <a:cs typeface="Arial"/>
              </a:rPr>
              <a:t> f</a:t>
            </a:r>
            <a:r>
              <a:rPr dirty="0" smtClean="0" sz="2800" spc="-10">
                <a:latin typeface="Arial"/>
                <a:cs typeface="Arial"/>
              </a:rPr>
              <a:t>o</a:t>
            </a:r>
            <a:r>
              <a:rPr dirty="0" smtClean="0" sz="2800" spc="-10">
                <a:latin typeface="Arial"/>
                <a:cs typeface="Arial"/>
              </a:rPr>
              <a:t>r</a:t>
            </a:r>
            <a:r>
              <a:rPr dirty="0" smtClean="0" sz="2800" spc="-5">
                <a:latin typeface="Arial"/>
                <a:cs typeface="Arial"/>
              </a:rPr>
              <a:t>/</a:t>
            </a:r>
            <a:r>
              <a:rPr dirty="0" smtClean="0" sz="2800" spc="-15">
                <a:latin typeface="Arial"/>
                <a:cs typeface="Arial"/>
              </a:rPr>
              <a:t>to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-390">
                <a:latin typeface="Arial"/>
                <a:cs typeface="Arial"/>
              </a:rPr>
              <a:t> </a:t>
            </a:r>
            <a:r>
              <a:rPr dirty="0" smtClean="0" sz="2800" spc="-25">
                <a:latin typeface="Arial"/>
                <a:cs typeface="Arial"/>
              </a:rPr>
              <a:t>mem</a:t>
            </a:r>
            <a:r>
              <a:rPr dirty="0" smtClean="0" sz="2800" spc="-15">
                <a:latin typeface="Arial"/>
                <a:cs typeface="Arial"/>
              </a:rPr>
              <a:t>o</a:t>
            </a:r>
            <a:r>
              <a:rPr dirty="0" smtClean="0" sz="2800" spc="-15">
                <a:latin typeface="Arial"/>
                <a:cs typeface="Arial"/>
              </a:rPr>
              <a:t>ry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-38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an</a:t>
            </a:r>
            <a:r>
              <a:rPr dirty="0" smtClean="0" sz="2800" spc="-20">
                <a:latin typeface="Arial"/>
                <a:cs typeface="Arial"/>
              </a:rPr>
              <a:t>d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-38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c</a:t>
            </a:r>
            <a:r>
              <a:rPr dirty="0" smtClean="0" sz="2800" spc="-15">
                <a:latin typeface="Arial"/>
                <a:cs typeface="Arial"/>
              </a:rPr>
              <a:t>a</a:t>
            </a:r>
            <a:r>
              <a:rPr dirty="0" smtClean="0" sz="2800" spc="-10">
                <a:latin typeface="Arial"/>
                <a:cs typeface="Arial"/>
              </a:rPr>
              <a:t>l</a:t>
            </a:r>
            <a:r>
              <a:rPr dirty="0" smtClean="0" sz="2800" spc="-10">
                <a:latin typeface="Arial"/>
                <a:cs typeface="Arial"/>
              </a:rPr>
              <a:t>c</a:t>
            </a:r>
            <a:r>
              <a:rPr dirty="0" smtClean="0" sz="2800" spc="-20">
                <a:latin typeface="Arial"/>
                <a:cs typeface="Arial"/>
              </a:rPr>
              <a:t>u</a:t>
            </a:r>
            <a:r>
              <a:rPr dirty="0" smtClean="0" sz="2800" spc="-5">
                <a:latin typeface="Arial"/>
                <a:cs typeface="Arial"/>
              </a:rPr>
              <a:t>l</a:t>
            </a:r>
            <a:r>
              <a:rPr dirty="0" smtClean="0" sz="2800" spc="-15">
                <a:latin typeface="Arial"/>
                <a:cs typeface="Arial"/>
              </a:rPr>
              <a:t>at</a:t>
            </a:r>
            <a:r>
              <a:rPr dirty="0" smtClean="0" sz="2800" spc="-5">
                <a:latin typeface="Arial"/>
                <a:cs typeface="Arial"/>
              </a:rPr>
              <a:t>i</a:t>
            </a:r>
            <a:r>
              <a:rPr dirty="0" smtClean="0" sz="2800" spc="-20">
                <a:latin typeface="Arial"/>
                <a:cs typeface="Arial"/>
              </a:rPr>
              <a:t>ng</a:t>
            </a:r>
            <a:r>
              <a:rPr dirty="0" smtClean="0" sz="2800" spc="-20">
                <a:latin typeface="Arial"/>
                <a:cs typeface="Arial"/>
              </a:rPr>
              <a:t> </a:t>
            </a:r>
            <a:r>
              <a:rPr dirty="0" smtClean="0" sz="2800" spc="-37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the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-380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a</a:t>
            </a:r>
            <a:r>
              <a:rPr dirty="0" smtClean="0" sz="2800" spc="-20">
                <a:latin typeface="Arial"/>
                <a:cs typeface="Arial"/>
              </a:rPr>
              <a:t>d</a:t>
            </a:r>
            <a:r>
              <a:rPr dirty="0" smtClean="0" sz="2800" spc="-15">
                <a:latin typeface="Arial"/>
                <a:cs typeface="Arial"/>
              </a:rPr>
              <a:t>d</a:t>
            </a:r>
            <a:r>
              <a:rPr dirty="0" smtClean="0" sz="2800" spc="-10">
                <a:latin typeface="Arial"/>
                <a:cs typeface="Arial"/>
              </a:rPr>
              <a:t>r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10">
                <a:latin typeface="Arial"/>
                <a:cs typeface="Arial"/>
              </a:rPr>
              <a:t>s</a:t>
            </a:r>
            <a:r>
              <a:rPr dirty="0" smtClean="0" sz="2800" spc="-15">
                <a:latin typeface="Arial"/>
                <a:cs typeface="Arial"/>
              </a:rPr>
              <a:t>es</a:t>
            </a:r>
            <a:r>
              <a:rPr dirty="0" smtClean="0" sz="2800" spc="-15">
                <a:latin typeface="Arial"/>
                <a:cs typeface="Arial"/>
              </a:rPr>
              <a:t> </a:t>
            </a:r>
            <a:r>
              <a:rPr dirty="0" smtClean="0" sz="2800" spc="-370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of</a:t>
            </a:r>
            <a:r>
              <a:rPr dirty="0" smtClean="0" sz="2800" spc="-5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t</a:t>
            </a:r>
            <a:r>
              <a:rPr dirty="0" smtClean="0" sz="2800" spc="-10">
                <a:latin typeface="Arial"/>
                <a:cs typeface="Arial"/>
              </a:rPr>
              <a:t>h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5">
                <a:latin typeface="Arial"/>
                <a:cs typeface="Arial"/>
              </a:rPr>
              <a:t> </a:t>
            </a:r>
            <a:r>
              <a:rPr dirty="0" smtClean="0" sz="2800" spc="-25">
                <a:latin typeface="Arial"/>
                <a:cs typeface="Arial"/>
              </a:rPr>
              <a:t>mem</a:t>
            </a:r>
            <a:r>
              <a:rPr dirty="0" smtClean="0" sz="2800" spc="-15">
                <a:latin typeface="Arial"/>
                <a:cs typeface="Arial"/>
              </a:rPr>
              <a:t>o</a:t>
            </a:r>
            <a:r>
              <a:rPr dirty="0" smtClean="0" sz="2800" spc="-15">
                <a:latin typeface="Arial"/>
                <a:cs typeface="Arial"/>
              </a:rPr>
              <a:t>ry</a:t>
            </a:r>
            <a:r>
              <a:rPr dirty="0" smtClean="0" sz="2800" spc="2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o</a:t>
            </a:r>
            <a:r>
              <a:rPr dirty="0" smtClean="0" sz="2800" spc="-10">
                <a:latin typeface="Arial"/>
                <a:cs typeface="Arial"/>
              </a:rPr>
              <a:t>p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-20">
                <a:latin typeface="Arial"/>
                <a:cs typeface="Arial"/>
              </a:rPr>
              <a:t>a</a:t>
            </a:r>
            <a:r>
              <a:rPr dirty="0" smtClean="0" sz="2800" spc="-10">
                <a:latin typeface="Arial"/>
                <a:cs typeface="Arial"/>
              </a:rPr>
              <a:t>n</a:t>
            </a:r>
            <a:r>
              <a:rPr dirty="0" smtClean="0" sz="2800" spc="-20">
                <a:latin typeface="Arial"/>
                <a:cs typeface="Arial"/>
              </a:rPr>
              <a:t>d</a:t>
            </a:r>
            <a:r>
              <a:rPr dirty="0" smtClean="0" sz="2800" spc="-10">
                <a:latin typeface="Arial"/>
                <a:cs typeface="Arial"/>
              </a:rPr>
              <a:t>s</a:t>
            </a:r>
            <a:r>
              <a:rPr dirty="0" smtClean="0" sz="2800" spc="-1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1"/>
              </a:spcBef>
              <a:buFont typeface="Wingdings"/>
              <a:buChar char=""/>
            </a:pPr>
            <a:endParaRPr sz="650"/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  <a:tab pos="1231900" algn="l"/>
                <a:tab pos="3121660" algn="l"/>
                <a:tab pos="4237355" algn="l"/>
                <a:tab pos="5016500" algn="l"/>
                <a:tab pos="7004050" algn="l"/>
                <a:tab pos="7564755" algn="l"/>
              </a:tabLst>
            </a:pPr>
            <a:r>
              <a:rPr dirty="0" smtClean="0" sz="2800" spc="-20">
                <a:latin typeface="Arial"/>
                <a:cs typeface="Arial"/>
              </a:rPr>
              <a:t>The</a:t>
            </a:r>
            <a:r>
              <a:rPr dirty="0" smtClean="0" sz="2800" spc="-20">
                <a:latin typeface="Arial"/>
                <a:cs typeface="Arial"/>
              </a:rPr>
              <a:t>	</a:t>
            </a:r>
            <a:r>
              <a:rPr dirty="0" smtClean="0" sz="2800" spc="-15">
                <a:latin typeface="Arial"/>
                <a:cs typeface="Arial"/>
              </a:rPr>
              <a:t>in</a:t>
            </a:r>
            <a:r>
              <a:rPr dirty="0" smtClean="0" sz="2800" spc="-10">
                <a:latin typeface="Arial"/>
                <a:cs typeface="Arial"/>
              </a:rPr>
              <a:t>s</a:t>
            </a:r>
            <a:r>
              <a:rPr dirty="0" smtClean="0" sz="2800" spc="-10">
                <a:latin typeface="Arial"/>
                <a:cs typeface="Arial"/>
              </a:rPr>
              <a:t>t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-20">
                <a:latin typeface="Arial"/>
                <a:cs typeface="Arial"/>
              </a:rPr>
              <a:t>u</a:t>
            </a:r>
            <a:r>
              <a:rPr dirty="0" smtClean="0" sz="2800" spc="-10">
                <a:latin typeface="Arial"/>
                <a:cs typeface="Arial"/>
              </a:rPr>
              <a:t>c</a:t>
            </a:r>
            <a:r>
              <a:rPr dirty="0" smtClean="0" sz="2800" spc="-10">
                <a:latin typeface="Arial"/>
                <a:cs typeface="Arial"/>
              </a:rPr>
              <a:t>ti</a:t>
            </a:r>
            <a:r>
              <a:rPr dirty="0" smtClean="0" sz="2800" spc="-15">
                <a:latin typeface="Arial"/>
                <a:cs typeface="Arial"/>
              </a:rPr>
              <a:t>o</a:t>
            </a:r>
            <a:r>
              <a:rPr dirty="0" smtClean="0" sz="2800" spc="-20">
                <a:latin typeface="Arial"/>
                <a:cs typeface="Arial"/>
              </a:rPr>
              <a:t>n</a:t>
            </a:r>
            <a:r>
              <a:rPr dirty="0" smtClean="0" sz="2800" spc="-20">
                <a:latin typeface="Arial"/>
                <a:cs typeface="Arial"/>
              </a:rPr>
              <a:t>	</a:t>
            </a:r>
            <a:r>
              <a:rPr dirty="0" smtClean="0" sz="2800" spc="-20">
                <a:latin typeface="Arial"/>
                <a:cs typeface="Arial"/>
              </a:rPr>
              <a:t>b</a:t>
            </a:r>
            <a:r>
              <a:rPr dirty="0" smtClean="0" sz="2800" spc="-10">
                <a:latin typeface="Arial"/>
                <a:cs typeface="Arial"/>
              </a:rPr>
              <a:t>y</a:t>
            </a:r>
            <a:r>
              <a:rPr dirty="0" smtClean="0" sz="2800" spc="-15">
                <a:latin typeface="Arial"/>
                <a:cs typeface="Arial"/>
              </a:rPr>
              <a:t>tes</a:t>
            </a:r>
            <a:r>
              <a:rPr dirty="0" smtClean="0" sz="2800" spc="-15">
                <a:latin typeface="Arial"/>
                <a:cs typeface="Arial"/>
              </a:rPr>
              <a:t>	</a:t>
            </a:r>
            <a:r>
              <a:rPr dirty="0" smtClean="0" sz="2800" spc="-15">
                <a:latin typeface="Arial"/>
                <a:cs typeface="Arial"/>
              </a:rPr>
              <a:t>are</a:t>
            </a:r>
            <a:r>
              <a:rPr dirty="0" smtClean="0" sz="2800" spc="-15">
                <a:latin typeface="Arial"/>
                <a:cs typeface="Arial"/>
              </a:rPr>
              <a:t>	</a:t>
            </a:r>
            <a:r>
              <a:rPr dirty="0" smtClean="0" sz="2800" spc="-10">
                <a:latin typeface="Arial"/>
                <a:cs typeface="Arial"/>
              </a:rPr>
              <a:t>tr</a:t>
            </a:r>
            <a:r>
              <a:rPr dirty="0" smtClean="0" sz="2800" spc="-15">
                <a:latin typeface="Arial"/>
                <a:cs typeface="Arial"/>
              </a:rPr>
              <a:t>a</a:t>
            </a:r>
            <a:r>
              <a:rPr dirty="0" smtClean="0" sz="2800" spc="-20">
                <a:latin typeface="Arial"/>
                <a:cs typeface="Arial"/>
              </a:rPr>
              <a:t>n</a:t>
            </a:r>
            <a:r>
              <a:rPr dirty="0" smtClean="0" sz="2800" spc="-10">
                <a:latin typeface="Arial"/>
                <a:cs typeface="Arial"/>
              </a:rPr>
              <a:t>s</a:t>
            </a:r>
            <a:r>
              <a:rPr dirty="0" smtClean="0" sz="2800" spc="-15">
                <a:latin typeface="Arial"/>
                <a:cs typeface="Arial"/>
              </a:rPr>
              <a:t>fe</a:t>
            </a:r>
            <a:r>
              <a:rPr dirty="0" smtClean="0" sz="2800" spc="-5">
                <a:latin typeface="Arial"/>
                <a:cs typeface="Arial"/>
              </a:rPr>
              <a:t>r</a:t>
            </a:r>
            <a:r>
              <a:rPr dirty="0" smtClean="0" sz="2800" spc="-15">
                <a:latin typeface="Arial"/>
                <a:cs typeface="Arial"/>
              </a:rPr>
              <a:t>red</a:t>
            </a:r>
            <a:r>
              <a:rPr dirty="0" smtClean="0" sz="2800" spc="-15">
                <a:latin typeface="Arial"/>
                <a:cs typeface="Arial"/>
              </a:rPr>
              <a:t>	</a:t>
            </a:r>
            <a:r>
              <a:rPr dirty="0" smtClean="0" sz="2800" spc="-15">
                <a:latin typeface="Arial"/>
                <a:cs typeface="Arial"/>
              </a:rPr>
              <a:t>to</a:t>
            </a:r>
            <a:r>
              <a:rPr dirty="0" smtClean="0" sz="2800" spc="-15">
                <a:latin typeface="Arial"/>
                <a:cs typeface="Arial"/>
              </a:rPr>
              <a:t>	</a:t>
            </a:r>
            <a:r>
              <a:rPr dirty="0" smtClean="0" sz="2800" spc="-15">
                <a:latin typeface="Arial"/>
                <a:cs typeface="Arial"/>
              </a:rPr>
              <a:t>the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smtClean="0" sz="2800" spc="-10">
                <a:latin typeface="Arial"/>
                <a:cs typeface="Arial"/>
              </a:rPr>
              <a:t>i</a:t>
            </a:r>
            <a:r>
              <a:rPr dirty="0" smtClean="0" sz="2800" spc="-10">
                <a:latin typeface="Arial"/>
                <a:cs typeface="Arial"/>
              </a:rPr>
              <a:t>n</a:t>
            </a:r>
            <a:r>
              <a:rPr dirty="0" smtClean="0" sz="2800" spc="-10">
                <a:latin typeface="Arial"/>
                <a:cs typeface="Arial"/>
              </a:rPr>
              <a:t>s</a:t>
            </a:r>
            <a:r>
              <a:rPr dirty="0" smtClean="0" sz="2800" spc="-10">
                <a:latin typeface="Arial"/>
                <a:cs typeface="Arial"/>
              </a:rPr>
              <a:t>t</a:t>
            </a:r>
            <a:r>
              <a:rPr dirty="0" smtClean="0" sz="2800" spc="-5">
                <a:latin typeface="Arial"/>
                <a:cs typeface="Arial"/>
              </a:rPr>
              <a:t>r</a:t>
            </a:r>
            <a:r>
              <a:rPr dirty="0" smtClean="0" sz="2800" spc="-20">
                <a:latin typeface="Arial"/>
                <a:cs typeface="Arial"/>
              </a:rPr>
              <a:t>u</a:t>
            </a:r>
            <a:r>
              <a:rPr dirty="0" smtClean="0" sz="2800" spc="-5">
                <a:latin typeface="Arial"/>
                <a:cs typeface="Arial"/>
              </a:rPr>
              <a:t>c</a:t>
            </a:r>
            <a:r>
              <a:rPr dirty="0" smtClean="0" sz="2800" spc="-10">
                <a:latin typeface="Arial"/>
                <a:cs typeface="Arial"/>
              </a:rPr>
              <a:t>t</a:t>
            </a:r>
            <a:r>
              <a:rPr dirty="0" smtClean="0" sz="2800" spc="-5">
                <a:latin typeface="Arial"/>
                <a:cs typeface="Arial"/>
              </a:rPr>
              <a:t>i</a:t>
            </a:r>
            <a:r>
              <a:rPr dirty="0" smtClean="0" sz="2800" spc="-20">
                <a:latin typeface="Arial"/>
                <a:cs typeface="Arial"/>
              </a:rPr>
              <a:t>on</a:t>
            </a:r>
            <a:r>
              <a:rPr dirty="0" smtClean="0" sz="2800" spc="-1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queue</a:t>
            </a:r>
            <a:r>
              <a:rPr dirty="0" smtClean="0" sz="2800" spc="-1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1"/>
              </a:spcBef>
            </a:pPr>
            <a:endParaRPr sz="650"/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 smtClean="0" sz="2800" spc="-5">
                <a:latin typeface="Arial"/>
                <a:cs typeface="Arial"/>
              </a:rPr>
              <a:t>I</a:t>
            </a:r>
            <a:r>
              <a:rPr dirty="0" smtClean="0" sz="2800" spc="-10">
                <a:latin typeface="Arial"/>
                <a:cs typeface="Arial"/>
              </a:rPr>
              <a:t>t</a:t>
            </a:r>
            <a:r>
              <a:rPr dirty="0" smtClean="0" sz="2800" spc="60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p</a:t>
            </a:r>
            <a:r>
              <a:rPr dirty="0" smtClean="0" sz="2800" spc="-5">
                <a:latin typeface="Arial"/>
                <a:cs typeface="Arial"/>
              </a:rPr>
              <a:t>r</a:t>
            </a:r>
            <a:r>
              <a:rPr dirty="0" smtClean="0" sz="2800" spc="-20">
                <a:latin typeface="Arial"/>
                <a:cs typeface="Arial"/>
              </a:rPr>
              <a:t>o</a:t>
            </a:r>
            <a:r>
              <a:rPr dirty="0" smtClean="0" sz="2800" spc="-10">
                <a:latin typeface="Arial"/>
                <a:cs typeface="Arial"/>
              </a:rPr>
              <a:t>v</a:t>
            </a:r>
            <a:r>
              <a:rPr dirty="0" smtClean="0" sz="2800" spc="-10">
                <a:latin typeface="Arial"/>
                <a:cs typeface="Arial"/>
              </a:rPr>
              <a:t>i</a:t>
            </a:r>
            <a:r>
              <a:rPr dirty="0" smtClean="0" sz="2800" spc="-15">
                <a:latin typeface="Arial"/>
                <a:cs typeface="Arial"/>
              </a:rPr>
              <a:t>d</a:t>
            </a:r>
            <a:r>
              <a:rPr dirty="0" smtClean="0" sz="2800" spc="-15">
                <a:latin typeface="Arial"/>
                <a:cs typeface="Arial"/>
              </a:rPr>
              <a:t>es</a:t>
            </a:r>
            <a:r>
              <a:rPr dirty="0" smtClean="0" sz="2800" spc="90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a</a:t>
            </a:r>
            <a:r>
              <a:rPr dirty="0" smtClean="0" sz="2800" spc="65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f</a:t>
            </a:r>
            <a:r>
              <a:rPr dirty="0" smtClean="0" sz="2800" spc="-10">
                <a:latin typeface="Arial"/>
                <a:cs typeface="Arial"/>
              </a:rPr>
              <a:t>u</a:t>
            </a:r>
            <a:r>
              <a:rPr dirty="0" smtClean="0" sz="2800" spc="-10">
                <a:latin typeface="Arial"/>
                <a:cs typeface="Arial"/>
              </a:rPr>
              <a:t>ll</a:t>
            </a:r>
            <a:r>
              <a:rPr dirty="0" smtClean="0" sz="2800" spc="8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1</a:t>
            </a:r>
            <a:r>
              <a:rPr dirty="0" smtClean="0" sz="2800" spc="-20">
                <a:latin typeface="Arial"/>
                <a:cs typeface="Arial"/>
              </a:rPr>
              <a:t>6</a:t>
            </a:r>
            <a:r>
              <a:rPr dirty="0" smtClean="0" sz="2800" spc="6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b</a:t>
            </a:r>
            <a:r>
              <a:rPr dirty="0" smtClean="0" sz="2800" spc="-5">
                <a:latin typeface="Arial"/>
                <a:cs typeface="Arial"/>
              </a:rPr>
              <a:t>i</a:t>
            </a:r>
            <a:r>
              <a:rPr dirty="0" smtClean="0" sz="2800" spc="-10">
                <a:latin typeface="Arial"/>
                <a:cs typeface="Arial"/>
              </a:rPr>
              <a:t>t</a:t>
            </a:r>
            <a:r>
              <a:rPr dirty="0" smtClean="0" sz="2800" spc="6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b</a:t>
            </a:r>
            <a:r>
              <a:rPr dirty="0" smtClean="0" sz="2800" spc="-5">
                <a:latin typeface="Arial"/>
                <a:cs typeface="Arial"/>
              </a:rPr>
              <a:t>i</a:t>
            </a:r>
            <a:r>
              <a:rPr dirty="0" smtClean="0" sz="2800" spc="-20">
                <a:latin typeface="Arial"/>
                <a:cs typeface="Arial"/>
              </a:rPr>
              <a:t>d</a:t>
            </a:r>
            <a:r>
              <a:rPr dirty="0" smtClean="0" sz="2800" spc="-5">
                <a:latin typeface="Arial"/>
                <a:cs typeface="Arial"/>
              </a:rPr>
              <a:t>i</a:t>
            </a:r>
            <a:r>
              <a:rPr dirty="0" smtClean="0" sz="2800" spc="-10">
                <a:latin typeface="Arial"/>
                <a:cs typeface="Arial"/>
              </a:rPr>
              <a:t>r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15">
                <a:latin typeface="Arial"/>
                <a:cs typeface="Arial"/>
              </a:rPr>
              <a:t>c</a:t>
            </a:r>
            <a:r>
              <a:rPr dirty="0" smtClean="0" sz="2800" spc="-5">
                <a:latin typeface="Arial"/>
                <a:cs typeface="Arial"/>
              </a:rPr>
              <a:t>t</a:t>
            </a:r>
            <a:r>
              <a:rPr dirty="0" smtClean="0" sz="2800" spc="-10">
                <a:latin typeface="Arial"/>
                <a:cs typeface="Arial"/>
              </a:rPr>
              <a:t>i</a:t>
            </a:r>
            <a:r>
              <a:rPr dirty="0" smtClean="0" sz="2800" spc="-15">
                <a:latin typeface="Arial"/>
                <a:cs typeface="Arial"/>
              </a:rPr>
              <a:t>o</a:t>
            </a:r>
            <a:r>
              <a:rPr dirty="0" smtClean="0" sz="2800" spc="-20">
                <a:latin typeface="Arial"/>
                <a:cs typeface="Arial"/>
              </a:rPr>
              <a:t>n</a:t>
            </a:r>
            <a:r>
              <a:rPr dirty="0" smtClean="0" sz="2800" spc="-15">
                <a:latin typeface="Arial"/>
                <a:cs typeface="Arial"/>
              </a:rPr>
              <a:t>a</a:t>
            </a:r>
            <a:r>
              <a:rPr dirty="0" smtClean="0" sz="2800" spc="-10">
                <a:latin typeface="Arial"/>
                <a:cs typeface="Arial"/>
              </a:rPr>
              <a:t>l</a:t>
            </a:r>
            <a:r>
              <a:rPr dirty="0" smtClean="0" sz="2800" spc="9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d</a:t>
            </a:r>
            <a:r>
              <a:rPr dirty="0" smtClean="0" sz="2800" spc="-15">
                <a:latin typeface="Arial"/>
                <a:cs typeface="Arial"/>
              </a:rPr>
              <a:t>a</a:t>
            </a:r>
            <a:r>
              <a:rPr dirty="0" smtClean="0" sz="2800" spc="-15">
                <a:latin typeface="Arial"/>
                <a:cs typeface="Arial"/>
              </a:rPr>
              <a:t>ta</a:t>
            </a:r>
            <a:r>
              <a:rPr dirty="0" smtClean="0" sz="2800" spc="8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bu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6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and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smtClean="0" sz="2800" spc="-15">
                <a:latin typeface="Arial"/>
                <a:cs typeface="Arial"/>
              </a:rPr>
              <a:t>2</a:t>
            </a:r>
            <a:r>
              <a:rPr dirty="0" smtClean="0" sz="2800" spc="-20">
                <a:latin typeface="Arial"/>
                <a:cs typeface="Arial"/>
              </a:rPr>
              <a:t>0</a:t>
            </a:r>
            <a:r>
              <a:rPr dirty="0" smtClean="0" sz="2800" spc="5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bit</a:t>
            </a:r>
            <a:r>
              <a:rPr dirty="0" smtClean="0" sz="2800" spc="-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address</a:t>
            </a:r>
            <a:r>
              <a:rPr dirty="0" smtClean="0" sz="2800" spc="1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bus.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4"/>
              </a:spcBef>
            </a:pPr>
            <a:endParaRPr sz="650"/>
          </a:p>
          <a:p>
            <a:pPr algn="just" marL="355600" marR="14604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 smtClean="0" sz="2800" spc="-20">
                <a:latin typeface="Arial"/>
                <a:cs typeface="Arial"/>
              </a:rPr>
              <a:t>The</a:t>
            </a:r>
            <a:r>
              <a:rPr dirty="0" smtClean="0" sz="2800" spc="-20">
                <a:latin typeface="Arial"/>
                <a:cs typeface="Arial"/>
              </a:rPr>
              <a:t>   </a:t>
            </a:r>
            <a:r>
              <a:rPr dirty="0" smtClean="0" sz="2800" spc="-385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bu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15">
                <a:latin typeface="Arial"/>
                <a:cs typeface="Arial"/>
              </a:rPr>
              <a:t>   </a:t>
            </a:r>
            <a:r>
              <a:rPr dirty="0" smtClean="0" sz="2800" spc="-375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i</a:t>
            </a:r>
            <a:r>
              <a:rPr dirty="0" smtClean="0" sz="2800" spc="-15">
                <a:latin typeface="Arial"/>
                <a:cs typeface="Arial"/>
              </a:rPr>
              <a:t>n</a:t>
            </a:r>
            <a:r>
              <a:rPr dirty="0" smtClean="0" sz="2800" spc="-10">
                <a:latin typeface="Arial"/>
                <a:cs typeface="Arial"/>
              </a:rPr>
              <a:t>t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10">
                <a:latin typeface="Arial"/>
                <a:cs typeface="Arial"/>
              </a:rPr>
              <a:t>rf</a:t>
            </a:r>
            <a:r>
              <a:rPr dirty="0" smtClean="0" sz="2800" spc="-10">
                <a:latin typeface="Arial"/>
                <a:cs typeface="Arial"/>
              </a:rPr>
              <a:t>a</a:t>
            </a:r>
            <a:r>
              <a:rPr dirty="0" smtClean="0" sz="2800" spc="-15">
                <a:latin typeface="Arial"/>
                <a:cs typeface="Arial"/>
              </a:rPr>
              <a:t>ce</a:t>
            </a:r>
            <a:r>
              <a:rPr dirty="0" smtClean="0" sz="2800" spc="-15">
                <a:latin typeface="Arial"/>
                <a:cs typeface="Arial"/>
              </a:rPr>
              <a:t>   </a:t>
            </a:r>
            <a:r>
              <a:rPr dirty="0" smtClean="0" sz="2800" spc="-380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u</a:t>
            </a:r>
            <a:r>
              <a:rPr dirty="0" smtClean="0" sz="2800" spc="-15">
                <a:latin typeface="Arial"/>
                <a:cs typeface="Arial"/>
              </a:rPr>
              <a:t>n</a:t>
            </a:r>
            <a:r>
              <a:rPr dirty="0" smtClean="0" sz="2800" spc="-10">
                <a:latin typeface="Arial"/>
                <a:cs typeface="Arial"/>
              </a:rPr>
              <a:t>it</a:t>
            </a:r>
            <a:r>
              <a:rPr dirty="0" smtClean="0" sz="2800" spc="-10">
                <a:latin typeface="Arial"/>
                <a:cs typeface="Arial"/>
              </a:rPr>
              <a:t>   </a:t>
            </a:r>
            <a:r>
              <a:rPr dirty="0" smtClean="0" sz="2800" spc="-380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is</a:t>
            </a:r>
            <a:r>
              <a:rPr dirty="0" smtClean="0" sz="2800" spc="-10">
                <a:latin typeface="Arial"/>
                <a:cs typeface="Arial"/>
              </a:rPr>
              <a:t>   </a:t>
            </a:r>
            <a:r>
              <a:rPr dirty="0" smtClean="0" sz="2800" spc="-385">
                <a:latin typeface="Arial"/>
                <a:cs typeface="Arial"/>
              </a:rPr>
              <a:t> </a:t>
            </a:r>
            <a:r>
              <a:rPr dirty="0" smtClean="0" sz="2800" spc="-10">
                <a:latin typeface="Arial"/>
                <a:cs typeface="Arial"/>
              </a:rPr>
              <a:t>r</a:t>
            </a:r>
            <a:r>
              <a:rPr dirty="0" smtClean="0" sz="2800" spc="-15">
                <a:latin typeface="Arial"/>
                <a:cs typeface="Arial"/>
              </a:rPr>
              <a:t>e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15">
                <a:latin typeface="Arial"/>
                <a:cs typeface="Arial"/>
              </a:rPr>
              <a:t>p</a:t>
            </a:r>
            <a:r>
              <a:rPr dirty="0" smtClean="0" sz="2800" spc="-20">
                <a:latin typeface="Arial"/>
                <a:cs typeface="Arial"/>
              </a:rPr>
              <a:t>o</a:t>
            </a:r>
            <a:r>
              <a:rPr dirty="0" smtClean="0" sz="2800" spc="-15">
                <a:latin typeface="Arial"/>
                <a:cs typeface="Arial"/>
              </a:rPr>
              <a:t>n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-5">
                <a:latin typeface="Arial"/>
                <a:cs typeface="Arial"/>
              </a:rPr>
              <a:t>i</a:t>
            </a:r>
            <a:r>
              <a:rPr dirty="0" smtClean="0" sz="2800" spc="-20">
                <a:latin typeface="Arial"/>
                <a:cs typeface="Arial"/>
              </a:rPr>
              <a:t>b</a:t>
            </a:r>
            <a:r>
              <a:rPr dirty="0" smtClean="0" sz="2800" spc="-5">
                <a:latin typeface="Arial"/>
                <a:cs typeface="Arial"/>
              </a:rPr>
              <a:t>l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-20">
                <a:latin typeface="Arial"/>
                <a:cs typeface="Arial"/>
              </a:rPr>
              <a:t>   </a:t>
            </a:r>
            <a:r>
              <a:rPr dirty="0" smtClean="0" sz="2800" spc="-37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for</a:t>
            </a:r>
            <a:r>
              <a:rPr dirty="0" smtClean="0" sz="2800" spc="-15">
                <a:latin typeface="Arial"/>
                <a:cs typeface="Arial"/>
              </a:rPr>
              <a:t> p</a:t>
            </a:r>
            <a:r>
              <a:rPr dirty="0" smtClean="0" sz="2800" spc="-10">
                <a:latin typeface="Arial"/>
                <a:cs typeface="Arial"/>
              </a:rPr>
              <a:t>e</a:t>
            </a:r>
            <a:r>
              <a:rPr dirty="0" smtClean="0" sz="2800" spc="-10">
                <a:latin typeface="Arial"/>
                <a:cs typeface="Arial"/>
              </a:rPr>
              <a:t>r</a:t>
            </a:r>
            <a:r>
              <a:rPr dirty="0" smtClean="0" sz="2800" spc="-5">
                <a:latin typeface="Arial"/>
                <a:cs typeface="Arial"/>
              </a:rPr>
              <a:t>f</a:t>
            </a:r>
            <a:r>
              <a:rPr dirty="0" smtClean="0" sz="2800" spc="-20">
                <a:latin typeface="Arial"/>
                <a:cs typeface="Arial"/>
              </a:rPr>
              <a:t>o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-15">
                <a:latin typeface="Arial"/>
                <a:cs typeface="Arial"/>
              </a:rPr>
              <a:t>mi</a:t>
            </a:r>
            <a:r>
              <a:rPr dirty="0" smtClean="0" sz="2800" spc="-10">
                <a:latin typeface="Arial"/>
                <a:cs typeface="Arial"/>
              </a:rPr>
              <a:t>n</a:t>
            </a:r>
            <a:r>
              <a:rPr dirty="0" smtClean="0" sz="2800" spc="-20">
                <a:latin typeface="Arial"/>
                <a:cs typeface="Arial"/>
              </a:rPr>
              <a:t>g</a:t>
            </a:r>
            <a:r>
              <a:rPr dirty="0" smtClean="0" sz="2800" spc="10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a</a:t>
            </a:r>
            <a:r>
              <a:rPr dirty="0" smtClean="0" sz="2800" spc="-5">
                <a:latin typeface="Arial"/>
                <a:cs typeface="Arial"/>
              </a:rPr>
              <a:t>l</a:t>
            </a:r>
            <a:r>
              <a:rPr dirty="0" smtClean="0" sz="2800" spc="-10">
                <a:latin typeface="Arial"/>
                <a:cs typeface="Arial"/>
              </a:rPr>
              <a:t>l</a:t>
            </a:r>
            <a:r>
              <a:rPr dirty="0" smtClean="0" sz="2800" spc="10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-10">
                <a:latin typeface="Arial"/>
                <a:cs typeface="Arial"/>
              </a:rPr>
              <a:t>x</a:t>
            </a:r>
            <a:r>
              <a:rPr dirty="0" smtClean="0" sz="2800" spc="-15">
                <a:latin typeface="Arial"/>
                <a:cs typeface="Arial"/>
              </a:rPr>
              <a:t>te</a:t>
            </a:r>
            <a:r>
              <a:rPr dirty="0" smtClean="0" sz="2800" spc="0">
                <a:latin typeface="Arial"/>
                <a:cs typeface="Arial"/>
              </a:rPr>
              <a:t>r</a:t>
            </a:r>
            <a:r>
              <a:rPr dirty="0" smtClean="0" sz="2800" spc="-20">
                <a:latin typeface="Arial"/>
                <a:cs typeface="Arial"/>
              </a:rPr>
              <a:t>n</a:t>
            </a:r>
            <a:r>
              <a:rPr dirty="0" smtClean="0" sz="2800" spc="-15">
                <a:latin typeface="Arial"/>
                <a:cs typeface="Arial"/>
              </a:rPr>
              <a:t>a</a:t>
            </a:r>
            <a:r>
              <a:rPr dirty="0" smtClean="0" sz="2800" spc="-10">
                <a:latin typeface="Arial"/>
                <a:cs typeface="Arial"/>
              </a:rPr>
              <a:t>l</a:t>
            </a:r>
            <a:r>
              <a:rPr dirty="0" smtClean="0" sz="2800" spc="10">
                <a:latin typeface="Arial"/>
                <a:cs typeface="Arial"/>
              </a:rPr>
              <a:t> </a:t>
            </a:r>
            <a:r>
              <a:rPr dirty="0" smtClean="0" sz="2800" spc="-15">
                <a:latin typeface="Arial"/>
                <a:cs typeface="Arial"/>
              </a:rPr>
              <a:t>bu</a:t>
            </a:r>
            <a:r>
              <a:rPr dirty="0" smtClean="0" sz="2800" spc="-15">
                <a:latin typeface="Arial"/>
                <a:cs typeface="Arial"/>
              </a:rPr>
              <a:t>s</a:t>
            </a:r>
            <a:r>
              <a:rPr dirty="0" smtClean="0" sz="2800" spc="5">
                <a:latin typeface="Arial"/>
                <a:cs typeface="Arial"/>
              </a:rPr>
              <a:t> </a:t>
            </a:r>
            <a:r>
              <a:rPr dirty="0" smtClean="0" sz="2800" spc="-20">
                <a:latin typeface="Arial"/>
                <a:cs typeface="Arial"/>
              </a:rPr>
              <a:t>o</a:t>
            </a:r>
            <a:r>
              <a:rPr dirty="0" smtClean="0" sz="2800" spc="-15">
                <a:latin typeface="Arial"/>
                <a:cs typeface="Arial"/>
              </a:rPr>
              <a:t>p</a:t>
            </a:r>
            <a:r>
              <a:rPr dirty="0" smtClean="0" sz="2800" spc="-20">
                <a:latin typeface="Arial"/>
                <a:cs typeface="Arial"/>
              </a:rPr>
              <a:t>e</a:t>
            </a:r>
            <a:r>
              <a:rPr dirty="0" smtClean="0" sz="2800" spc="-5">
                <a:latin typeface="Arial"/>
                <a:cs typeface="Arial"/>
              </a:rPr>
              <a:t>r</a:t>
            </a:r>
            <a:r>
              <a:rPr dirty="0" smtClean="0" sz="2800" spc="-15">
                <a:latin typeface="Arial"/>
                <a:cs typeface="Arial"/>
              </a:rPr>
              <a:t>at</a:t>
            </a:r>
            <a:r>
              <a:rPr dirty="0" smtClean="0" sz="2800" spc="-5">
                <a:latin typeface="Arial"/>
                <a:cs typeface="Arial"/>
              </a:rPr>
              <a:t>i</a:t>
            </a:r>
            <a:r>
              <a:rPr dirty="0" smtClean="0" sz="2800" spc="-20">
                <a:latin typeface="Arial"/>
                <a:cs typeface="Arial"/>
              </a:rPr>
              <a:t>o</a:t>
            </a:r>
            <a:r>
              <a:rPr dirty="0" smtClean="0" sz="2800" spc="-15">
                <a:latin typeface="Arial"/>
                <a:cs typeface="Arial"/>
              </a:rPr>
              <a:t>n</a:t>
            </a:r>
            <a:r>
              <a:rPr dirty="0" smtClean="0" sz="2800" spc="0">
                <a:latin typeface="Arial"/>
                <a:cs typeface="Arial"/>
              </a:rPr>
              <a:t>s</a:t>
            </a:r>
            <a:r>
              <a:rPr dirty="0" smtClean="0" sz="2800" spc="-1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10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582420">
              <a:lnSpc>
                <a:spcPts val="5235"/>
              </a:lnSpc>
            </a:pPr>
            <a:r>
              <a:rPr dirty="0" smtClean="0" sz="4400">
                <a:solidFill>
                  <a:srgbClr val="FFFF00"/>
                </a:solidFill>
                <a:latin typeface="Arial"/>
                <a:cs typeface="Arial"/>
              </a:rPr>
              <a:t>Exe</a:t>
            </a:r>
            <a:r>
              <a:rPr dirty="0" smtClean="0" sz="4400" spc="5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dirty="0" smtClean="0" sz="4400" spc="0">
                <a:solidFill>
                  <a:srgbClr val="FFFF00"/>
                </a:solidFill>
                <a:latin typeface="Arial"/>
                <a:cs typeface="Arial"/>
              </a:rPr>
              <a:t>ution Unit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8229600" cy="4526280"/>
          </a:xfrm>
          <a:custGeom>
            <a:avLst/>
            <a:gdLst/>
            <a:ahLst/>
            <a:cxnLst/>
            <a:rect l="l" t="t" r="r" b="b"/>
            <a:pathLst>
              <a:path w="8229600" h="4526280">
                <a:moveTo>
                  <a:pt x="0" y="4526280"/>
                </a:moveTo>
                <a:lnTo>
                  <a:pt x="8229600" y="4526280"/>
                </a:lnTo>
                <a:lnTo>
                  <a:pt x="8229600" y="0"/>
                </a:lnTo>
                <a:lnTo>
                  <a:pt x="0" y="0"/>
                </a:lnTo>
                <a:lnTo>
                  <a:pt x="0" y="452628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457200" y="1600200"/>
            <a:ext cx="8229600" cy="4526280"/>
          </a:xfrm>
          <a:custGeom>
            <a:avLst/>
            <a:gdLst/>
            <a:ahLst/>
            <a:cxnLst/>
            <a:rect l="l" t="t" r="r" b="b"/>
            <a:pathLst>
              <a:path w="8229600" h="4526280">
                <a:moveTo>
                  <a:pt x="0" y="4526280"/>
                </a:moveTo>
                <a:lnTo>
                  <a:pt x="8229600" y="4526280"/>
                </a:lnTo>
                <a:lnTo>
                  <a:pt x="8229600" y="0"/>
                </a:lnTo>
                <a:lnTo>
                  <a:pt x="0" y="0"/>
                </a:lnTo>
                <a:lnTo>
                  <a:pt x="0" y="4526280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35940" y="1634490"/>
            <a:ext cx="8074025" cy="15570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555115" algn="l"/>
                <a:tab pos="2573020" algn="l"/>
                <a:tab pos="5054600" algn="l"/>
                <a:tab pos="6501130" algn="l"/>
                <a:tab pos="7181215" algn="l"/>
              </a:tabLst>
            </a:pPr>
            <a:r>
              <a:rPr dirty="0" smtClean="0" sz="3200" spc="150">
                <a:latin typeface="Wingdings"/>
                <a:cs typeface="Wingdings"/>
              </a:rPr>
              <a:t></a:t>
            </a:r>
            <a:r>
              <a:rPr dirty="0" smtClean="0" sz="3200" spc="0">
                <a:latin typeface="Arial"/>
                <a:cs typeface="Arial"/>
              </a:rPr>
              <a:t>Tells	</a:t>
            </a:r>
            <a:r>
              <a:rPr dirty="0" smtClean="0" sz="3200" spc="-20">
                <a:latin typeface="Arial"/>
                <a:cs typeface="Arial"/>
              </a:rPr>
              <a:t>B</a:t>
            </a:r>
            <a:r>
              <a:rPr dirty="0" smtClean="0" sz="3200" spc="0">
                <a:latin typeface="Arial"/>
                <a:cs typeface="Arial"/>
              </a:rPr>
              <a:t>IU	</a:t>
            </a:r>
            <a:r>
              <a:rPr dirty="0" smtClean="0" sz="3200" spc="0">
                <a:latin typeface="Arial"/>
                <a:cs typeface="Arial"/>
              </a:rPr>
              <a:t>(a</a:t>
            </a:r>
            <a:r>
              <a:rPr dirty="0" smtClean="0" sz="3200" spc="-30">
                <a:latin typeface="Arial"/>
                <a:cs typeface="Arial"/>
              </a:rPr>
              <a:t>d</a:t>
            </a:r>
            <a:r>
              <a:rPr dirty="0" smtClean="0" sz="3200" spc="-20">
                <a:latin typeface="Arial"/>
                <a:cs typeface="Arial"/>
              </a:rPr>
              <a:t>d</a:t>
            </a:r>
            <a:r>
              <a:rPr dirty="0" smtClean="0" sz="3200" spc="0">
                <a:latin typeface="Arial"/>
                <a:cs typeface="Arial"/>
              </a:rPr>
              <a:t>re</a:t>
            </a:r>
            <a:r>
              <a:rPr dirty="0" smtClean="0" sz="3200" spc="-15">
                <a:latin typeface="Arial"/>
                <a:cs typeface="Arial"/>
              </a:rPr>
              <a:t>s</a:t>
            </a:r>
            <a:r>
              <a:rPr dirty="0" smtClean="0" sz="3200" spc="0">
                <a:latin typeface="Arial"/>
                <a:cs typeface="Arial"/>
              </a:rPr>
              <a:t>s</a:t>
            </a:r>
            <a:r>
              <a:rPr dirty="0" smtClean="0" sz="3200" spc="-15">
                <a:latin typeface="Arial"/>
                <a:cs typeface="Arial"/>
              </a:rPr>
              <a:t>e</a:t>
            </a:r>
            <a:r>
              <a:rPr dirty="0" smtClean="0" sz="3200" spc="0">
                <a:latin typeface="Arial"/>
                <a:cs typeface="Arial"/>
              </a:rPr>
              <a:t>s)	</a:t>
            </a:r>
            <a:r>
              <a:rPr dirty="0" smtClean="0" sz="3200" spc="0">
                <a:latin typeface="Arial"/>
                <a:cs typeface="Arial"/>
              </a:rPr>
              <a:t>wh</a:t>
            </a:r>
            <a:r>
              <a:rPr dirty="0" smtClean="0" sz="3200" spc="-15">
                <a:latin typeface="Arial"/>
                <a:cs typeface="Arial"/>
              </a:rPr>
              <a:t>e</a:t>
            </a:r>
            <a:r>
              <a:rPr dirty="0" smtClean="0" sz="3200" spc="0">
                <a:latin typeface="Arial"/>
                <a:cs typeface="Arial"/>
              </a:rPr>
              <a:t>re	</a:t>
            </a:r>
            <a:r>
              <a:rPr dirty="0" smtClean="0" sz="3200" spc="-5">
                <a:latin typeface="Arial"/>
                <a:cs typeface="Arial"/>
              </a:rPr>
              <a:t>t</a:t>
            </a:r>
            <a:r>
              <a:rPr dirty="0" smtClean="0" sz="3200" spc="0">
                <a:latin typeface="Arial"/>
                <a:cs typeface="Arial"/>
              </a:rPr>
              <a:t>o	</a:t>
            </a:r>
            <a:r>
              <a:rPr dirty="0" smtClean="0" sz="3200" spc="0">
                <a:latin typeface="Arial"/>
                <a:cs typeface="Arial"/>
              </a:rPr>
              <a:t>f</a:t>
            </a:r>
            <a:r>
              <a:rPr dirty="0" smtClean="0" sz="3200" spc="-10">
                <a:latin typeface="Arial"/>
                <a:cs typeface="Arial"/>
              </a:rPr>
              <a:t>e</a:t>
            </a:r>
            <a:r>
              <a:rPr dirty="0" smtClean="0" sz="3200" spc="-20">
                <a:latin typeface="Arial"/>
                <a:cs typeface="Arial"/>
              </a:rPr>
              <a:t>t</a:t>
            </a:r>
            <a:r>
              <a:rPr dirty="0" smtClean="0" sz="3200" spc="0">
                <a:latin typeface="Arial"/>
                <a:cs typeface="Arial"/>
              </a:rPr>
              <a:t>ch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smtClean="0" sz="3200">
                <a:latin typeface="Arial"/>
                <a:cs typeface="Arial"/>
              </a:rPr>
              <a:t>instru</a:t>
            </a:r>
            <a:r>
              <a:rPr dirty="0" smtClean="0" sz="3200" spc="5">
                <a:latin typeface="Arial"/>
                <a:cs typeface="Arial"/>
              </a:rPr>
              <a:t>c</a:t>
            </a:r>
            <a:r>
              <a:rPr dirty="0" smtClean="0" sz="3200" spc="0">
                <a:latin typeface="Arial"/>
                <a:cs typeface="Arial"/>
              </a:rPr>
              <a:t>tions</a:t>
            </a:r>
            <a:r>
              <a:rPr dirty="0" smtClean="0" sz="3200" spc="-45">
                <a:latin typeface="Arial"/>
                <a:cs typeface="Arial"/>
              </a:rPr>
              <a:t> </a:t>
            </a:r>
            <a:r>
              <a:rPr dirty="0" smtClean="0" sz="3200" spc="-10">
                <a:latin typeface="Arial"/>
                <a:cs typeface="Arial"/>
              </a:rPr>
              <a:t>o</a:t>
            </a:r>
            <a:r>
              <a:rPr dirty="0" smtClean="0" sz="3200" spc="0">
                <a:latin typeface="Arial"/>
                <a:cs typeface="Arial"/>
              </a:rPr>
              <a:t>r</a:t>
            </a:r>
            <a:r>
              <a:rPr dirty="0" smtClean="0" sz="3200" spc="-15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d</a:t>
            </a:r>
            <a:r>
              <a:rPr dirty="0" smtClean="0" sz="3200" spc="-10">
                <a:latin typeface="Arial"/>
                <a:cs typeface="Arial"/>
              </a:rPr>
              <a:t>a</a:t>
            </a:r>
            <a:r>
              <a:rPr dirty="0" smtClean="0" sz="3200" spc="0">
                <a:latin typeface="Arial"/>
                <a:cs typeface="Arial"/>
              </a:rPr>
              <a:t>t</a:t>
            </a:r>
            <a:r>
              <a:rPr dirty="0" smtClean="0" sz="3200" spc="-10">
                <a:latin typeface="Arial"/>
                <a:cs typeface="Arial"/>
              </a:rPr>
              <a:t>a</a:t>
            </a:r>
            <a:r>
              <a:rPr dirty="0" smtClean="0" sz="3200" spc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</a:pPr>
            <a:endParaRPr sz="750"/>
          </a:p>
          <a:p>
            <a:pPr marL="12700">
              <a:lnSpc>
                <a:spcPts val="3810"/>
              </a:lnSpc>
            </a:pPr>
            <a:r>
              <a:rPr dirty="0" smtClean="0" sz="3200" spc="155">
                <a:latin typeface="Wingdings"/>
                <a:cs typeface="Wingdings"/>
              </a:rPr>
              <a:t></a:t>
            </a:r>
            <a:r>
              <a:rPr dirty="0" smtClean="0" sz="3200" spc="0">
                <a:latin typeface="Arial"/>
                <a:cs typeface="Arial"/>
              </a:rPr>
              <a:t>De</a:t>
            </a:r>
            <a:r>
              <a:rPr dirty="0" smtClean="0" sz="3200" spc="5">
                <a:latin typeface="Arial"/>
                <a:cs typeface="Arial"/>
              </a:rPr>
              <a:t>c</a:t>
            </a:r>
            <a:r>
              <a:rPr dirty="0" smtClean="0" sz="3200" spc="0">
                <a:latin typeface="Arial"/>
                <a:cs typeface="Arial"/>
              </a:rPr>
              <a:t>odi</a:t>
            </a:r>
            <a:r>
              <a:rPr dirty="0" smtClean="0" sz="3200" spc="-10">
                <a:latin typeface="Arial"/>
                <a:cs typeface="Arial"/>
              </a:rPr>
              <a:t>n</a:t>
            </a:r>
            <a:r>
              <a:rPr dirty="0" smtClean="0" sz="3200" spc="0">
                <a:latin typeface="Arial"/>
                <a:cs typeface="Arial"/>
              </a:rPr>
              <a:t>g</a:t>
            </a:r>
            <a:r>
              <a:rPr dirty="0" smtClean="0" sz="3200" spc="-15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and </a:t>
            </a:r>
            <a:r>
              <a:rPr dirty="0" smtClean="0" sz="3200" spc="-15">
                <a:latin typeface="Arial"/>
                <a:cs typeface="Arial"/>
              </a:rPr>
              <a:t>e</a:t>
            </a:r>
            <a:r>
              <a:rPr dirty="0" smtClean="0" sz="3200" spc="0">
                <a:latin typeface="Arial"/>
                <a:cs typeface="Arial"/>
              </a:rPr>
              <a:t>xe</a:t>
            </a:r>
            <a:r>
              <a:rPr dirty="0" smtClean="0" sz="3200" spc="5">
                <a:latin typeface="Arial"/>
                <a:cs typeface="Arial"/>
              </a:rPr>
              <a:t>c</a:t>
            </a:r>
            <a:r>
              <a:rPr dirty="0" smtClean="0" sz="3200" spc="0">
                <a:latin typeface="Arial"/>
                <a:cs typeface="Arial"/>
              </a:rPr>
              <a:t>uting</a:t>
            </a:r>
            <a:r>
              <a:rPr dirty="0" smtClean="0" sz="3200" spc="-35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all in</a:t>
            </a:r>
            <a:r>
              <a:rPr dirty="0" smtClean="0" sz="3200" spc="5">
                <a:latin typeface="Arial"/>
                <a:cs typeface="Arial"/>
              </a:rPr>
              <a:t>s</a:t>
            </a:r>
            <a:r>
              <a:rPr dirty="0" smtClean="0" sz="3200" spc="0">
                <a:latin typeface="Arial"/>
                <a:cs typeface="Arial"/>
              </a:rPr>
              <a:t>truction</a:t>
            </a:r>
            <a:r>
              <a:rPr dirty="0" smtClean="0" sz="3200" spc="5">
                <a:latin typeface="Arial"/>
                <a:cs typeface="Arial"/>
              </a:rPr>
              <a:t>s</a:t>
            </a:r>
            <a:r>
              <a:rPr dirty="0" smtClean="0" sz="3200" spc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10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4463669"/>
            <a:ext cx="3832225" cy="4965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2098675" algn="l"/>
                <a:tab pos="2961640" algn="l"/>
              </a:tabLst>
            </a:pPr>
            <a:r>
              <a:rPr dirty="0" smtClean="0" sz="3200" spc="155">
                <a:solidFill>
                  <a:srgbClr val="333399"/>
                </a:solidFill>
                <a:latin typeface="Wingdings"/>
                <a:cs typeface="Wingdings"/>
              </a:rPr>
              <a:t></a:t>
            </a:r>
            <a:r>
              <a:rPr dirty="0" smtClean="0" sz="3200" spc="0">
                <a:solidFill>
                  <a:srgbClr val="333399"/>
                </a:solidFill>
                <a:latin typeface="Arial"/>
                <a:cs typeface="Arial"/>
              </a:rPr>
              <a:t>Di</a:t>
            </a:r>
            <a:r>
              <a:rPr dirty="0" smtClean="0" sz="3200" spc="5">
                <a:solidFill>
                  <a:srgbClr val="333399"/>
                </a:solidFill>
                <a:latin typeface="Arial"/>
                <a:cs typeface="Arial"/>
              </a:rPr>
              <a:t>v</a:t>
            </a:r>
            <a:r>
              <a:rPr dirty="0" smtClean="0" sz="3200" spc="0">
                <a:solidFill>
                  <a:srgbClr val="333399"/>
                </a:solidFill>
                <a:latin typeface="Arial"/>
                <a:cs typeface="Arial"/>
              </a:rPr>
              <a:t>iding	</a:t>
            </a:r>
            <a:r>
              <a:rPr dirty="0" smtClean="0" sz="3200" spc="0">
                <a:solidFill>
                  <a:srgbClr val="333399"/>
                </a:solidFill>
                <a:latin typeface="Arial"/>
                <a:cs typeface="Arial"/>
              </a:rPr>
              <a:t>the	</a:t>
            </a:r>
            <a:r>
              <a:rPr dirty="0" smtClean="0" sz="3200" spc="0">
                <a:solidFill>
                  <a:srgbClr val="333399"/>
                </a:solidFill>
                <a:latin typeface="Arial"/>
                <a:cs typeface="Arial"/>
              </a:rPr>
              <a:t>w</a:t>
            </a:r>
            <a:r>
              <a:rPr dirty="0" smtClean="0" sz="3200" spc="-2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dirty="0" smtClean="0" sz="3200" spc="0">
                <a:solidFill>
                  <a:srgbClr val="333399"/>
                </a:solidFill>
                <a:latin typeface="Arial"/>
                <a:cs typeface="Arial"/>
              </a:rPr>
              <a:t>rk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40707" y="4463669"/>
            <a:ext cx="1560830" cy="4965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200">
                <a:solidFill>
                  <a:srgbClr val="333399"/>
                </a:solidFill>
                <a:latin typeface="Arial"/>
                <a:cs typeface="Arial"/>
              </a:rPr>
              <a:t>b</a:t>
            </a:r>
            <a:r>
              <a:rPr dirty="0" smtClean="0" sz="3200" spc="-10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dirty="0" smtClean="0" sz="3200" spc="-2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dirty="0" smtClean="0" sz="3200" spc="0">
                <a:solidFill>
                  <a:srgbClr val="333399"/>
                </a:solidFill>
                <a:latin typeface="Arial"/>
                <a:cs typeface="Arial"/>
              </a:rPr>
              <a:t>ween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72809" y="4463669"/>
            <a:ext cx="2133600" cy="4965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988060" algn="l"/>
                <a:tab pos="1558290" algn="l"/>
              </a:tabLst>
            </a:pPr>
            <a:r>
              <a:rPr dirty="0" smtClean="0" sz="3200" spc="-15">
                <a:solidFill>
                  <a:srgbClr val="333399"/>
                </a:solidFill>
                <a:latin typeface="Arial"/>
                <a:cs typeface="Arial"/>
              </a:rPr>
              <a:t>B</a:t>
            </a:r>
            <a:r>
              <a:rPr dirty="0" smtClean="0" sz="3200" spc="0">
                <a:solidFill>
                  <a:srgbClr val="333399"/>
                </a:solidFill>
                <a:latin typeface="Arial"/>
                <a:cs typeface="Arial"/>
              </a:rPr>
              <a:t>IU	</a:t>
            </a:r>
            <a:r>
              <a:rPr dirty="0" smtClean="0" sz="3200" spc="0">
                <a:solidFill>
                  <a:srgbClr val="333399"/>
                </a:solidFill>
                <a:latin typeface="Arial"/>
                <a:cs typeface="Arial"/>
              </a:rPr>
              <a:t>&amp;	</a:t>
            </a:r>
            <a:r>
              <a:rPr dirty="0" smtClean="0" sz="3200" spc="-15">
                <a:solidFill>
                  <a:srgbClr val="333399"/>
                </a:solidFill>
                <a:latin typeface="Arial"/>
                <a:cs typeface="Arial"/>
              </a:rPr>
              <a:t>EU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8839" y="4951348"/>
            <a:ext cx="4090035" cy="4965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200">
                <a:solidFill>
                  <a:srgbClr val="333399"/>
                </a:solidFill>
                <a:latin typeface="Arial"/>
                <a:cs typeface="Arial"/>
              </a:rPr>
              <a:t>spee</a:t>
            </a:r>
            <a:r>
              <a:rPr dirty="0" smtClean="0" sz="3200" spc="-10">
                <a:solidFill>
                  <a:srgbClr val="333399"/>
                </a:solidFill>
                <a:latin typeface="Arial"/>
                <a:cs typeface="Arial"/>
              </a:rPr>
              <a:t>d</a:t>
            </a:r>
            <a:r>
              <a:rPr dirty="0" smtClean="0" sz="3200" spc="0">
                <a:solidFill>
                  <a:srgbClr val="333399"/>
                </a:solidFill>
                <a:latin typeface="Arial"/>
                <a:cs typeface="Arial"/>
              </a:rPr>
              <a:t>s</a:t>
            </a:r>
            <a:r>
              <a:rPr dirty="0" smtClean="0" sz="3200" spc="-35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mtClean="0" sz="3200" spc="-10">
                <a:solidFill>
                  <a:srgbClr val="333399"/>
                </a:solidFill>
                <a:latin typeface="Arial"/>
                <a:cs typeface="Arial"/>
              </a:rPr>
              <a:t>u</a:t>
            </a:r>
            <a:r>
              <a:rPr dirty="0" smtClean="0" sz="3200" spc="0">
                <a:solidFill>
                  <a:srgbClr val="333399"/>
                </a:solidFill>
                <a:latin typeface="Arial"/>
                <a:cs typeface="Arial"/>
              </a:rPr>
              <a:t>p</a:t>
            </a:r>
            <a:r>
              <a:rPr dirty="0" smtClean="0" sz="3200" spc="-1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mtClean="0" sz="3200" spc="0">
                <a:solidFill>
                  <a:srgbClr val="333399"/>
                </a:solidFill>
                <a:latin typeface="Arial"/>
                <a:cs typeface="Arial"/>
              </a:rPr>
              <a:t>processin</a:t>
            </a:r>
            <a:r>
              <a:rPr dirty="0" smtClean="0" sz="3200" spc="-20">
                <a:solidFill>
                  <a:srgbClr val="333399"/>
                </a:solidFill>
                <a:latin typeface="Arial"/>
                <a:cs typeface="Arial"/>
              </a:rPr>
              <a:t>g</a:t>
            </a:r>
            <a:r>
              <a:rPr dirty="0" smtClean="0" sz="3200" spc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74320"/>
            <a:ext cx="8229600" cy="792479"/>
          </a:xfrm>
          <a:custGeom>
            <a:avLst/>
            <a:gdLst/>
            <a:ahLst/>
            <a:cxnLst/>
            <a:rect l="l" t="t" r="r" b="b"/>
            <a:pathLst>
              <a:path w="8229600" h="792479">
                <a:moveTo>
                  <a:pt x="0" y="792479"/>
                </a:moveTo>
                <a:lnTo>
                  <a:pt x="8229600" y="792479"/>
                </a:lnTo>
                <a:lnTo>
                  <a:pt x="8229600" y="0"/>
                </a:lnTo>
                <a:lnTo>
                  <a:pt x="0" y="0"/>
                </a:lnTo>
                <a:lnTo>
                  <a:pt x="0" y="792479"/>
                </a:lnTo>
                <a:close/>
              </a:path>
            </a:pathLst>
          </a:custGeom>
          <a:solidFill>
            <a:srgbClr val="99336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90725" y="351790"/>
            <a:ext cx="5161280" cy="6172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4000" spc="-20">
                <a:latin typeface="Arial"/>
                <a:cs typeface="Arial"/>
              </a:rPr>
              <a:t>Logic</a:t>
            </a:r>
            <a:r>
              <a:rPr dirty="0" smtClean="0" sz="4000" spc="10">
                <a:latin typeface="Arial"/>
                <a:cs typeface="Arial"/>
              </a:rPr>
              <a:t> </a:t>
            </a:r>
            <a:r>
              <a:rPr dirty="0" smtClean="0" sz="4000" spc="-20">
                <a:latin typeface="Arial"/>
                <a:cs typeface="Arial"/>
              </a:rPr>
              <a:t>Pins</a:t>
            </a:r>
            <a:r>
              <a:rPr dirty="0" smtClean="0" sz="4000" spc="-5">
                <a:latin typeface="Arial"/>
                <a:cs typeface="Arial"/>
              </a:rPr>
              <a:t> </a:t>
            </a:r>
            <a:r>
              <a:rPr dirty="0" smtClean="0" sz="4000" spc="-25">
                <a:latin typeface="Arial"/>
                <a:cs typeface="Arial"/>
              </a:rPr>
              <a:t>and</a:t>
            </a:r>
            <a:r>
              <a:rPr dirty="0" smtClean="0" sz="4000" spc="-5">
                <a:latin typeface="Arial"/>
                <a:cs typeface="Arial"/>
              </a:rPr>
              <a:t> </a:t>
            </a:r>
            <a:r>
              <a:rPr dirty="0" smtClean="0" sz="4000" spc="-20">
                <a:latin typeface="Arial"/>
                <a:cs typeface="Arial"/>
              </a:rPr>
              <a:t>Signals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3400" y="1143000"/>
            <a:ext cx="8229600" cy="5410200"/>
          </a:xfrm>
          <a:custGeom>
            <a:avLst/>
            <a:gdLst/>
            <a:ahLst/>
            <a:cxnLst/>
            <a:rect l="l" t="t" r="r" b="b"/>
            <a:pathLst>
              <a:path w="8229600" h="5410200">
                <a:moveTo>
                  <a:pt x="0" y="5410200"/>
                </a:moveTo>
                <a:lnTo>
                  <a:pt x="8229600" y="5410200"/>
                </a:lnTo>
                <a:lnTo>
                  <a:pt x="8229600" y="0"/>
                </a:lnTo>
                <a:lnTo>
                  <a:pt x="0" y="0"/>
                </a:lnTo>
                <a:lnTo>
                  <a:pt x="0" y="541020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33400" y="1143000"/>
            <a:ext cx="8229600" cy="541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10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Rajvir</dc:creator>
  <dc:title>Introduction to 8086 Microprocessor</dc:title>
  <dcterms:created xsi:type="dcterms:W3CDTF">2018-11-11T13:08:02Z</dcterms:created>
  <dcterms:modified xsi:type="dcterms:W3CDTF">2018-11-11T13:08:02Z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2017-02-21T00:00:00Z</vt:filetime>
  </property>
  <property fmtid="{D5CDD505-2E9C-101B-9397-08002B2CF9AE}" pid="3" name="LastSaved">
    <vt:filetime>2018-11-11T00:00:00Z</vt:filetime>
  </property>
</Properties>
</file>