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23" y="3314954"/>
            <a:ext cx="6426262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046" y="5988304"/>
            <a:ext cx="5292216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15" y="2459482"/>
            <a:ext cx="3288734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559" y="2459482"/>
            <a:ext cx="3288734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15" y="427735"/>
            <a:ext cx="6804277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15" y="2459482"/>
            <a:ext cx="6804277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505" y="9944862"/>
            <a:ext cx="2419298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15" y="9944862"/>
            <a:ext cx="1738871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422" y="9944862"/>
            <a:ext cx="1738871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204" y="11303"/>
            <a:ext cx="615809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846"/>
            <a:ext cx="7556500" cy="10605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551" y="11303"/>
            <a:ext cx="694539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5515"/>
            <a:ext cx="7556500" cy="10472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381" y="11303"/>
            <a:ext cx="728773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3" y="11303"/>
            <a:ext cx="7538512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913" y="11303"/>
            <a:ext cx="6968673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993"/>
            <a:ext cx="7556500" cy="10643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2018-11-12T19:51:55Z</dcterms:created>
  <dcterms:modified xsi:type="dcterms:W3CDTF">2018-11-12T19:51:55Z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2018-11-12T00:00:00Z</vt:filetime>
  </property>
  <property fmtid="{D5CDD505-2E9C-101B-9397-08002B2CF9AE}" pid="3" name="LastSaved">
    <vt:filetime>2018-11-12T00:00:00Z</vt:filetime>
  </property>
</Properties>
</file>