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</p:sldIdLst>
  <p:sldSz cx="10693400" cy="10693401"/>
  <p:notesSz cx="10693400" cy="10693401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70" y="3314954"/>
            <a:ext cx="6426803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141" y="5988304"/>
            <a:ext cx="5292661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 spc="-10">
                <a:latin typeface="Tahoma"/>
                <a:cs typeface="Tahoma"/>
              </a:rPr>
              <a:t>#</a:t>
            </a:fld>
            <a:endParaRPr sz="1400">
              <a:latin typeface="Tahoma"/>
              <a:cs typeface="Tahom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 spc="-10">
                <a:latin typeface="Tahoma"/>
                <a:cs typeface="Tahoma"/>
              </a:rPr>
              <a:t>#</a:t>
            </a:fld>
            <a:endParaRPr sz="1400">
              <a:latin typeface="Tahoma"/>
              <a:cs typeface="Tahom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047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3886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 spc="-10">
                <a:latin typeface="Tahoma"/>
                <a:cs typeface="Tahoma"/>
              </a:rPr>
              <a:t>#</a:t>
            </a:fld>
            <a:endParaRPr sz="1400">
              <a:latin typeface="Tahoma"/>
              <a:cs typeface="Tahom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 spc="-10">
                <a:latin typeface="Tahoma"/>
                <a:cs typeface="Tahoma"/>
              </a:rPr>
              <a:t>#</a:t>
            </a:fld>
            <a:endParaRPr sz="1400">
              <a:latin typeface="Tahoma"/>
              <a:cs typeface="Tahom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 spc="-10">
                <a:latin typeface="Tahoma"/>
                <a:cs typeface="Tahoma"/>
              </a:rPr>
              <a:t>#</a:t>
            </a:fld>
            <a:endParaRPr sz="1400">
              <a:latin typeface="Tahoma"/>
              <a:cs typeface="Tahom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232039" y="1263396"/>
            <a:ext cx="7924800" cy="1524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-1310448" y="605790"/>
            <a:ext cx="10181842" cy="54813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047" y="2459482"/>
            <a:ext cx="6804850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7358005" y="6417562"/>
            <a:ext cx="84912" cy="26406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048639" y="5399277"/>
            <a:ext cx="152273" cy="316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69483" y="6870700"/>
            <a:ext cx="244396" cy="22088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 spc="-10">
                <a:latin typeface="Tahoma"/>
                <a:cs typeface="Tahoma"/>
              </a:rPr>
              <a:t>#</a:t>
            </a:fld>
            <a:endParaRPr sz="1400">
              <a:latin typeface="Tahoma"/>
              <a:cs typeface="Tahoma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0" Type="http://schemas.openxmlformats.org/officeDocument/2006/relationships/image" Target="../media/image11.png"/><Relationship Id="rId11" Type="http://schemas.openxmlformats.org/officeDocument/2006/relationships/image" Target="../media/image12.png"/><Relationship Id="rId12" Type="http://schemas.openxmlformats.org/officeDocument/2006/relationships/image" Target="../media/image13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6" Type="http://schemas.openxmlformats.org/officeDocument/2006/relationships/image" Target="../media/image18.png"/><Relationship Id="rId7" Type="http://schemas.openxmlformats.org/officeDocument/2006/relationships/image" Target="../media/image19.png"/><Relationship Id="rId8" Type="http://schemas.openxmlformats.org/officeDocument/2006/relationships/image" Target="../media/image20.png"/><Relationship Id="rId9" Type="http://schemas.openxmlformats.org/officeDocument/2006/relationships/image" Target="../media/image21.png"/><Relationship Id="rId10" Type="http://schemas.openxmlformats.org/officeDocument/2006/relationships/image" Target="../media/image22.png"/><Relationship Id="rId11" Type="http://schemas.openxmlformats.org/officeDocument/2006/relationships/image" Target="../media/image23.png"/><Relationship Id="rId12" Type="http://schemas.openxmlformats.org/officeDocument/2006/relationships/image" Target="../media/image24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pn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.png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9.png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.png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1.png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2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68270" y="2828290"/>
            <a:ext cx="2225675" cy="844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>
              <a:lnSpc>
                <a:spcPct val="100000"/>
              </a:lnSpc>
            </a:pPr>
            <a:r>
              <a:rPr dirty="0" smtClean="0" sz="2200">
                <a:latin typeface="Calibri"/>
                <a:cs typeface="Calibri"/>
              </a:rPr>
              <a:t>Unive</a:t>
            </a:r>
            <a:r>
              <a:rPr dirty="0" smtClean="0" sz="2200" spc="-10">
                <a:latin typeface="Calibri"/>
                <a:cs typeface="Calibri"/>
              </a:rPr>
              <a:t>r</a:t>
            </a:r>
            <a:r>
              <a:rPr dirty="0" smtClean="0" sz="2200" spc="0">
                <a:latin typeface="Calibri"/>
                <a:cs typeface="Calibri"/>
              </a:rPr>
              <a:t>sity of</a:t>
            </a:r>
            <a:r>
              <a:rPr dirty="0" smtClean="0" sz="2200" spc="-10">
                <a:latin typeface="Calibri"/>
                <a:cs typeface="Calibri"/>
              </a:rPr>
              <a:t> </a:t>
            </a:r>
            <a:r>
              <a:rPr dirty="0" smtClean="0" sz="2200" spc="0">
                <a:latin typeface="Calibri"/>
                <a:cs typeface="Calibri"/>
              </a:rPr>
              <a:t>Diyala</a:t>
            </a:r>
            <a:endParaRPr sz="2200">
              <a:latin typeface="Calibri"/>
              <a:cs typeface="Calibri"/>
            </a:endParaRPr>
          </a:p>
          <a:p>
            <a:pPr>
              <a:lnSpc>
                <a:spcPts val="1400"/>
              </a:lnSpc>
              <a:spcBef>
                <a:spcPts val="5"/>
              </a:spcBef>
            </a:pPr>
            <a:endParaRPr sz="1400"/>
          </a:p>
          <a:p>
            <a:pPr algn="ctr" marR="1270">
              <a:lnSpc>
                <a:spcPct val="100000"/>
              </a:lnSpc>
            </a:pPr>
            <a:r>
              <a:rPr dirty="0" smtClean="0" sz="2000" spc="-10">
                <a:latin typeface="Calibri"/>
                <a:cs typeface="Calibri"/>
              </a:rPr>
              <a:t>Information</a:t>
            </a:r>
            <a:r>
              <a:rPr dirty="0" smtClean="0" sz="2000" spc="-10">
                <a:latin typeface="Calibri"/>
                <a:cs typeface="Calibri"/>
              </a:rPr>
              <a:t> </a:t>
            </a:r>
            <a:r>
              <a:rPr dirty="0" smtClean="0" sz="2000" spc="-10">
                <a:latin typeface="Calibri"/>
                <a:cs typeface="Calibri"/>
              </a:rPr>
              <a:t>Theory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45210" y="4206493"/>
            <a:ext cx="5469890" cy="21348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1589405">
              <a:lnSpc>
                <a:spcPts val="4830"/>
              </a:lnSpc>
            </a:pPr>
            <a:r>
              <a:rPr dirty="0" smtClean="0" sz="2200">
                <a:latin typeface="Calibri"/>
                <a:cs typeface="Calibri"/>
              </a:rPr>
              <a:t>Marwa </a:t>
            </a:r>
            <a:r>
              <a:rPr dirty="0" smtClean="0" sz="2200" spc="-10">
                <a:latin typeface="Calibri"/>
                <a:cs typeface="Calibri"/>
              </a:rPr>
              <a:t>M</a:t>
            </a:r>
            <a:r>
              <a:rPr dirty="0" smtClean="0" sz="2200" spc="0">
                <a:latin typeface="Calibri"/>
                <a:cs typeface="Calibri"/>
              </a:rPr>
              <a:t>ohamm</a:t>
            </a:r>
            <a:r>
              <a:rPr dirty="0" smtClean="0" sz="2200" spc="-10">
                <a:latin typeface="Calibri"/>
                <a:cs typeface="Calibri"/>
              </a:rPr>
              <a:t>e</a:t>
            </a:r>
            <a:r>
              <a:rPr dirty="0" smtClean="0" sz="2200" spc="0">
                <a:latin typeface="Calibri"/>
                <a:cs typeface="Calibri"/>
              </a:rPr>
              <a:t>d</a:t>
            </a:r>
            <a:r>
              <a:rPr dirty="0" smtClean="0" sz="2200" spc="0">
                <a:latin typeface="Calibri"/>
                <a:cs typeface="Calibri"/>
              </a:rPr>
              <a:t> Communicat</a:t>
            </a:r>
            <a:r>
              <a:rPr dirty="0" smtClean="0" sz="2200" spc="-10">
                <a:latin typeface="Calibri"/>
                <a:cs typeface="Calibri"/>
              </a:rPr>
              <a:t>i</a:t>
            </a:r>
            <a:r>
              <a:rPr dirty="0" smtClean="0" sz="2200" spc="0">
                <a:latin typeface="Calibri"/>
                <a:cs typeface="Calibri"/>
              </a:rPr>
              <a:t>on</a:t>
            </a:r>
            <a:r>
              <a:rPr dirty="0" smtClean="0" sz="2200" spc="-5">
                <a:latin typeface="Calibri"/>
                <a:cs typeface="Calibri"/>
              </a:rPr>
              <a:t> </a:t>
            </a:r>
            <a:r>
              <a:rPr dirty="0" smtClean="0" sz="2200" spc="0">
                <a:latin typeface="Calibri"/>
                <a:cs typeface="Calibri"/>
              </a:rPr>
              <a:t>depart</a:t>
            </a:r>
            <a:r>
              <a:rPr dirty="0" smtClean="0" sz="2200" spc="-10">
                <a:latin typeface="Calibri"/>
                <a:cs typeface="Calibri"/>
              </a:rPr>
              <a:t>m</a:t>
            </a:r>
            <a:r>
              <a:rPr dirty="0" smtClean="0" sz="2200" spc="0">
                <a:latin typeface="Calibri"/>
                <a:cs typeface="Calibri"/>
              </a:rPr>
              <a:t>ent</a:t>
            </a:r>
            <a:r>
              <a:rPr dirty="0" smtClean="0" sz="2200" spc="-45">
                <a:latin typeface="Calibri"/>
                <a:cs typeface="Calibri"/>
              </a:rPr>
              <a:t> </a:t>
            </a:r>
            <a:r>
              <a:rPr dirty="0" smtClean="0" sz="2000" spc="-10">
                <a:latin typeface="Calibri"/>
                <a:cs typeface="Calibri"/>
              </a:rPr>
              <a:t>/</a:t>
            </a:r>
            <a:r>
              <a:rPr dirty="0" smtClean="0" sz="2000" spc="-5">
                <a:latin typeface="Calibri"/>
                <a:cs typeface="Calibri"/>
              </a:rPr>
              <a:t> </a:t>
            </a:r>
            <a:r>
              <a:rPr dirty="0" smtClean="0" sz="2000" spc="-10">
                <a:latin typeface="Calibri"/>
                <a:cs typeface="Calibri"/>
              </a:rPr>
              <a:t>Engineering</a:t>
            </a:r>
            <a:r>
              <a:rPr dirty="0" smtClean="0" sz="2000" spc="-5">
                <a:latin typeface="Calibri"/>
                <a:cs typeface="Calibri"/>
              </a:rPr>
              <a:t> </a:t>
            </a:r>
            <a:r>
              <a:rPr dirty="0" smtClean="0" sz="2000" spc="-10">
                <a:latin typeface="Calibri"/>
                <a:cs typeface="Calibri"/>
              </a:rPr>
              <a:t>collage</a:t>
            </a:r>
            <a:endParaRPr sz="2000">
              <a:latin typeface="Calibri"/>
              <a:cs typeface="Calibri"/>
            </a:endParaRPr>
          </a:p>
          <a:p>
            <a:pPr>
              <a:lnSpc>
                <a:spcPts val="850"/>
              </a:lnSpc>
              <a:spcBef>
                <a:spcPts val="32"/>
              </a:spcBef>
            </a:pPr>
            <a:endParaRPr sz="850"/>
          </a:p>
          <a:p>
            <a:pPr algn="ctr" marR="635">
              <a:lnSpc>
                <a:spcPct val="100000"/>
              </a:lnSpc>
            </a:pPr>
            <a:r>
              <a:rPr dirty="0" smtClean="0" sz="2000" spc="-10">
                <a:latin typeface="Calibri"/>
                <a:cs typeface="Calibri"/>
              </a:rPr>
              <a:t>The</a:t>
            </a:r>
            <a:r>
              <a:rPr dirty="0" smtClean="0" sz="2000" spc="-5">
                <a:latin typeface="Calibri"/>
                <a:cs typeface="Calibri"/>
              </a:rPr>
              <a:t> </a:t>
            </a:r>
            <a:r>
              <a:rPr dirty="0" smtClean="0" sz="2000" spc="-15">
                <a:latin typeface="Calibri"/>
                <a:cs typeface="Calibri"/>
              </a:rPr>
              <a:t>U</a:t>
            </a:r>
            <a:r>
              <a:rPr dirty="0" smtClean="0" sz="2000" spc="-10">
                <a:latin typeface="Calibri"/>
                <a:cs typeface="Calibri"/>
              </a:rPr>
              <a:t>n</a:t>
            </a:r>
            <a:r>
              <a:rPr dirty="0" smtClean="0" sz="2000" spc="-5">
                <a:latin typeface="Calibri"/>
                <a:cs typeface="Calibri"/>
              </a:rPr>
              <a:t>i</a:t>
            </a:r>
            <a:r>
              <a:rPr dirty="0" smtClean="0" sz="2000" spc="-15">
                <a:latin typeface="Calibri"/>
                <a:cs typeface="Calibri"/>
              </a:rPr>
              <a:t>v</a:t>
            </a:r>
            <a:r>
              <a:rPr dirty="0" smtClean="0" sz="2000" spc="-10">
                <a:latin typeface="Calibri"/>
                <a:cs typeface="Calibri"/>
              </a:rPr>
              <a:t>ersity</a:t>
            </a:r>
            <a:r>
              <a:rPr dirty="0" smtClean="0" sz="2000" spc="-10">
                <a:latin typeface="Calibri"/>
                <a:cs typeface="Calibri"/>
              </a:rPr>
              <a:t> </a:t>
            </a:r>
            <a:r>
              <a:rPr dirty="0" smtClean="0" sz="2000" spc="-10">
                <a:latin typeface="Calibri"/>
                <a:cs typeface="Calibri"/>
              </a:rPr>
              <a:t>of</a:t>
            </a:r>
            <a:r>
              <a:rPr dirty="0" smtClean="0" sz="2000" spc="-5">
                <a:latin typeface="Calibri"/>
                <a:cs typeface="Calibri"/>
              </a:rPr>
              <a:t> </a:t>
            </a:r>
            <a:r>
              <a:rPr dirty="0" smtClean="0" sz="2000" spc="-10">
                <a:latin typeface="Calibri"/>
                <a:cs typeface="Calibri"/>
              </a:rPr>
              <a:t>Diyalia</a:t>
            </a:r>
            <a:endParaRPr sz="2000">
              <a:latin typeface="Calibri"/>
              <a:cs typeface="Calibri"/>
            </a:endParaRPr>
          </a:p>
          <a:p>
            <a:pPr>
              <a:lnSpc>
                <a:spcPts val="1200"/>
              </a:lnSpc>
              <a:spcBef>
                <a:spcPts val="66"/>
              </a:spcBef>
            </a:pPr>
            <a:endParaRPr sz="1200"/>
          </a:p>
          <a:p>
            <a:pPr algn="ctr" marL="1270">
              <a:lnSpc>
                <a:spcPct val="100000"/>
              </a:lnSpc>
            </a:pPr>
            <a:r>
              <a:rPr dirty="0" smtClean="0" sz="2000" spc="-10">
                <a:latin typeface="Calibri"/>
                <a:cs typeface="Calibri"/>
              </a:rPr>
              <a:t>2017-2018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4217670">
              <a:lnSpc>
                <a:spcPts val="4215"/>
              </a:lnSpc>
            </a:pPr>
            <a:r>
              <a:rPr dirty="0" smtClean="0" sz="3600" spc="-5">
                <a:solidFill>
                  <a:srgbClr val="FF0065"/>
                </a:solidFill>
                <a:latin typeface="Tahoma"/>
                <a:cs typeface="Tahoma"/>
              </a:rPr>
              <a:t>Stat</a:t>
            </a:r>
            <a:r>
              <a:rPr dirty="0" smtClean="0" sz="3600" spc="0">
                <a:solidFill>
                  <a:srgbClr val="FF0065"/>
                </a:solidFill>
                <a:latin typeface="Tahoma"/>
                <a:cs typeface="Tahoma"/>
              </a:rPr>
              <a:t>e</a:t>
            </a:r>
            <a:r>
              <a:rPr dirty="0" smtClean="0" sz="3600" spc="-5">
                <a:solidFill>
                  <a:srgbClr val="FF0065"/>
                </a:solidFill>
                <a:latin typeface="Tahoma"/>
                <a:cs typeface="Tahoma"/>
              </a:rPr>
              <a:t> diagra</a:t>
            </a:r>
            <a:r>
              <a:rPr dirty="0" smtClean="0" sz="3600" spc="0">
                <a:solidFill>
                  <a:srgbClr val="FF0065"/>
                </a:solidFill>
                <a:latin typeface="Tahoma"/>
                <a:cs typeface="Tahoma"/>
              </a:rPr>
              <a:t>m</a:t>
            </a:r>
            <a:r>
              <a:rPr dirty="0" smtClean="0" sz="3600" spc="-5">
                <a:solidFill>
                  <a:srgbClr val="FF0065"/>
                </a:solidFill>
                <a:latin typeface="Tahoma"/>
                <a:cs typeface="Tahoma"/>
              </a:rPr>
              <a:t> </a:t>
            </a:r>
            <a:r>
              <a:rPr dirty="0" smtClean="0" sz="3600" spc="0">
                <a:solidFill>
                  <a:srgbClr val="FF0065"/>
                </a:solidFill>
                <a:latin typeface="Tahoma"/>
                <a:cs typeface="Tahoma"/>
              </a:rPr>
              <a:t>–</a:t>
            </a:r>
            <a:r>
              <a:rPr dirty="0" smtClean="0" sz="3600" spc="-5">
                <a:solidFill>
                  <a:srgbClr val="FF0065"/>
                </a:solidFill>
                <a:latin typeface="Tahoma"/>
                <a:cs typeface="Tahoma"/>
              </a:rPr>
              <a:t> </a:t>
            </a:r>
            <a:r>
              <a:rPr dirty="0" smtClean="0" sz="3600" spc="0">
                <a:solidFill>
                  <a:srgbClr val="FF0065"/>
                </a:solidFill>
                <a:latin typeface="Tahoma"/>
                <a:cs typeface="Tahoma"/>
              </a:rPr>
              <a:t>c</a:t>
            </a:r>
            <a:r>
              <a:rPr dirty="0" smtClean="0" sz="3600" spc="-5">
                <a:solidFill>
                  <a:srgbClr val="FF0065"/>
                </a:solidFill>
                <a:latin typeface="Tahoma"/>
                <a:cs typeface="Tahoma"/>
              </a:rPr>
              <a:t>ont’d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 spc="-10">
                <a:latin typeface="Tahoma"/>
                <a:cs typeface="Tahoma"/>
              </a:rPr>
              <a:t>10</a:t>
            </a:fld>
            <a:endParaRPr sz="1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87735" y="1458976"/>
            <a:ext cx="7665720" cy="41783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marR="572135" indent="-342900">
              <a:lnSpc>
                <a:spcPct val="100000"/>
              </a:lnSpc>
              <a:buClr>
                <a:srgbClr val="FF63B1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dirty="0" smtClean="0" sz="3200" spc="-20">
                <a:latin typeface="Tahoma"/>
                <a:cs typeface="Tahoma"/>
              </a:rPr>
              <a:t>A</a:t>
            </a:r>
            <a:r>
              <a:rPr dirty="0" smtClean="0" sz="3200" spc="-20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state</a:t>
            </a:r>
            <a:r>
              <a:rPr dirty="0" smtClean="0" sz="3200" spc="-15">
                <a:latin typeface="Tahoma"/>
                <a:cs typeface="Tahoma"/>
              </a:rPr>
              <a:t> </a:t>
            </a:r>
            <a:r>
              <a:rPr dirty="0" smtClean="0" sz="3200" spc="-20">
                <a:latin typeface="Tahoma"/>
                <a:cs typeface="Tahoma"/>
              </a:rPr>
              <a:t>diagram</a:t>
            </a:r>
            <a:r>
              <a:rPr dirty="0" smtClean="0" sz="3200" spc="-20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is</a:t>
            </a:r>
            <a:r>
              <a:rPr dirty="0" smtClean="0" sz="3200" spc="-15">
                <a:latin typeface="Tahoma"/>
                <a:cs typeface="Tahoma"/>
              </a:rPr>
              <a:t> </a:t>
            </a:r>
            <a:r>
              <a:rPr dirty="0" smtClean="0" sz="3200" spc="-20">
                <a:latin typeface="Tahoma"/>
                <a:cs typeface="Tahoma"/>
              </a:rPr>
              <a:t>a</a:t>
            </a:r>
            <a:r>
              <a:rPr dirty="0" smtClean="0" sz="3200" spc="-20">
                <a:latin typeface="Tahoma"/>
                <a:cs typeface="Tahoma"/>
              </a:rPr>
              <a:t> </a:t>
            </a:r>
            <a:r>
              <a:rPr dirty="0" smtClean="0" sz="3200" spc="-20">
                <a:latin typeface="Tahoma"/>
                <a:cs typeface="Tahoma"/>
              </a:rPr>
              <a:t>way</a:t>
            </a:r>
            <a:r>
              <a:rPr dirty="0" smtClean="0" sz="3200" spc="-20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to</a:t>
            </a:r>
            <a:r>
              <a:rPr dirty="0" smtClean="0" sz="3200" spc="-1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represent</a:t>
            </a:r>
            <a:r>
              <a:rPr dirty="0" smtClean="0" sz="3200" spc="-15">
                <a:latin typeface="Tahoma"/>
                <a:cs typeface="Tahoma"/>
              </a:rPr>
              <a:t> the</a:t>
            </a:r>
            <a:r>
              <a:rPr dirty="0" smtClean="0" sz="3200" spc="10">
                <a:latin typeface="Tahoma"/>
                <a:cs typeface="Tahoma"/>
              </a:rPr>
              <a:t> </a:t>
            </a:r>
            <a:r>
              <a:rPr dirty="0" smtClean="0" sz="3200" spc="-20">
                <a:latin typeface="Tahoma"/>
                <a:cs typeface="Tahoma"/>
              </a:rPr>
              <a:t>encoder.</a:t>
            </a:r>
            <a:endParaRPr sz="3200">
              <a:latin typeface="Tahoma"/>
              <a:cs typeface="Tahoma"/>
            </a:endParaRPr>
          </a:p>
          <a:p>
            <a:pPr>
              <a:lnSpc>
                <a:spcPts val="750"/>
              </a:lnSpc>
              <a:spcBef>
                <a:spcPts val="9"/>
              </a:spcBef>
              <a:buClr>
                <a:srgbClr val="FF63B1"/>
              </a:buClr>
              <a:buFont typeface="Wingdings"/>
              <a:buChar char=""/>
            </a:pPr>
            <a:endParaRPr sz="750"/>
          </a:p>
          <a:p>
            <a:pPr marL="355600" marR="438784" indent="-342900">
              <a:lnSpc>
                <a:spcPct val="99900"/>
              </a:lnSpc>
              <a:buClr>
                <a:srgbClr val="FF63B1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dirty="0" smtClean="0" sz="3200" spc="-20">
                <a:latin typeface="Tahoma"/>
                <a:cs typeface="Tahoma"/>
              </a:rPr>
              <a:t>A</a:t>
            </a:r>
            <a:r>
              <a:rPr dirty="0" smtClean="0" sz="3200" spc="-20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state</a:t>
            </a:r>
            <a:r>
              <a:rPr dirty="0" smtClean="0" sz="3200" spc="-15">
                <a:latin typeface="Tahoma"/>
                <a:cs typeface="Tahoma"/>
              </a:rPr>
              <a:t> </a:t>
            </a:r>
            <a:r>
              <a:rPr dirty="0" smtClean="0" sz="3200" spc="-20">
                <a:latin typeface="Tahoma"/>
                <a:cs typeface="Tahoma"/>
              </a:rPr>
              <a:t>diagram</a:t>
            </a:r>
            <a:r>
              <a:rPr dirty="0" smtClean="0" sz="3200" spc="-20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contains</a:t>
            </a:r>
            <a:r>
              <a:rPr dirty="0" smtClean="0" sz="3200" spc="-1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all</a:t>
            </a:r>
            <a:r>
              <a:rPr dirty="0" smtClean="0" sz="3200" spc="-1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the</a:t>
            </a:r>
            <a:r>
              <a:rPr dirty="0" smtClean="0" sz="3200" spc="-1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states</a:t>
            </a:r>
            <a:r>
              <a:rPr dirty="0" smtClean="0" sz="3200" spc="-20">
                <a:latin typeface="Tahoma"/>
                <a:cs typeface="Tahoma"/>
              </a:rPr>
              <a:t> and</a:t>
            </a:r>
            <a:r>
              <a:rPr dirty="0" smtClean="0" sz="3200" spc="-20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all</a:t>
            </a:r>
            <a:r>
              <a:rPr dirty="0" smtClean="0" sz="3200" spc="-1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possible</a:t>
            </a:r>
            <a:r>
              <a:rPr dirty="0" smtClean="0" sz="3200" spc="-1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transitions</a:t>
            </a:r>
            <a:r>
              <a:rPr dirty="0" smtClean="0" sz="3200" spc="-15">
                <a:latin typeface="Tahoma"/>
                <a:cs typeface="Tahoma"/>
              </a:rPr>
              <a:t> </a:t>
            </a:r>
            <a:r>
              <a:rPr dirty="0" smtClean="0" sz="3200" spc="-20">
                <a:latin typeface="Tahoma"/>
                <a:cs typeface="Tahoma"/>
              </a:rPr>
              <a:t>between</a:t>
            </a:r>
            <a:r>
              <a:rPr dirty="0" smtClean="0" sz="3200" spc="-20">
                <a:latin typeface="Tahoma"/>
                <a:cs typeface="Tahoma"/>
              </a:rPr>
              <a:t> them.</a:t>
            </a:r>
            <a:endParaRPr sz="3200">
              <a:latin typeface="Tahoma"/>
              <a:cs typeface="Tahoma"/>
            </a:endParaRPr>
          </a:p>
          <a:p>
            <a:pPr>
              <a:lnSpc>
                <a:spcPts val="750"/>
              </a:lnSpc>
              <a:spcBef>
                <a:spcPts val="11"/>
              </a:spcBef>
              <a:buClr>
                <a:srgbClr val="FF63B1"/>
              </a:buClr>
              <a:buFont typeface="Wingdings"/>
              <a:buChar char=""/>
            </a:pPr>
            <a:endParaRPr sz="750"/>
          </a:p>
          <a:p>
            <a:pPr marL="355600" marR="755015" indent="-342900">
              <a:lnSpc>
                <a:spcPct val="100000"/>
              </a:lnSpc>
              <a:buClr>
                <a:srgbClr val="FF63B1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dirty="0" smtClean="0" sz="3200" spc="-20">
                <a:latin typeface="Tahoma"/>
                <a:cs typeface="Tahoma"/>
              </a:rPr>
              <a:t>Only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20">
                <a:latin typeface="Tahoma"/>
                <a:cs typeface="Tahoma"/>
              </a:rPr>
              <a:t>two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transitions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initiating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20">
                <a:latin typeface="Tahoma"/>
                <a:cs typeface="Tahoma"/>
              </a:rPr>
              <a:t>from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20">
                <a:latin typeface="Tahoma"/>
                <a:cs typeface="Tahoma"/>
              </a:rPr>
              <a:t>a</a:t>
            </a:r>
            <a:r>
              <a:rPr dirty="0" smtClean="0" sz="3200" spc="-15">
                <a:latin typeface="Tahoma"/>
                <a:cs typeface="Tahoma"/>
              </a:rPr>
              <a:t> state</a:t>
            </a:r>
            <a:endParaRPr sz="3200">
              <a:latin typeface="Tahoma"/>
              <a:cs typeface="Tahoma"/>
            </a:endParaRPr>
          </a:p>
          <a:p>
            <a:pPr>
              <a:lnSpc>
                <a:spcPts val="750"/>
              </a:lnSpc>
              <a:spcBef>
                <a:spcPts val="5"/>
              </a:spcBef>
              <a:buClr>
                <a:srgbClr val="FF63B1"/>
              </a:buClr>
              <a:buFont typeface="Wingdings"/>
              <a:buChar char=""/>
            </a:pPr>
            <a:endParaRPr sz="750"/>
          </a:p>
          <a:p>
            <a:pPr marL="355600" indent="-342900">
              <a:lnSpc>
                <a:spcPts val="3745"/>
              </a:lnSpc>
              <a:buClr>
                <a:srgbClr val="FF63B1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dirty="0" smtClean="0" sz="3200" spc="-20">
                <a:latin typeface="Tahoma"/>
                <a:cs typeface="Tahoma"/>
              </a:rPr>
              <a:t>Only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20">
                <a:latin typeface="Tahoma"/>
                <a:cs typeface="Tahoma"/>
              </a:rPr>
              <a:t>two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transitions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20">
                <a:latin typeface="Tahoma"/>
                <a:cs typeface="Tahoma"/>
              </a:rPr>
              <a:t>ending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20">
                <a:latin typeface="Tahoma"/>
                <a:cs typeface="Tahoma"/>
              </a:rPr>
              <a:t>up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in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20">
                <a:latin typeface="Tahoma"/>
                <a:cs typeface="Tahoma"/>
              </a:rPr>
              <a:t>a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state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4217670">
              <a:lnSpc>
                <a:spcPts val="4315"/>
              </a:lnSpc>
            </a:pPr>
            <a:r>
              <a:rPr dirty="0" smtClean="0" sz="3600" spc="-5">
                <a:solidFill>
                  <a:srgbClr val="FF0065"/>
                </a:solidFill>
                <a:latin typeface="Tahoma"/>
                <a:cs typeface="Tahoma"/>
              </a:rPr>
              <a:t>Stat</a:t>
            </a:r>
            <a:r>
              <a:rPr dirty="0" smtClean="0" sz="3600" spc="0">
                <a:solidFill>
                  <a:srgbClr val="FF0065"/>
                </a:solidFill>
                <a:latin typeface="Tahoma"/>
                <a:cs typeface="Tahoma"/>
              </a:rPr>
              <a:t>e</a:t>
            </a:r>
            <a:r>
              <a:rPr dirty="0" smtClean="0" sz="3600" spc="-5">
                <a:solidFill>
                  <a:srgbClr val="FF0065"/>
                </a:solidFill>
                <a:latin typeface="Tahoma"/>
                <a:cs typeface="Tahoma"/>
              </a:rPr>
              <a:t> diagra</a:t>
            </a:r>
            <a:r>
              <a:rPr dirty="0" smtClean="0" sz="3600" spc="0">
                <a:solidFill>
                  <a:srgbClr val="FF0065"/>
                </a:solidFill>
                <a:latin typeface="Tahoma"/>
                <a:cs typeface="Tahoma"/>
              </a:rPr>
              <a:t>m</a:t>
            </a:r>
            <a:r>
              <a:rPr dirty="0" smtClean="0" sz="3600" spc="-5">
                <a:solidFill>
                  <a:srgbClr val="FF0065"/>
                </a:solidFill>
                <a:latin typeface="Tahoma"/>
                <a:cs typeface="Tahoma"/>
              </a:rPr>
              <a:t> </a:t>
            </a:r>
            <a:r>
              <a:rPr dirty="0" smtClean="0" sz="3600" spc="0">
                <a:solidFill>
                  <a:srgbClr val="FF0065"/>
                </a:solidFill>
                <a:latin typeface="Tahoma"/>
                <a:cs typeface="Tahoma"/>
              </a:rPr>
              <a:t>–</a:t>
            </a:r>
            <a:r>
              <a:rPr dirty="0" smtClean="0" sz="3600" spc="-5">
                <a:solidFill>
                  <a:srgbClr val="FF0065"/>
                </a:solidFill>
                <a:latin typeface="Tahoma"/>
                <a:cs typeface="Tahoma"/>
              </a:rPr>
              <a:t> </a:t>
            </a:r>
            <a:r>
              <a:rPr dirty="0" smtClean="0" sz="3600" spc="0">
                <a:solidFill>
                  <a:srgbClr val="FF0065"/>
                </a:solidFill>
                <a:latin typeface="Tahoma"/>
                <a:cs typeface="Tahoma"/>
              </a:rPr>
              <a:t>c</a:t>
            </a:r>
            <a:r>
              <a:rPr dirty="0" smtClean="0" sz="3600" spc="-5">
                <a:solidFill>
                  <a:srgbClr val="FF0065"/>
                </a:solidFill>
                <a:latin typeface="Tahoma"/>
                <a:cs typeface="Tahoma"/>
              </a:rPr>
              <a:t>ont’d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60639" y="4187190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0" y="0"/>
                </a:moveTo>
                <a:lnTo>
                  <a:pt x="0" y="609600"/>
                </a:lnTo>
                <a:lnTo>
                  <a:pt x="609600" y="609600"/>
                </a:lnTo>
                <a:lnTo>
                  <a:pt x="609600" y="0"/>
                </a:lnTo>
                <a:lnTo>
                  <a:pt x="0" y="0"/>
                </a:lnTo>
                <a:close/>
              </a:path>
            </a:pathLst>
          </a:custGeom>
          <a:ln w="28574">
            <a:solidFill>
              <a:srgbClr val="00CC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651387" y="4485385"/>
            <a:ext cx="229870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10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03839" y="4187190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0" y="0"/>
                </a:moveTo>
                <a:lnTo>
                  <a:pt x="0" y="609600"/>
                </a:lnTo>
                <a:lnTo>
                  <a:pt x="609600" y="609600"/>
                </a:lnTo>
                <a:lnTo>
                  <a:pt x="609600" y="0"/>
                </a:lnTo>
                <a:lnTo>
                  <a:pt x="0" y="0"/>
                </a:lnTo>
                <a:close/>
              </a:path>
            </a:pathLst>
          </a:custGeom>
          <a:ln w="28575">
            <a:solidFill>
              <a:srgbClr val="00CC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2832239" y="2967989"/>
            <a:ext cx="609599" cy="609600"/>
          </a:xfrm>
          <a:custGeom>
            <a:avLst/>
            <a:gdLst/>
            <a:ahLst/>
            <a:cxnLst/>
            <a:rect l="l" t="t" r="r" b="b"/>
            <a:pathLst>
              <a:path w="609599" h="609600">
                <a:moveTo>
                  <a:pt x="0" y="0"/>
                </a:moveTo>
                <a:lnTo>
                  <a:pt x="0" y="609600"/>
                </a:lnTo>
                <a:lnTo>
                  <a:pt x="609599" y="609600"/>
                </a:lnTo>
                <a:lnTo>
                  <a:pt x="609599" y="0"/>
                </a:lnTo>
                <a:lnTo>
                  <a:pt x="0" y="0"/>
                </a:lnTo>
                <a:close/>
              </a:path>
            </a:pathLst>
          </a:custGeom>
          <a:ln w="28575">
            <a:solidFill>
              <a:srgbClr val="00CC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2832239" y="5482590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0" y="0"/>
                </a:moveTo>
                <a:lnTo>
                  <a:pt x="0" y="609600"/>
                </a:lnTo>
                <a:lnTo>
                  <a:pt x="609600" y="609600"/>
                </a:lnTo>
                <a:lnTo>
                  <a:pt x="609599" y="0"/>
                </a:lnTo>
                <a:lnTo>
                  <a:pt x="0" y="0"/>
                </a:lnTo>
                <a:close/>
              </a:path>
            </a:pathLst>
          </a:custGeom>
          <a:ln w="28575">
            <a:solidFill>
              <a:srgbClr val="00CC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022987" y="5780785"/>
            <a:ext cx="229870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11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728863" y="3259073"/>
            <a:ext cx="1089660" cy="914400"/>
          </a:xfrm>
          <a:custGeom>
            <a:avLst/>
            <a:gdLst/>
            <a:ahLst/>
            <a:cxnLst/>
            <a:rect l="l" t="t" r="r" b="b"/>
            <a:pathLst>
              <a:path w="1089660" h="914400">
                <a:moveTo>
                  <a:pt x="29372" y="827606"/>
                </a:moveTo>
                <a:lnTo>
                  <a:pt x="0" y="825246"/>
                </a:lnTo>
                <a:lnTo>
                  <a:pt x="27431" y="892111"/>
                </a:lnTo>
                <a:lnTo>
                  <a:pt x="27431" y="840486"/>
                </a:lnTo>
                <a:lnTo>
                  <a:pt x="29372" y="827606"/>
                </a:lnTo>
                <a:close/>
              </a:path>
              <a:path w="1089660" h="914400">
                <a:moveTo>
                  <a:pt x="57941" y="829902"/>
                </a:moveTo>
                <a:lnTo>
                  <a:pt x="29372" y="827606"/>
                </a:lnTo>
                <a:lnTo>
                  <a:pt x="27431" y="840486"/>
                </a:lnTo>
                <a:lnTo>
                  <a:pt x="55625" y="845058"/>
                </a:lnTo>
                <a:lnTo>
                  <a:pt x="57941" y="829902"/>
                </a:lnTo>
                <a:close/>
              </a:path>
              <a:path w="1089660" h="914400">
                <a:moveTo>
                  <a:pt x="85343" y="832104"/>
                </a:moveTo>
                <a:lnTo>
                  <a:pt x="57941" y="829902"/>
                </a:lnTo>
                <a:lnTo>
                  <a:pt x="55625" y="845058"/>
                </a:lnTo>
                <a:lnTo>
                  <a:pt x="27431" y="840486"/>
                </a:lnTo>
                <a:lnTo>
                  <a:pt x="27431" y="892111"/>
                </a:lnTo>
                <a:lnTo>
                  <a:pt x="36575" y="914400"/>
                </a:lnTo>
                <a:lnTo>
                  <a:pt x="85343" y="832104"/>
                </a:lnTo>
                <a:close/>
              </a:path>
              <a:path w="1089660" h="914400">
                <a:moveTo>
                  <a:pt x="78485" y="735330"/>
                </a:moveTo>
                <a:lnTo>
                  <a:pt x="51053" y="726948"/>
                </a:lnTo>
                <a:lnTo>
                  <a:pt x="46481" y="742188"/>
                </a:lnTo>
                <a:lnTo>
                  <a:pt x="35813" y="784860"/>
                </a:lnTo>
                <a:lnTo>
                  <a:pt x="29372" y="827606"/>
                </a:lnTo>
                <a:lnTo>
                  <a:pt x="57941" y="829902"/>
                </a:lnTo>
                <a:lnTo>
                  <a:pt x="64007" y="790194"/>
                </a:lnTo>
                <a:lnTo>
                  <a:pt x="64007" y="791718"/>
                </a:lnTo>
                <a:lnTo>
                  <a:pt x="73913" y="749808"/>
                </a:lnTo>
                <a:lnTo>
                  <a:pt x="73913" y="750570"/>
                </a:lnTo>
                <a:lnTo>
                  <a:pt x="78485" y="735330"/>
                </a:lnTo>
                <a:close/>
              </a:path>
              <a:path w="1089660" h="914400">
                <a:moveTo>
                  <a:pt x="159257" y="556260"/>
                </a:moveTo>
                <a:lnTo>
                  <a:pt x="134873" y="542544"/>
                </a:lnTo>
                <a:lnTo>
                  <a:pt x="114299" y="576834"/>
                </a:lnTo>
                <a:lnTo>
                  <a:pt x="93725" y="617220"/>
                </a:lnTo>
                <a:lnTo>
                  <a:pt x="81533" y="644652"/>
                </a:lnTo>
                <a:lnTo>
                  <a:pt x="107441" y="656844"/>
                </a:lnTo>
                <a:lnTo>
                  <a:pt x="119633" y="629412"/>
                </a:lnTo>
                <a:lnTo>
                  <a:pt x="119633" y="630174"/>
                </a:lnTo>
                <a:lnTo>
                  <a:pt x="139445" y="590550"/>
                </a:lnTo>
                <a:lnTo>
                  <a:pt x="159257" y="556260"/>
                </a:lnTo>
                <a:close/>
              </a:path>
              <a:path w="1089660" h="914400">
                <a:moveTo>
                  <a:pt x="277367" y="400050"/>
                </a:moveTo>
                <a:lnTo>
                  <a:pt x="256793" y="380238"/>
                </a:lnTo>
                <a:lnTo>
                  <a:pt x="251459" y="386334"/>
                </a:lnTo>
                <a:lnTo>
                  <a:pt x="219455" y="422148"/>
                </a:lnTo>
                <a:lnTo>
                  <a:pt x="190499" y="459486"/>
                </a:lnTo>
                <a:lnTo>
                  <a:pt x="182879" y="470154"/>
                </a:lnTo>
                <a:lnTo>
                  <a:pt x="206501" y="486918"/>
                </a:lnTo>
                <a:lnTo>
                  <a:pt x="212597" y="478112"/>
                </a:lnTo>
                <a:lnTo>
                  <a:pt x="212597" y="477012"/>
                </a:lnTo>
                <a:lnTo>
                  <a:pt x="241553" y="441373"/>
                </a:lnTo>
                <a:lnTo>
                  <a:pt x="241553" y="441198"/>
                </a:lnTo>
                <a:lnTo>
                  <a:pt x="272033" y="406257"/>
                </a:lnTo>
                <a:lnTo>
                  <a:pt x="272033" y="405384"/>
                </a:lnTo>
                <a:lnTo>
                  <a:pt x="277367" y="400050"/>
                </a:lnTo>
                <a:close/>
              </a:path>
              <a:path w="1089660" h="914400">
                <a:moveTo>
                  <a:pt x="213359" y="477012"/>
                </a:moveTo>
                <a:lnTo>
                  <a:pt x="212597" y="477012"/>
                </a:lnTo>
                <a:lnTo>
                  <a:pt x="212597" y="478112"/>
                </a:lnTo>
                <a:lnTo>
                  <a:pt x="213359" y="477012"/>
                </a:lnTo>
                <a:close/>
              </a:path>
              <a:path w="1089660" h="914400">
                <a:moveTo>
                  <a:pt x="242315" y="440436"/>
                </a:moveTo>
                <a:lnTo>
                  <a:pt x="241553" y="441198"/>
                </a:lnTo>
                <a:lnTo>
                  <a:pt x="241553" y="441373"/>
                </a:lnTo>
                <a:lnTo>
                  <a:pt x="242315" y="440436"/>
                </a:lnTo>
                <a:close/>
              </a:path>
              <a:path w="1089660" h="914400">
                <a:moveTo>
                  <a:pt x="272795" y="405384"/>
                </a:moveTo>
                <a:lnTo>
                  <a:pt x="272033" y="405384"/>
                </a:lnTo>
                <a:lnTo>
                  <a:pt x="272033" y="406257"/>
                </a:lnTo>
                <a:lnTo>
                  <a:pt x="272795" y="405384"/>
                </a:lnTo>
                <a:close/>
              </a:path>
              <a:path w="1089660" h="914400">
                <a:moveTo>
                  <a:pt x="423671" y="266700"/>
                </a:moveTo>
                <a:lnTo>
                  <a:pt x="406145" y="243840"/>
                </a:lnTo>
                <a:lnTo>
                  <a:pt x="355853" y="284226"/>
                </a:lnTo>
                <a:lnTo>
                  <a:pt x="319277" y="316992"/>
                </a:lnTo>
                <a:lnTo>
                  <a:pt x="317753" y="319278"/>
                </a:lnTo>
                <a:lnTo>
                  <a:pt x="337565" y="339090"/>
                </a:lnTo>
                <a:lnTo>
                  <a:pt x="339089" y="337566"/>
                </a:lnTo>
                <a:lnTo>
                  <a:pt x="339089" y="338328"/>
                </a:lnTo>
                <a:lnTo>
                  <a:pt x="374141" y="307004"/>
                </a:lnTo>
                <a:lnTo>
                  <a:pt x="374141" y="306324"/>
                </a:lnTo>
                <a:lnTo>
                  <a:pt x="412241" y="275082"/>
                </a:lnTo>
                <a:lnTo>
                  <a:pt x="412241" y="275272"/>
                </a:lnTo>
                <a:lnTo>
                  <a:pt x="423671" y="266700"/>
                </a:lnTo>
                <a:close/>
              </a:path>
              <a:path w="1089660" h="914400">
                <a:moveTo>
                  <a:pt x="374903" y="306324"/>
                </a:moveTo>
                <a:lnTo>
                  <a:pt x="374141" y="306324"/>
                </a:lnTo>
                <a:lnTo>
                  <a:pt x="374141" y="307004"/>
                </a:lnTo>
                <a:lnTo>
                  <a:pt x="374903" y="306324"/>
                </a:lnTo>
                <a:close/>
              </a:path>
              <a:path w="1089660" h="914400">
                <a:moveTo>
                  <a:pt x="412241" y="275272"/>
                </a:moveTo>
                <a:lnTo>
                  <a:pt x="412241" y="275082"/>
                </a:lnTo>
                <a:lnTo>
                  <a:pt x="411479" y="275844"/>
                </a:lnTo>
                <a:lnTo>
                  <a:pt x="412241" y="275272"/>
                </a:lnTo>
                <a:close/>
              </a:path>
              <a:path w="1089660" h="914400">
                <a:moveTo>
                  <a:pt x="589788" y="160020"/>
                </a:moveTo>
                <a:lnTo>
                  <a:pt x="576072" y="134874"/>
                </a:lnTo>
                <a:lnTo>
                  <a:pt x="560832" y="142494"/>
                </a:lnTo>
                <a:lnTo>
                  <a:pt x="517397" y="167640"/>
                </a:lnTo>
                <a:lnTo>
                  <a:pt x="477011" y="193548"/>
                </a:lnTo>
                <a:lnTo>
                  <a:pt x="492252" y="217932"/>
                </a:lnTo>
                <a:lnTo>
                  <a:pt x="532638" y="192024"/>
                </a:lnTo>
                <a:lnTo>
                  <a:pt x="532638" y="192336"/>
                </a:lnTo>
                <a:lnTo>
                  <a:pt x="574547" y="167640"/>
                </a:lnTo>
                <a:lnTo>
                  <a:pt x="589788" y="160020"/>
                </a:lnTo>
                <a:close/>
              </a:path>
              <a:path w="1089660" h="914400">
                <a:moveTo>
                  <a:pt x="532638" y="192336"/>
                </a:moveTo>
                <a:lnTo>
                  <a:pt x="532638" y="192024"/>
                </a:lnTo>
                <a:lnTo>
                  <a:pt x="531876" y="192786"/>
                </a:lnTo>
                <a:lnTo>
                  <a:pt x="532638" y="192336"/>
                </a:lnTo>
                <a:close/>
              </a:path>
              <a:path w="1089660" h="914400">
                <a:moveTo>
                  <a:pt x="771143" y="82295"/>
                </a:moveTo>
                <a:lnTo>
                  <a:pt x="761999" y="54864"/>
                </a:lnTo>
                <a:lnTo>
                  <a:pt x="744473" y="60198"/>
                </a:lnTo>
                <a:lnTo>
                  <a:pt x="697229" y="78486"/>
                </a:lnTo>
                <a:lnTo>
                  <a:pt x="654557" y="96012"/>
                </a:lnTo>
                <a:lnTo>
                  <a:pt x="665226" y="122682"/>
                </a:lnTo>
                <a:lnTo>
                  <a:pt x="707897" y="104394"/>
                </a:lnTo>
                <a:lnTo>
                  <a:pt x="707897" y="105156"/>
                </a:lnTo>
                <a:lnTo>
                  <a:pt x="753617" y="87917"/>
                </a:lnTo>
                <a:lnTo>
                  <a:pt x="753617" y="87630"/>
                </a:lnTo>
                <a:lnTo>
                  <a:pt x="771143" y="82295"/>
                </a:lnTo>
                <a:close/>
              </a:path>
              <a:path w="1089660" h="914400">
                <a:moveTo>
                  <a:pt x="754379" y="87630"/>
                </a:moveTo>
                <a:lnTo>
                  <a:pt x="753617" y="87630"/>
                </a:lnTo>
                <a:lnTo>
                  <a:pt x="753617" y="87917"/>
                </a:lnTo>
                <a:lnTo>
                  <a:pt x="754379" y="87630"/>
                </a:lnTo>
                <a:close/>
              </a:path>
              <a:path w="1089660" h="914400">
                <a:moveTo>
                  <a:pt x="962406" y="37337"/>
                </a:moveTo>
                <a:lnTo>
                  <a:pt x="959357" y="9144"/>
                </a:lnTo>
                <a:lnTo>
                  <a:pt x="939545" y="11430"/>
                </a:lnTo>
                <a:lnTo>
                  <a:pt x="890016" y="20574"/>
                </a:lnTo>
                <a:lnTo>
                  <a:pt x="845819" y="30479"/>
                </a:lnTo>
                <a:lnTo>
                  <a:pt x="851916" y="57912"/>
                </a:lnTo>
                <a:lnTo>
                  <a:pt x="895350" y="48176"/>
                </a:lnTo>
                <a:lnTo>
                  <a:pt x="895350" y="48006"/>
                </a:lnTo>
                <a:lnTo>
                  <a:pt x="943356" y="39754"/>
                </a:lnTo>
                <a:lnTo>
                  <a:pt x="943356" y="39623"/>
                </a:lnTo>
                <a:lnTo>
                  <a:pt x="962406" y="37337"/>
                </a:lnTo>
                <a:close/>
              </a:path>
              <a:path w="1089660" h="914400">
                <a:moveTo>
                  <a:pt x="896112" y="48006"/>
                </a:moveTo>
                <a:lnTo>
                  <a:pt x="895350" y="48006"/>
                </a:lnTo>
                <a:lnTo>
                  <a:pt x="895350" y="48176"/>
                </a:lnTo>
                <a:lnTo>
                  <a:pt x="896112" y="48006"/>
                </a:lnTo>
                <a:close/>
              </a:path>
              <a:path w="1089660" h="914400">
                <a:moveTo>
                  <a:pt x="944118" y="39623"/>
                </a:moveTo>
                <a:lnTo>
                  <a:pt x="943356" y="39623"/>
                </a:lnTo>
                <a:lnTo>
                  <a:pt x="943356" y="39754"/>
                </a:lnTo>
                <a:lnTo>
                  <a:pt x="944118" y="39623"/>
                </a:lnTo>
                <a:close/>
              </a:path>
              <a:path w="1089660" h="914400">
                <a:moveTo>
                  <a:pt x="1089660" y="28193"/>
                </a:moveTo>
                <a:lnTo>
                  <a:pt x="1088898" y="0"/>
                </a:lnTo>
                <a:lnTo>
                  <a:pt x="1046226" y="762"/>
                </a:lnTo>
                <a:lnTo>
                  <a:pt x="1046226" y="29717"/>
                </a:lnTo>
                <a:lnTo>
                  <a:pt x="1089660" y="28193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456317" y="3234689"/>
            <a:ext cx="1066800" cy="938784"/>
          </a:xfrm>
          <a:custGeom>
            <a:avLst/>
            <a:gdLst/>
            <a:ahLst/>
            <a:cxnLst/>
            <a:rect l="l" t="t" r="r" b="b"/>
            <a:pathLst>
              <a:path w="1066800" h="938784">
                <a:moveTo>
                  <a:pt x="87629" y="0"/>
                </a:moveTo>
                <a:lnTo>
                  <a:pt x="0" y="38100"/>
                </a:lnTo>
                <a:lnTo>
                  <a:pt x="70103" y="77975"/>
                </a:lnTo>
                <a:lnTo>
                  <a:pt x="70103" y="56388"/>
                </a:lnTo>
                <a:lnTo>
                  <a:pt x="72389" y="27432"/>
                </a:lnTo>
                <a:lnTo>
                  <a:pt x="86099" y="28574"/>
                </a:lnTo>
                <a:lnTo>
                  <a:pt x="87629" y="0"/>
                </a:lnTo>
                <a:close/>
              </a:path>
              <a:path w="1066800" h="938784">
                <a:moveTo>
                  <a:pt x="86099" y="28574"/>
                </a:moveTo>
                <a:lnTo>
                  <a:pt x="72389" y="27432"/>
                </a:lnTo>
                <a:lnTo>
                  <a:pt x="70103" y="56388"/>
                </a:lnTo>
                <a:lnTo>
                  <a:pt x="84566" y="57191"/>
                </a:lnTo>
                <a:lnTo>
                  <a:pt x="86099" y="28574"/>
                </a:lnTo>
                <a:close/>
              </a:path>
              <a:path w="1066800" h="938784">
                <a:moveTo>
                  <a:pt x="84566" y="57191"/>
                </a:moveTo>
                <a:lnTo>
                  <a:pt x="70103" y="56388"/>
                </a:lnTo>
                <a:lnTo>
                  <a:pt x="70103" y="77975"/>
                </a:lnTo>
                <a:lnTo>
                  <a:pt x="83057" y="85344"/>
                </a:lnTo>
                <a:lnTo>
                  <a:pt x="84566" y="57191"/>
                </a:lnTo>
                <a:close/>
              </a:path>
              <a:path w="1066800" h="938784">
                <a:moveTo>
                  <a:pt x="1066799" y="938022"/>
                </a:moveTo>
                <a:lnTo>
                  <a:pt x="1059295" y="847909"/>
                </a:lnTo>
                <a:lnTo>
                  <a:pt x="1045662" y="780492"/>
                </a:lnTo>
                <a:lnTo>
                  <a:pt x="1025559" y="714634"/>
                </a:lnTo>
                <a:lnTo>
                  <a:pt x="999405" y="650539"/>
                </a:lnTo>
                <a:lnTo>
                  <a:pt x="967617" y="588409"/>
                </a:lnTo>
                <a:lnTo>
                  <a:pt x="930617" y="528445"/>
                </a:lnTo>
                <a:lnTo>
                  <a:pt x="888822" y="470851"/>
                </a:lnTo>
                <a:lnTo>
                  <a:pt x="842651" y="415828"/>
                </a:lnTo>
                <a:lnTo>
                  <a:pt x="792523" y="363579"/>
                </a:lnTo>
                <a:lnTo>
                  <a:pt x="738859" y="314305"/>
                </a:lnTo>
                <a:lnTo>
                  <a:pt x="682075" y="268210"/>
                </a:lnTo>
                <a:lnTo>
                  <a:pt x="622592" y="225494"/>
                </a:lnTo>
                <a:lnTo>
                  <a:pt x="560828" y="186361"/>
                </a:lnTo>
                <a:lnTo>
                  <a:pt x="497203" y="151012"/>
                </a:lnTo>
                <a:lnTo>
                  <a:pt x="432135" y="119650"/>
                </a:lnTo>
                <a:lnTo>
                  <a:pt x="366044" y="92477"/>
                </a:lnTo>
                <a:lnTo>
                  <a:pt x="299347" y="69695"/>
                </a:lnTo>
                <a:lnTo>
                  <a:pt x="232466" y="51506"/>
                </a:lnTo>
                <a:lnTo>
                  <a:pt x="165817" y="38113"/>
                </a:lnTo>
                <a:lnTo>
                  <a:pt x="99821" y="29718"/>
                </a:lnTo>
                <a:lnTo>
                  <a:pt x="86099" y="28574"/>
                </a:lnTo>
                <a:lnTo>
                  <a:pt x="84566" y="57191"/>
                </a:lnTo>
                <a:lnTo>
                  <a:pt x="97535" y="57912"/>
                </a:lnTo>
                <a:lnTo>
                  <a:pt x="145541" y="64008"/>
                </a:lnTo>
                <a:lnTo>
                  <a:pt x="145541" y="64138"/>
                </a:lnTo>
                <a:lnTo>
                  <a:pt x="193547" y="72390"/>
                </a:lnTo>
                <a:lnTo>
                  <a:pt x="193547" y="72568"/>
                </a:lnTo>
                <a:lnTo>
                  <a:pt x="241553" y="83820"/>
                </a:lnTo>
                <a:lnTo>
                  <a:pt x="241553" y="84025"/>
                </a:lnTo>
                <a:lnTo>
                  <a:pt x="288797" y="96774"/>
                </a:lnTo>
                <a:lnTo>
                  <a:pt x="288797" y="97019"/>
                </a:lnTo>
                <a:lnTo>
                  <a:pt x="335279" y="112014"/>
                </a:lnTo>
                <a:lnTo>
                  <a:pt x="335279" y="112301"/>
                </a:lnTo>
                <a:lnTo>
                  <a:pt x="380999" y="129540"/>
                </a:lnTo>
                <a:lnTo>
                  <a:pt x="380999" y="128778"/>
                </a:lnTo>
                <a:lnTo>
                  <a:pt x="425957" y="148259"/>
                </a:lnTo>
                <a:lnTo>
                  <a:pt x="425957" y="147828"/>
                </a:lnTo>
                <a:lnTo>
                  <a:pt x="470915" y="169164"/>
                </a:lnTo>
                <a:lnTo>
                  <a:pt x="470915" y="169558"/>
                </a:lnTo>
                <a:lnTo>
                  <a:pt x="514349" y="192024"/>
                </a:lnTo>
                <a:lnTo>
                  <a:pt x="514349" y="192465"/>
                </a:lnTo>
                <a:lnTo>
                  <a:pt x="556259" y="216728"/>
                </a:lnTo>
                <a:lnTo>
                  <a:pt x="556259" y="216408"/>
                </a:lnTo>
                <a:lnTo>
                  <a:pt x="598169" y="243078"/>
                </a:lnTo>
                <a:lnTo>
                  <a:pt x="598169" y="243600"/>
                </a:lnTo>
                <a:lnTo>
                  <a:pt x="637793" y="270749"/>
                </a:lnTo>
                <a:lnTo>
                  <a:pt x="637793" y="270510"/>
                </a:lnTo>
                <a:lnTo>
                  <a:pt x="676655" y="300228"/>
                </a:lnTo>
                <a:lnTo>
                  <a:pt x="676655" y="299466"/>
                </a:lnTo>
                <a:lnTo>
                  <a:pt x="713993" y="330708"/>
                </a:lnTo>
                <a:lnTo>
                  <a:pt x="749807" y="362712"/>
                </a:lnTo>
                <a:lnTo>
                  <a:pt x="749807" y="361950"/>
                </a:lnTo>
                <a:lnTo>
                  <a:pt x="784097" y="395478"/>
                </a:lnTo>
                <a:lnTo>
                  <a:pt x="816863" y="429768"/>
                </a:lnTo>
                <a:lnTo>
                  <a:pt x="816863" y="430641"/>
                </a:lnTo>
                <a:lnTo>
                  <a:pt x="847344" y="465582"/>
                </a:lnTo>
                <a:lnTo>
                  <a:pt x="847344" y="465757"/>
                </a:lnTo>
                <a:lnTo>
                  <a:pt x="876299" y="501396"/>
                </a:lnTo>
                <a:lnTo>
                  <a:pt x="876299" y="502462"/>
                </a:lnTo>
                <a:lnTo>
                  <a:pt x="902207" y="538734"/>
                </a:lnTo>
                <a:lnTo>
                  <a:pt x="902207" y="537972"/>
                </a:lnTo>
                <a:lnTo>
                  <a:pt x="927353" y="576834"/>
                </a:lnTo>
                <a:lnTo>
                  <a:pt x="927353" y="577367"/>
                </a:lnTo>
                <a:lnTo>
                  <a:pt x="949451" y="614934"/>
                </a:lnTo>
                <a:lnTo>
                  <a:pt x="969263" y="654558"/>
                </a:lnTo>
                <a:lnTo>
                  <a:pt x="969263" y="653796"/>
                </a:lnTo>
                <a:lnTo>
                  <a:pt x="987551" y="694182"/>
                </a:lnTo>
                <a:lnTo>
                  <a:pt x="987551" y="695379"/>
                </a:lnTo>
                <a:lnTo>
                  <a:pt x="1002791" y="734568"/>
                </a:lnTo>
                <a:lnTo>
                  <a:pt x="1002791" y="736226"/>
                </a:lnTo>
                <a:lnTo>
                  <a:pt x="1014983" y="774954"/>
                </a:lnTo>
                <a:lnTo>
                  <a:pt x="1014983" y="774192"/>
                </a:lnTo>
                <a:lnTo>
                  <a:pt x="1024889" y="816102"/>
                </a:lnTo>
                <a:lnTo>
                  <a:pt x="1024889" y="814578"/>
                </a:lnTo>
                <a:lnTo>
                  <a:pt x="1032509" y="856488"/>
                </a:lnTo>
                <a:lnTo>
                  <a:pt x="1032509" y="862710"/>
                </a:lnTo>
                <a:lnTo>
                  <a:pt x="1036319" y="897636"/>
                </a:lnTo>
                <a:lnTo>
                  <a:pt x="1036319" y="896874"/>
                </a:lnTo>
                <a:lnTo>
                  <a:pt x="1037843" y="918210"/>
                </a:lnTo>
                <a:lnTo>
                  <a:pt x="1037843" y="938784"/>
                </a:lnTo>
                <a:lnTo>
                  <a:pt x="1066799" y="938022"/>
                </a:lnTo>
                <a:close/>
              </a:path>
              <a:path w="1066800" h="938784">
                <a:moveTo>
                  <a:pt x="97535" y="58007"/>
                </a:moveTo>
                <a:lnTo>
                  <a:pt x="96773" y="57912"/>
                </a:lnTo>
                <a:lnTo>
                  <a:pt x="97535" y="58007"/>
                </a:lnTo>
                <a:close/>
              </a:path>
              <a:path w="1066800" h="938784">
                <a:moveTo>
                  <a:pt x="145541" y="64138"/>
                </a:moveTo>
                <a:lnTo>
                  <a:pt x="145541" y="64008"/>
                </a:lnTo>
                <a:lnTo>
                  <a:pt x="144779" y="64008"/>
                </a:lnTo>
                <a:lnTo>
                  <a:pt x="145541" y="64138"/>
                </a:lnTo>
                <a:close/>
              </a:path>
              <a:path w="1066800" h="938784">
                <a:moveTo>
                  <a:pt x="193547" y="72568"/>
                </a:moveTo>
                <a:lnTo>
                  <a:pt x="193547" y="72390"/>
                </a:lnTo>
                <a:lnTo>
                  <a:pt x="192785" y="72390"/>
                </a:lnTo>
                <a:lnTo>
                  <a:pt x="193547" y="72568"/>
                </a:lnTo>
                <a:close/>
              </a:path>
              <a:path w="1066800" h="938784">
                <a:moveTo>
                  <a:pt x="241553" y="84025"/>
                </a:moveTo>
                <a:lnTo>
                  <a:pt x="241553" y="83820"/>
                </a:lnTo>
                <a:lnTo>
                  <a:pt x="240791" y="83820"/>
                </a:lnTo>
                <a:lnTo>
                  <a:pt x="241553" y="84025"/>
                </a:lnTo>
                <a:close/>
              </a:path>
              <a:path w="1066800" h="938784">
                <a:moveTo>
                  <a:pt x="288797" y="97019"/>
                </a:moveTo>
                <a:lnTo>
                  <a:pt x="288797" y="96774"/>
                </a:lnTo>
                <a:lnTo>
                  <a:pt x="288035" y="96774"/>
                </a:lnTo>
                <a:lnTo>
                  <a:pt x="288797" y="97019"/>
                </a:lnTo>
                <a:close/>
              </a:path>
              <a:path w="1066800" h="938784">
                <a:moveTo>
                  <a:pt x="335279" y="112301"/>
                </a:moveTo>
                <a:lnTo>
                  <a:pt x="335279" y="112014"/>
                </a:lnTo>
                <a:lnTo>
                  <a:pt x="334517" y="112014"/>
                </a:lnTo>
                <a:lnTo>
                  <a:pt x="335279" y="112301"/>
                </a:lnTo>
                <a:close/>
              </a:path>
              <a:path w="1066800" h="938784">
                <a:moveTo>
                  <a:pt x="426719" y="148590"/>
                </a:moveTo>
                <a:lnTo>
                  <a:pt x="425957" y="147828"/>
                </a:lnTo>
                <a:lnTo>
                  <a:pt x="425957" y="148259"/>
                </a:lnTo>
                <a:lnTo>
                  <a:pt x="426719" y="148590"/>
                </a:lnTo>
                <a:close/>
              </a:path>
              <a:path w="1066800" h="938784">
                <a:moveTo>
                  <a:pt x="470915" y="169558"/>
                </a:moveTo>
                <a:lnTo>
                  <a:pt x="470915" y="169164"/>
                </a:lnTo>
                <a:lnTo>
                  <a:pt x="470153" y="169164"/>
                </a:lnTo>
                <a:lnTo>
                  <a:pt x="470915" y="169558"/>
                </a:lnTo>
                <a:close/>
              </a:path>
              <a:path w="1066800" h="938784">
                <a:moveTo>
                  <a:pt x="514349" y="192465"/>
                </a:moveTo>
                <a:lnTo>
                  <a:pt x="514349" y="192024"/>
                </a:lnTo>
                <a:lnTo>
                  <a:pt x="513587" y="192024"/>
                </a:lnTo>
                <a:lnTo>
                  <a:pt x="514349" y="192465"/>
                </a:lnTo>
                <a:close/>
              </a:path>
              <a:path w="1066800" h="938784">
                <a:moveTo>
                  <a:pt x="557021" y="217170"/>
                </a:moveTo>
                <a:lnTo>
                  <a:pt x="556259" y="216408"/>
                </a:lnTo>
                <a:lnTo>
                  <a:pt x="556259" y="216728"/>
                </a:lnTo>
                <a:lnTo>
                  <a:pt x="557021" y="217170"/>
                </a:lnTo>
                <a:close/>
              </a:path>
              <a:path w="1066800" h="938784">
                <a:moveTo>
                  <a:pt x="598169" y="243600"/>
                </a:moveTo>
                <a:lnTo>
                  <a:pt x="598169" y="243078"/>
                </a:lnTo>
                <a:lnTo>
                  <a:pt x="597407" y="243078"/>
                </a:lnTo>
                <a:lnTo>
                  <a:pt x="598169" y="243600"/>
                </a:lnTo>
                <a:close/>
              </a:path>
              <a:path w="1066800" h="938784">
                <a:moveTo>
                  <a:pt x="638555" y="271272"/>
                </a:moveTo>
                <a:lnTo>
                  <a:pt x="637793" y="270510"/>
                </a:lnTo>
                <a:lnTo>
                  <a:pt x="637793" y="270749"/>
                </a:lnTo>
                <a:lnTo>
                  <a:pt x="638555" y="271272"/>
                </a:lnTo>
                <a:close/>
              </a:path>
              <a:path w="1066800" h="938784">
                <a:moveTo>
                  <a:pt x="816863" y="430641"/>
                </a:moveTo>
                <a:lnTo>
                  <a:pt x="816863" y="429768"/>
                </a:lnTo>
                <a:lnTo>
                  <a:pt x="816101" y="429768"/>
                </a:lnTo>
                <a:lnTo>
                  <a:pt x="816863" y="430641"/>
                </a:lnTo>
                <a:close/>
              </a:path>
              <a:path w="1066800" h="938784">
                <a:moveTo>
                  <a:pt x="847344" y="465757"/>
                </a:moveTo>
                <a:lnTo>
                  <a:pt x="847344" y="465582"/>
                </a:lnTo>
                <a:lnTo>
                  <a:pt x="846582" y="464820"/>
                </a:lnTo>
                <a:lnTo>
                  <a:pt x="847344" y="465757"/>
                </a:lnTo>
                <a:close/>
              </a:path>
              <a:path w="1066800" h="938784">
                <a:moveTo>
                  <a:pt x="876299" y="502462"/>
                </a:moveTo>
                <a:lnTo>
                  <a:pt x="876299" y="501396"/>
                </a:lnTo>
                <a:lnTo>
                  <a:pt x="875538" y="501396"/>
                </a:lnTo>
                <a:lnTo>
                  <a:pt x="876299" y="502462"/>
                </a:lnTo>
                <a:close/>
              </a:path>
              <a:path w="1066800" h="938784">
                <a:moveTo>
                  <a:pt x="927353" y="577367"/>
                </a:moveTo>
                <a:lnTo>
                  <a:pt x="927353" y="576834"/>
                </a:lnTo>
                <a:lnTo>
                  <a:pt x="926591" y="576072"/>
                </a:lnTo>
                <a:lnTo>
                  <a:pt x="927353" y="577367"/>
                </a:lnTo>
                <a:close/>
              </a:path>
              <a:path w="1066800" h="938784">
                <a:moveTo>
                  <a:pt x="987551" y="695379"/>
                </a:moveTo>
                <a:lnTo>
                  <a:pt x="987551" y="694182"/>
                </a:lnTo>
                <a:lnTo>
                  <a:pt x="986789" y="693420"/>
                </a:lnTo>
                <a:lnTo>
                  <a:pt x="987551" y="695379"/>
                </a:lnTo>
                <a:close/>
              </a:path>
              <a:path w="1066800" h="938784">
                <a:moveTo>
                  <a:pt x="1002791" y="736226"/>
                </a:moveTo>
                <a:lnTo>
                  <a:pt x="1002791" y="734568"/>
                </a:lnTo>
                <a:lnTo>
                  <a:pt x="1002029" y="733806"/>
                </a:lnTo>
                <a:lnTo>
                  <a:pt x="1002791" y="736226"/>
                </a:lnTo>
                <a:close/>
              </a:path>
              <a:path w="1066800" h="938784">
                <a:moveTo>
                  <a:pt x="1032509" y="862710"/>
                </a:moveTo>
                <a:lnTo>
                  <a:pt x="1032509" y="856488"/>
                </a:lnTo>
                <a:lnTo>
                  <a:pt x="1031747" y="855726"/>
                </a:lnTo>
                <a:lnTo>
                  <a:pt x="1032509" y="86271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455555" y="4811267"/>
            <a:ext cx="1090422" cy="990600"/>
          </a:xfrm>
          <a:custGeom>
            <a:avLst/>
            <a:gdLst/>
            <a:ahLst/>
            <a:cxnLst/>
            <a:rect l="l" t="t" r="r" b="b"/>
            <a:pathLst>
              <a:path w="1090422" h="990600">
                <a:moveTo>
                  <a:pt x="49529" y="989122"/>
                </a:moveTo>
                <a:lnTo>
                  <a:pt x="49529" y="960881"/>
                </a:lnTo>
                <a:lnTo>
                  <a:pt x="0" y="962405"/>
                </a:lnTo>
                <a:lnTo>
                  <a:pt x="761" y="990599"/>
                </a:lnTo>
                <a:lnTo>
                  <a:pt x="49529" y="989122"/>
                </a:lnTo>
                <a:close/>
              </a:path>
              <a:path w="1090422" h="990600">
                <a:moveTo>
                  <a:pt x="146303" y="978196"/>
                </a:moveTo>
                <a:lnTo>
                  <a:pt x="146303" y="950213"/>
                </a:lnTo>
                <a:lnTo>
                  <a:pt x="96773" y="957071"/>
                </a:lnTo>
                <a:lnTo>
                  <a:pt x="96773" y="956381"/>
                </a:lnTo>
                <a:lnTo>
                  <a:pt x="48767" y="960881"/>
                </a:lnTo>
                <a:lnTo>
                  <a:pt x="49529" y="960881"/>
                </a:lnTo>
                <a:lnTo>
                  <a:pt x="49529" y="989122"/>
                </a:lnTo>
                <a:lnTo>
                  <a:pt x="51053" y="989076"/>
                </a:lnTo>
                <a:lnTo>
                  <a:pt x="96773" y="984821"/>
                </a:lnTo>
                <a:lnTo>
                  <a:pt x="96773" y="957071"/>
                </a:lnTo>
                <a:lnTo>
                  <a:pt x="97535" y="956309"/>
                </a:lnTo>
                <a:lnTo>
                  <a:pt x="97535" y="984750"/>
                </a:lnTo>
                <a:lnTo>
                  <a:pt x="120651" y="982598"/>
                </a:lnTo>
                <a:lnTo>
                  <a:pt x="146303" y="978196"/>
                </a:lnTo>
                <a:close/>
              </a:path>
              <a:path w="1090422" h="990600">
                <a:moveTo>
                  <a:pt x="194309" y="940307"/>
                </a:moveTo>
                <a:lnTo>
                  <a:pt x="145541" y="950213"/>
                </a:lnTo>
                <a:lnTo>
                  <a:pt x="146303" y="950213"/>
                </a:lnTo>
                <a:lnTo>
                  <a:pt x="146303" y="978196"/>
                </a:lnTo>
                <a:lnTo>
                  <a:pt x="190213" y="970660"/>
                </a:lnTo>
                <a:lnTo>
                  <a:pt x="193547" y="969833"/>
                </a:lnTo>
                <a:lnTo>
                  <a:pt x="193547" y="941069"/>
                </a:lnTo>
                <a:lnTo>
                  <a:pt x="194309" y="940307"/>
                </a:lnTo>
                <a:close/>
              </a:path>
              <a:path w="1090422" h="990600">
                <a:moveTo>
                  <a:pt x="241553" y="957926"/>
                </a:moveTo>
                <a:lnTo>
                  <a:pt x="241553" y="928877"/>
                </a:lnTo>
                <a:lnTo>
                  <a:pt x="193547" y="941069"/>
                </a:lnTo>
                <a:lnTo>
                  <a:pt x="193547" y="969833"/>
                </a:lnTo>
                <a:lnTo>
                  <a:pt x="241553" y="957926"/>
                </a:lnTo>
                <a:close/>
              </a:path>
              <a:path w="1090422" h="990600">
                <a:moveTo>
                  <a:pt x="288797" y="943996"/>
                </a:moveTo>
                <a:lnTo>
                  <a:pt x="288797" y="914399"/>
                </a:lnTo>
                <a:lnTo>
                  <a:pt x="240791" y="928877"/>
                </a:lnTo>
                <a:lnTo>
                  <a:pt x="241553" y="928877"/>
                </a:lnTo>
                <a:lnTo>
                  <a:pt x="241553" y="957926"/>
                </a:lnTo>
                <a:lnTo>
                  <a:pt x="259410" y="953497"/>
                </a:lnTo>
                <a:lnTo>
                  <a:pt x="288797" y="943996"/>
                </a:lnTo>
                <a:close/>
              </a:path>
              <a:path w="1090422" h="990600">
                <a:moveTo>
                  <a:pt x="381761" y="909887"/>
                </a:moveTo>
                <a:lnTo>
                  <a:pt x="381761" y="879347"/>
                </a:lnTo>
                <a:lnTo>
                  <a:pt x="335280" y="898397"/>
                </a:lnTo>
                <a:lnTo>
                  <a:pt x="288035" y="914399"/>
                </a:lnTo>
                <a:lnTo>
                  <a:pt x="288797" y="914399"/>
                </a:lnTo>
                <a:lnTo>
                  <a:pt x="288797" y="943996"/>
                </a:lnTo>
                <a:lnTo>
                  <a:pt x="327914" y="931349"/>
                </a:lnTo>
                <a:lnTo>
                  <a:pt x="381761" y="909887"/>
                </a:lnTo>
                <a:close/>
              </a:path>
              <a:path w="1090422" h="990600">
                <a:moveTo>
                  <a:pt x="471677" y="867427"/>
                </a:moveTo>
                <a:lnTo>
                  <a:pt x="471677" y="835913"/>
                </a:lnTo>
                <a:lnTo>
                  <a:pt x="426719" y="858773"/>
                </a:lnTo>
                <a:lnTo>
                  <a:pt x="380999" y="879347"/>
                </a:lnTo>
                <a:lnTo>
                  <a:pt x="381761" y="879347"/>
                </a:lnTo>
                <a:lnTo>
                  <a:pt x="381761" y="909887"/>
                </a:lnTo>
                <a:lnTo>
                  <a:pt x="395397" y="904452"/>
                </a:lnTo>
                <a:lnTo>
                  <a:pt x="461528" y="873046"/>
                </a:lnTo>
                <a:lnTo>
                  <a:pt x="471677" y="867427"/>
                </a:lnTo>
                <a:close/>
              </a:path>
              <a:path w="1090422" h="990600">
                <a:moveTo>
                  <a:pt x="515111" y="810767"/>
                </a:moveTo>
                <a:lnTo>
                  <a:pt x="470916" y="835913"/>
                </a:lnTo>
                <a:lnTo>
                  <a:pt x="471677" y="835913"/>
                </a:lnTo>
                <a:lnTo>
                  <a:pt x="471677" y="867427"/>
                </a:lnTo>
                <a:lnTo>
                  <a:pt x="514349" y="843805"/>
                </a:lnTo>
                <a:lnTo>
                  <a:pt x="514349" y="811529"/>
                </a:lnTo>
                <a:lnTo>
                  <a:pt x="515111" y="810767"/>
                </a:lnTo>
                <a:close/>
              </a:path>
              <a:path w="1090422" h="990600">
                <a:moveTo>
                  <a:pt x="638555" y="725423"/>
                </a:moveTo>
                <a:lnTo>
                  <a:pt x="598169" y="755903"/>
                </a:lnTo>
                <a:lnTo>
                  <a:pt x="557021" y="784859"/>
                </a:lnTo>
                <a:lnTo>
                  <a:pt x="557021" y="784097"/>
                </a:lnTo>
                <a:lnTo>
                  <a:pt x="514349" y="811529"/>
                </a:lnTo>
                <a:lnTo>
                  <a:pt x="514349" y="843805"/>
                </a:lnTo>
                <a:lnTo>
                  <a:pt x="525980" y="837367"/>
                </a:lnTo>
                <a:lnTo>
                  <a:pt x="588424" y="797653"/>
                </a:lnTo>
                <a:lnTo>
                  <a:pt x="637793" y="761916"/>
                </a:lnTo>
                <a:lnTo>
                  <a:pt x="637793" y="726185"/>
                </a:lnTo>
                <a:lnTo>
                  <a:pt x="638555" y="725423"/>
                </a:lnTo>
                <a:close/>
              </a:path>
              <a:path w="1090422" h="990600">
                <a:moveTo>
                  <a:pt x="677417" y="730473"/>
                </a:moveTo>
                <a:lnTo>
                  <a:pt x="677417" y="694181"/>
                </a:lnTo>
                <a:lnTo>
                  <a:pt x="637793" y="726185"/>
                </a:lnTo>
                <a:lnTo>
                  <a:pt x="637793" y="761916"/>
                </a:lnTo>
                <a:lnTo>
                  <a:pt x="648532" y="754143"/>
                </a:lnTo>
                <a:lnTo>
                  <a:pt x="677417" y="730473"/>
                </a:lnTo>
                <a:close/>
              </a:path>
              <a:path w="1090422" h="990600">
                <a:moveTo>
                  <a:pt x="750569" y="665801"/>
                </a:moveTo>
                <a:lnTo>
                  <a:pt x="750569" y="626363"/>
                </a:lnTo>
                <a:lnTo>
                  <a:pt x="713993" y="661415"/>
                </a:lnTo>
                <a:lnTo>
                  <a:pt x="676655" y="694181"/>
                </a:lnTo>
                <a:lnTo>
                  <a:pt x="677417" y="694181"/>
                </a:lnTo>
                <a:lnTo>
                  <a:pt x="677417" y="730473"/>
                </a:lnTo>
                <a:lnTo>
                  <a:pt x="705973" y="707074"/>
                </a:lnTo>
                <a:lnTo>
                  <a:pt x="750569" y="665801"/>
                </a:lnTo>
                <a:close/>
              </a:path>
              <a:path w="1090422" h="990600">
                <a:moveTo>
                  <a:pt x="714755" y="660653"/>
                </a:moveTo>
                <a:lnTo>
                  <a:pt x="713993" y="661324"/>
                </a:lnTo>
                <a:lnTo>
                  <a:pt x="714755" y="660653"/>
                </a:lnTo>
                <a:close/>
              </a:path>
              <a:path w="1090422" h="990600">
                <a:moveTo>
                  <a:pt x="784860" y="631122"/>
                </a:moveTo>
                <a:lnTo>
                  <a:pt x="784860" y="589787"/>
                </a:lnTo>
                <a:lnTo>
                  <a:pt x="749807" y="626363"/>
                </a:lnTo>
                <a:lnTo>
                  <a:pt x="750569" y="626363"/>
                </a:lnTo>
                <a:lnTo>
                  <a:pt x="750569" y="665801"/>
                </a:lnTo>
                <a:lnTo>
                  <a:pt x="760421" y="656683"/>
                </a:lnTo>
                <a:lnTo>
                  <a:pt x="784860" y="631122"/>
                </a:lnTo>
                <a:close/>
              </a:path>
              <a:path w="1090422" h="990600">
                <a:moveTo>
                  <a:pt x="950213" y="411024"/>
                </a:moveTo>
                <a:lnTo>
                  <a:pt x="950213" y="352043"/>
                </a:lnTo>
                <a:lnTo>
                  <a:pt x="927354" y="394715"/>
                </a:lnTo>
                <a:lnTo>
                  <a:pt x="927354" y="393953"/>
                </a:lnTo>
                <a:lnTo>
                  <a:pt x="902969" y="435863"/>
                </a:lnTo>
                <a:lnTo>
                  <a:pt x="902969" y="435101"/>
                </a:lnTo>
                <a:lnTo>
                  <a:pt x="876299" y="475487"/>
                </a:lnTo>
                <a:lnTo>
                  <a:pt x="847344" y="515111"/>
                </a:lnTo>
                <a:lnTo>
                  <a:pt x="847344" y="514349"/>
                </a:lnTo>
                <a:lnTo>
                  <a:pt x="816863" y="553211"/>
                </a:lnTo>
                <a:lnTo>
                  <a:pt x="784097" y="590549"/>
                </a:lnTo>
                <a:lnTo>
                  <a:pt x="784860" y="589787"/>
                </a:lnTo>
                <a:lnTo>
                  <a:pt x="784860" y="631122"/>
                </a:lnTo>
                <a:lnTo>
                  <a:pt x="811545" y="603210"/>
                </a:lnTo>
                <a:lnTo>
                  <a:pt x="859018" y="546891"/>
                </a:lnTo>
                <a:lnTo>
                  <a:pt x="902510" y="487964"/>
                </a:lnTo>
                <a:lnTo>
                  <a:pt x="941693" y="426668"/>
                </a:lnTo>
                <a:lnTo>
                  <a:pt x="950213" y="411024"/>
                </a:lnTo>
                <a:close/>
              </a:path>
              <a:path w="1090422" h="990600">
                <a:moveTo>
                  <a:pt x="1033271" y="219314"/>
                </a:moveTo>
                <a:lnTo>
                  <a:pt x="1033271" y="89153"/>
                </a:lnTo>
                <a:lnTo>
                  <a:pt x="1025651" y="134873"/>
                </a:lnTo>
                <a:lnTo>
                  <a:pt x="1025651" y="134111"/>
                </a:lnTo>
                <a:lnTo>
                  <a:pt x="1015745" y="179069"/>
                </a:lnTo>
                <a:lnTo>
                  <a:pt x="1015745" y="178307"/>
                </a:lnTo>
                <a:lnTo>
                  <a:pt x="1002791" y="223265"/>
                </a:lnTo>
                <a:lnTo>
                  <a:pt x="1002791" y="222503"/>
                </a:lnTo>
                <a:lnTo>
                  <a:pt x="987551" y="266699"/>
                </a:lnTo>
                <a:lnTo>
                  <a:pt x="987551" y="265937"/>
                </a:lnTo>
                <a:lnTo>
                  <a:pt x="970026" y="310133"/>
                </a:lnTo>
                <a:lnTo>
                  <a:pt x="970026" y="309371"/>
                </a:lnTo>
                <a:lnTo>
                  <a:pt x="949451" y="352805"/>
                </a:lnTo>
                <a:lnTo>
                  <a:pt x="950213" y="352043"/>
                </a:lnTo>
                <a:lnTo>
                  <a:pt x="950213" y="411024"/>
                </a:lnTo>
                <a:lnTo>
                  <a:pt x="976239" y="363239"/>
                </a:lnTo>
                <a:lnTo>
                  <a:pt x="1005817" y="297917"/>
                </a:lnTo>
                <a:lnTo>
                  <a:pt x="1030100" y="230938"/>
                </a:lnTo>
                <a:lnTo>
                  <a:pt x="1033271" y="219314"/>
                </a:lnTo>
                <a:close/>
              </a:path>
              <a:path w="1090422" h="990600">
                <a:moveTo>
                  <a:pt x="1090421" y="88391"/>
                </a:moveTo>
                <a:lnTo>
                  <a:pt x="1053083" y="0"/>
                </a:lnTo>
                <a:lnTo>
                  <a:pt x="1005077" y="83057"/>
                </a:lnTo>
                <a:lnTo>
                  <a:pt x="1032945" y="84799"/>
                </a:lnTo>
                <a:lnTo>
                  <a:pt x="1034033" y="70103"/>
                </a:lnTo>
                <a:lnTo>
                  <a:pt x="1062989" y="72389"/>
                </a:lnTo>
                <a:lnTo>
                  <a:pt x="1062989" y="86677"/>
                </a:lnTo>
                <a:lnTo>
                  <a:pt x="1090421" y="88391"/>
                </a:lnTo>
                <a:close/>
              </a:path>
              <a:path w="1090422" h="990600">
                <a:moveTo>
                  <a:pt x="1061936" y="86611"/>
                </a:moveTo>
                <a:lnTo>
                  <a:pt x="1032945" y="84799"/>
                </a:lnTo>
                <a:lnTo>
                  <a:pt x="1032509" y="90677"/>
                </a:lnTo>
                <a:lnTo>
                  <a:pt x="1033271" y="89153"/>
                </a:lnTo>
                <a:lnTo>
                  <a:pt x="1033271" y="219314"/>
                </a:lnTo>
                <a:lnTo>
                  <a:pt x="1048759" y="162541"/>
                </a:lnTo>
                <a:lnTo>
                  <a:pt x="1061465" y="92963"/>
                </a:lnTo>
                <a:lnTo>
                  <a:pt x="1061936" y="86611"/>
                </a:lnTo>
                <a:close/>
              </a:path>
              <a:path w="1090422" h="990600">
                <a:moveTo>
                  <a:pt x="1062989" y="72389"/>
                </a:moveTo>
                <a:lnTo>
                  <a:pt x="1034033" y="70103"/>
                </a:lnTo>
                <a:lnTo>
                  <a:pt x="1032945" y="84799"/>
                </a:lnTo>
                <a:lnTo>
                  <a:pt x="1061936" y="86611"/>
                </a:lnTo>
                <a:lnTo>
                  <a:pt x="1062989" y="72389"/>
                </a:lnTo>
                <a:close/>
              </a:path>
              <a:path w="1090422" h="990600">
                <a:moveTo>
                  <a:pt x="1062989" y="86677"/>
                </a:moveTo>
                <a:lnTo>
                  <a:pt x="1062989" y="72389"/>
                </a:lnTo>
                <a:lnTo>
                  <a:pt x="1061936" y="86611"/>
                </a:lnTo>
                <a:lnTo>
                  <a:pt x="1062989" y="8667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1750961" y="4811267"/>
            <a:ext cx="1066799" cy="1014983"/>
          </a:xfrm>
          <a:custGeom>
            <a:avLst/>
            <a:gdLst/>
            <a:ahLst/>
            <a:cxnLst/>
            <a:rect l="l" t="t" r="r" b="b"/>
            <a:pathLst>
              <a:path w="1066799" h="1014983">
                <a:moveTo>
                  <a:pt x="922019" y="950213"/>
                </a:moveTo>
                <a:lnTo>
                  <a:pt x="885443" y="942593"/>
                </a:lnTo>
                <a:lnTo>
                  <a:pt x="880109" y="970787"/>
                </a:lnTo>
                <a:lnTo>
                  <a:pt x="916685" y="978407"/>
                </a:lnTo>
                <a:lnTo>
                  <a:pt x="921257" y="979031"/>
                </a:lnTo>
                <a:lnTo>
                  <a:pt x="921257" y="950213"/>
                </a:lnTo>
                <a:lnTo>
                  <a:pt x="922019" y="950213"/>
                </a:lnTo>
                <a:close/>
              </a:path>
              <a:path w="1066799" h="1014983">
                <a:moveTo>
                  <a:pt x="970787" y="985477"/>
                </a:moveTo>
                <a:lnTo>
                  <a:pt x="970787" y="957071"/>
                </a:lnTo>
                <a:lnTo>
                  <a:pt x="921257" y="950213"/>
                </a:lnTo>
                <a:lnTo>
                  <a:pt x="921257" y="979031"/>
                </a:lnTo>
                <a:lnTo>
                  <a:pt x="966977" y="985265"/>
                </a:lnTo>
                <a:lnTo>
                  <a:pt x="970787" y="985477"/>
                </a:lnTo>
                <a:close/>
              </a:path>
              <a:path w="1066799" h="1014983">
                <a:moveTo>
                  <a:pt x="982228" y="957390"/>
                </a:moveTo>
                <a:lnTo>
                  <a:pt x="969263" y="956309"/>
                </a:lnTo>
                <a:lnTo>
                  <a:pt x="970787" y="957071"/>
                </a:lnTo>
                <a:lnTo>
                  <a:pt x="970787" y="985477"/>
                </a:lnTo>
                <a:lnTo>
                  <a:pt x="980707" y="986028"/>
                </a:lnTo>
                <a:lnTo>
                  <a:pt x="982228" y="957390"/>
                </a:lnTo>
                <a:close/>
              </a:path>
              <a:path w="1066799" h="1014983">
                <a:moveTo>
                  <a:pt x="996695" y="1007211"/>
                </a:moveTo>
                <a:lnTo>
                  <a:pt x="996695" y="958595"/>
                </a:lnTo>
                <a:lnTo>
                  <a:pt x="994409" y="986789"/>
                </a:lnTo>
                <a:lnTo>
                  <a:pt x="980707" y="986028"/>
                </a:lnTo>
                <a:lnTo>
                  <a:pt x="979169" y="1014983"/>
                </a:lnTo>
                <a:lnTo>
                  <a:pt x="996695" y="1007211"/>
                </a:lnTo>
                <a:close/>
              </a:path>
              <a:path w="1066799" h="1014983">
                <a:moveTo>
                  <a:pt x="996695" y="958595"/>
                </a:moveTo>
                <a:lnTo>
                  <a:pt x="982228" y="957390"/>
                </a:lnTo>
                <a:lnTo>
                  <a:pt x="980707" y="986028"/>
                </a:lnTo>
                <a:lnTo>
                  <a:pt x="994409" y="986789"/>
                </a:lnTo>
                <a:lnTo>
                  <a:pt x="996695" y="958595"/>
                </a:lnTo>
                <a:close/>
              </a:path>
              <a:path w="1066799" h="1014983">
                <a:moveTo>
                  <a:pt x="1066799" y="976121"/>
                </a:moveTo>
                <a:lnTo>
                  <a:pt x="983741" y="928877"/>
                </a:lnTo>
                <a:lnTo>
                  <a:pt x="982228" y="957390"/>
                </a:lnTo>
                <a:lnTo>
                  <a:pt x="996695" y="958595"/>
                </a:lnTo>
                <a:lnTo>
                  <a:pt x="996695" y="1007211"/>
                </a:lnTo>
                <a:lnTo>
                  <a:pt x="1066799" y="976121"/>
                </a:lnTo>
                <a:close/>
              </a:path>
              <a:path w="1066799" h="1014983">
                <a:moveTo>
                  <a:pt x="732281" y="898397"/>
                </a:moveTo>
                <a:lnTo>
                  <a:pt x="697229" y="883919"/>
                </a:lnTo>
                <a:lnTo>
                  <a:pt x="686561" y="910589"/>
                </a:lnTo>
                <a:lnTo>
                  <a:pt x="722375" y="925067"/>
                </a:lnTo>
                <a:lnTo>
                  <a:pt x="731519" y="928312"/>
                </a:lnTo>
                <a:lnTo>
                  <a:pt x="731519" y="898397"/>
                </a:lnTo>
                <a:lnTo>
                  <a:pt x="732281" y="898397"/>
                </a:lnTo>
                <a:close/>
              </a:path>
              <a:path w="1066799" h="1014983">
                <a:moveTo>
                  <a:pt x="779525" y="914399"/>
                </a:moveTo>
                <a:lnTo>
                  <a:pt x="731519" y="898397"/>
                </a:lnTo>
                <a:lnTo>
                  <a:pt x="731519" y="928312"/>
                </a:lnTo>
                <a:lnTo>
                  <a:pt x="769619" y="941832"/>
                </a:lnTo>
                <a:lnTo>
                  <a:pt x="778763" y="944521"/>
                </a:lnTo>
                <a:lnTo>
                  <a:pt x="778763" y="914399"/>
                </a:lnTo>
                <a:lnTo>
                  <a:pt x="779525" y="914399"/>
                </a:lnTo>
                <a:close/>
              </a:path>
              <a:path w="1066799" h="1014983">
                <a:moveTo>
                  <a:pt x="803909" y="922019"/>
                </a:moveTo>
                <a:lnTo>
                  <a:pt x="778763" y="914399"/>
                </a:lnTo>
                <a:lnTo>
                  <a:pt x="778763" y="944521"/>
                </a:lnTo>
                <a:lnTo>
                  <a:pt x="795527" y="949451"/>
                </a:lnTo>
                <a:lnTo>
                  <a:pt x="803909" y="922019"/>
                </a:lnTo>
                <a:close/>
              </a:path>
              <a:path w="1066799" h="1014983">
                <a:moveTo>
                  <a:pt x="553211" y="843934"/>
                </a:moveTo>
                <a:lnTo>
                  <a:pt x="553211" y="811529"/>
                </a:lnTo>
                <a:lnTo>
                  <a:pt x="522731" y="791717"/>
                </a:lnTo>
                <a:lnTo>
                  <a:pt x="507491" y="816101"/>
                </a:lnTo>
                <a:lnTo>
                  <a:pt x="537971" y="835151"/>
                </a:lnTo>
                <a:lnTo>
                  <a:pt x="553211" y="843934"/>
                </a:lnTo>
                <a:close/>
              </a:path>
              <a:path w="1066799" h="1014983">
                <a:moveTo>
                  <a:pt x="596645" y="835913"/>
                </a:moveTo>
                <a:lnTo>
                  <a:pt x="552449" y="810767"/>
                </a:lnTo>
                <a:lnTo>
                  <a:pt x="553211" y="811529"/>
                </a:lnTo>
                <a:lnTo>
                  <a:pt x="553211" y="843934"/>
                </a:lnTo>
                <a:lnTo>
                  <a:pt x="582929" y="861059"/>
                </a:lnTo>
                <a:lnTo>
                  <a:pt x="595883" y="867733"/>
                </a:lnTo>
                <a:lnTo>
                  <a:pt x="595883" y="835913"/>
                </a:lnTo>
                <a:lnTo>
                  <a:pt x="596645" y="835913"/>
                </a:lnTo>
                <a:close/>
              </a:path>
              <a:path w="1066799" h="1014983">
                <a:moveTo>
                  <a:pt x="621029" y="848105"/>
                </a:moveTo>
                <a:lnTo>
                  <a:pt x="595883" y="835913"/>
                </a:lnTo>
                <a:lnTo>
                  <a:pt x="595883" y="867733"/>
                </a:lnTo>
                <a:lnTo>
                  <a:pt x="608075" y="874013"/>
                </a:lnTo>
                <a:lnTo>
                  <a:pt x="621029" y="848105"/>
                </a:lnTo>
                <a:close/>
              </a:path>
              <a:path w="1066799" h="1014983">
                <a:moveTo>
                  <a:pt x="390905" y="694182"/>
                </a:moveTo>
                <a:lnTo>
                  <a:pt x="365759" y="672083"/>
                </a:lnTo>
                <a:lnTo>
                  <a:pt x="346709" y="693419"/>
                </a:lnTo>
                <a:lnTo>
                  <a:pt x="371855" y="715517"/>
                </a:lnTo>
                <a:lnTo>
                  <a:pt x="390143" y="730640"/>
                </a:lnTo>
                <a:lnTo>
                  <a:pt x="390143" y="694182"/>
                </a:lnTo>
                <a:lnTo>
                  <a:pt x="390905" y="694182"/>
                </a:lnTo>
                <a:close/>
              </a:path>
              <a:path w="1066799" h="1014983">
                <a:moveTo>
                  <a:pt x="453389" y="743711"/>
                </a:moveTo>
                <a:lnTo>
                  <a:pt x="429005" y="725423"/>
                </a:lnTo>
                <a:lnTo>
                  <a:pt x="429005" y="726185"/>
                </a:lnTo>
                <a:lnTo>
                  <a:pt x="390143" y="694182"/>
                </a:lnTo>
                <a:lnTo>
                  <a:pt x="390143" y="730640"/>
                </a:lnTo>
                <a:lnTo>
                  <a:pt x="411479" y="748283"/>
                </a:lnTo>
                <a:lnTo>
                  <a:pt x="435863" y="766571"/>
                </a:lnTo>
                <a:lnTo>
                  <a:pt x="453389" y="743711"/>
                </a:lnTo>
                <a:close/>
              </a:path>
              <a:path w="1066799" h="1014983">
                <a:moveTo>
                  <a:pt x="304799" y="613410"/>
                </a:moveTo>
                <a:lnTo>
                  <a:pt x="282701" y="589787"/>
                </a:lnTo>
                <a:lnTo>
                  <a:pt x="250697" y="553211"/>
                </a:lnTo>
                <a:lnTo>
                  <a:pt x="230885" y="528066"/>
                </a:lnTo>
                <a:lnTo>
                  <a:pt x="208787" y="546354"/>
                </a:lnTo>
                <a:lnTo>
                  <a:pt x="228599" y="571499"/>
                </a:lnTo>
                <a:lnTo>
                  <a:pt x="262127" y="609599"/>
                </a:lnTo>
                <a:lnTo>
                  <a:pt x="284225" y="633221"/>
                </a:lnTo>
                <a:lnTo>
                  <a:pt x="304799" y="613410"/>
                </a:lnTo>
                <a:close/>
              </a:path>
              <a:path w="1066799" h="1014983">
                <a:moveTo>
                  <a:pt x="283463" y="590549"/>
                </a:moveTo>
                <a:lnTo>
                  <a:pt x="282701" y="589681"/>
                </a:lnTo>
                <a:lnTo>
                  <a:pt x="283463" y="590549"/>
                </a:lnTo>
                <a:close/>
              </a:path>
              <a:path w="1066799" h="1014983">
                <a:moveTo>
                  <a:pt x="181355" y="460247"/>
                </a:moveTo>
                <a:lnTo>
                  <a:pt x="164591" y="435102"/>
                </a:lnTo>
                <a:lnTo>
                  <a:pt x="164591" y="435863"/>
                </a:lnTo>
                <a:lnTo>
                  <a:pt x="140207" y="393953"/>
                </a:lnTo>
                <a:lnTo>
                  <a:pt x="140207" y="394716"/>
                </a:lnTo>
                <a:lnTo>
                  <a:pt x="123443" y="363473"/>
                </a:lnTo>
                <a:lnTo>
                  <a:pt x="98297" y="376427"/>
                </a:lnTo>
                <a:lnTo>
                  <a:pt x="115061" y="408431"/>
                </a:lnTo>
                <a:lnTo>
                  <a:pt x="140207" y="450341"/>
                </a:lnTo>
                <a:lnTo>
                  <a:pt x="156971" y="476249"/>
                </a:lnTo>
                <a:lnTo>
                  <a:pt x="181355" y="460247"/>
                </a:lnTo>
                <a:close/>
              </a:path>
              <a:path w="1066799" h="1014983">
                <a:moveTo>
                  <a:pt x="88391" y="286511"/>
                </a:moveTo>
                <a:lnTo>
                  <a:pt x="80009" y="265938"/>
                </a:lnTo>
                <a:lnTo>
                  <a:pt x="80009" y="266699"/>
                </a:lnTo>
                <a:lnTo>
                  <a:pt x="64769" y="222503"/>
                </a:lnTo>
                <a:lnTo>
                  <a:pt x="64769" y="223265"/>
                </a:lnTo>
                <a:lnTo>
                  <a:pt x="52577" y="179831"/>
                </a:lnTo>
                <a:lnTo>
                  <a:pt x="25145" y="187451"/>
                </a:lnTo>
                <a:lnTo>
                  <a:pt x="37337" y="231647"/>
                </a:lnTo>
                <a:lnTo>
                  <a:pt x="53339" y="276605"/>
                </a:lnTo>
                <a:lnTo>
                  <a:pt x="61721" y="297180"/>
                </a:lnTo>
                <a:lnTo>
                  <a:pt x="88391" y="286511"/>
                </a:lnTo>
                <a:close/>
              </a:path>
              <a:path w="1066799" h="1014983">
                <a:moveTo>
                  <a:pt x="35051" y="89915"/>
                </a:moveTo>
                <a:lnTo>
                  <a:pt x="30479" y="44195"/>
                </a:lnTo>
                <a:lnTo>
                  <a:pt x="30479" y="44957"/>
                </a:lnTo>
                <a:lnTo>
                  <a:pt x="28955" y="22097"/>
                </a:lnTo>
                <a:lnTo>
                  <a:pt x="28955" y="0"/>
                </a:lnTo>
                <a:lnTo>
                  <a:pt x="0" y="761"/>
                </a:lnTo>
                <a:lnTo>
                  <a:pt x="1523" y="47243"/>
                </a:lnTo>
                <a:lnTo>
                  <a:pt x="6095" y="93725"/>
                </a:lnTo>
                <a:lnTo>
                  <a:pt x="7619" y="102107"/>
                </a:lnTo>
                <a:lnTo>
                  <a:pt x="34289" y="97783"/>
                </a:lnTo>
                <a:lnTo>
                  <a:pt x="34289" y="89153"/>
                </a:lnTo>
                <a:lnTo>
                  <a:pt x="35051" y="89915"/>
                </a:lnTo>
                <a:close/>
              </a:path>
              <a:path w="1066799" h="1014983">
                <a:moveTo>
                  <a:pt x="35813" y="97535"/>
                </a:moveTo>
                <a:lnTo>
                  <a:pt x="34289" y="89153"/>
                </a:lnTo>
                <a:lnTo>
                  <a:pt x="34289" y="97783"/>
                </a:lnTo>
                <a:lnTo>
                  <a:pt x="35813" y="97535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2051189" y="3870197"/>
            <a:ext cx="2110739" cy="527303"/>
          </a:xfrm>
          <a:custGeom>
            <a:avLst/>
            <a:gdLst/>
            <a:ahLst/>
            <a:cxnLst/>
            <a:rect l="l" t="t" r="r" b="b"/>
            <a:pathLst>
              <a:path w="2110739" h="527303">
                <a:moveTo>
                  <a:pt x="28842" y="441251"/>
                </a:moveTo>
                <a:lnTo>
                  <a:pt x="0" y="433577"/>
                </a:lnTo>
                <a:lnTo>
                  <a:pt x="19049" y="527303"/>
                </a:lnTo>
                <a:lnTo>
                  <a:pt x="24383" y="521334"/>
                </a:lnTo>
                <a:lnTo>
                  <a:pt x="24383" y="453389"/>
                </a:lnTo>
                <a:lnTo>
                  <a:pt x="28842" y="441251"/>
                </a:lnTo>
                <a:close/>
              </a:path>
              <a:path w="2110739" h="527303">
                <a:moveTo>
                  <a:pt x="56661" y="448653"/>
                </a:moveTo>
                <a:lnTo>
                  <a:pt x="28842" y="441251"/>
                </a:lnTo>
                <a:lnTo>
                  <a:pt x="24383" y="453389"/>
                </a:lnTo>
                <a:lnTo>
                  <a:pt x="51053" y="463295"/>
                </a:lnTo>
                <a:lnTo>
                  <a:pt x="56661" y="448653"/>
                </a:lnTo>
                <a:close/>
              </a:path>
              <a:path w="2110739" h="527303">
                <a:moveTo>
                  <a:pt x="83057" y="455675"/>
                </a:moveTo>
                <a:lnTo>
                  <a:pt x="56661" y="448653"/>
                </a:lnTo>
                <a:lnTo>
                  <a:pt x="51053" y="463295"/>
                </a:lnTo>
                <a:lnTo>
                  <a:pt x="24383" y="453389"/>
                </a:lnTo>
                <a:lnTo>
                  <a:pt x="24383" y="521334"/>
                </a:lnTo>
                <a:lnTo>
                  <a:pt x="83057" y="455675"/>
                </a:lnTo>
                <a:close/>
              </a:path>
              <a:path w="2110739" h="527303">
                <a:moveTo>
                  <a:pt x="103631" y="367283"/>
                </a:moveTo>
                <a:lnTo>
                  <a:pt x="80771" y="349757"/>
                </a:lnTo>
                <a:lnTo>
                  <a:pt x="70103" y="364235"/>
                </a:lnTo>
                <a:lnTo>
                  <a:pt x="53339" y="390143"/>
                </a:lnTo>
                <a:lnTo>
                  <a:pt x="38099" y="416051"/>
                </a:lnTo>
                <a:lnTo>
                  <a:pt x="28842" y="441251"/>
                </a:lnTo>
                <a:lnTo>
                  <a:pt x="56661" y="448653"/>
                </a:lnTo>
                <a:lnTo>
                  <a:pt x="64007" y="429471"/>
                </a:lnTo>
                <a:lnTo>
                  <a:pt x="64007" y="429005"/>
                </a:lnTo>
                <a:lnTo>
                  <a:pt x="64769" y="427481"/>
                </a:lnTo>
                <a:lnTo>
                  <a:pt x="64769" y="427651"/>
                </a:lnTo>
                <a:lnTo>
                  <a:pt x="76961" y="405976"/>
                </a:lnTo>
                <a:lnTo>
                  <a:pt x="76961" y="405383"/>
                </a:lnTo>
                <a:lnTo>
                  <a:pt x="92963" y="382108"/>
                </a:lnTo>
                <a:lnTo>
                  <a:pt x="92963" y="381761"/>
                </a:lnTo>
                <a:lnTo>
                  <a:pt x="103631" y="367283"/>
                </a:lnTo>
                <a:close/>
              </a:path>
              <a:path w="2110739" h="527303">
                <a:moveTo>
                  <a:pt x="64769" y="427481"/>
                </a:moveTo>
                <a:lnTo>
                  <a:pt x="64007" y="429005"/>
                </a:lnTo>
                <a:lnTo>
                  <a:pt x="64566" y="428012"/>
                </a:lnTo>
                <a:lnTo>
                  <a:pt x="64769" y="427481"/>
                </a:lnTo>
                <a:close/>
              </a:path>
              <a:path w="2110739" h="527303">
                <a:moveTo>
                  <a:pt x="64566" y="428012"/>
                </a:moveTo>
                <a:lnTo>
                  <a:pt x="64007" y="429005"/>
                </a:lnTo>
                <a:lnTo>
                  <a:pt x="64007" y="429471"/>
                </a:lnTo>
                <a:lnTo>
                  <a:pt x="64566" y="428012"/>
                </a:lnTo>
                <a:close/>
              </a:path>
              <a:path w="2110739" h="527303">
                <a:moveTo>
                  <a:pt x="64769" y="427651"/>
                </a:moveTo>
                <a:lnTo>
                  <a:pt x="64769" y="427481"/>
                </a:lnTo>
                <a:lnTo>
                  <a:pt x="64566" y="428012"/>
                </a:lnTo>
                <a:lnTo>
                  <a:pt x="64769" y="427651"/>
                </a:lnTo>
                <a:close/>
              </a:path>
              <a:path w="2110739" h="527303">
                <a:moveTo>
                  <a:pt x="77723" y="404621"/>
                </a:moveTo>
                <a:lnTo>
                  <a:pt x="76961" y="405383"/>
                </a:lnTo>
                <a:lnTo>
                  <a:pt x="76961" y="405976"/>
                </a:lnTo>
                <a:lnTo>
                  <a:pt x="77723" y="404621"/>
                </a:lnTo>
                <a:close/>
              </a:path>
              <a:path w="2110739" h="527303">
                <a:moveTo>
                  <a:pt x="93725" y="380999"/>
                </a:moveTo>
                <a:lnTo>
                  <a:pt x="92963" y="381761"/>
                </a:lnTo>
                <a:lnTo>
                  <a:pt x="92963" y="382108"/>
                </a:lnTo>
                <a:lnTo>
                  <a:pt x="93725" y="380999"/>
                </a:lnTo>
                <a:close/>
              </a:path>
              <a:path w="2110739" h="527303">
                <a:moveTo>
                  <a:pt x="248411" y="237743"/>
                </a:moveTo>
                <a:lnTo>
                  <a:pt x="233171" y="214121"/>
                </a:lnTo>
                <a:lnTo>
                  <a:pt x="214121" y="226313"/>
                </a:lnTo>
                <a:lnTo>
                  <a:pt x="185165" y="247649"/>
                </a:lnTo>
                <a:lnTo>
                  <a:pt x="158495" y="269747"/>
                </a:lnTo>
                <a:lnTo>
                  <a:pt x="140969" y="284987"/>
                </a:lnTo>
                <a:lnTo>
                  <a:pt x="160019" y="306323"/>
                </a:lnTo>
                <a:lnTo>
                  <a:pt x="176783" y="291083"/>
                </a:lnTo>
                <a:lnTo>
                  <a:pt x="176783" y="291845"/>
                </a:lnTo>
                <a:lnTo>
                  <a:pt x="202691" y="269747"/>
                </a:lnTo>
                <a:lnTo>
                  <a:pt x="202691" y="270509"/>
                </a:lnTo>
                <a:lnTo>
                  <a:pt x="230123" y="250492"/>
                </a:lnTo>
                <a:lnTo>
                  <a:pt x="230123" y="249935"/>
                </a:lnTo>
                <a:lnTo>
                  <a:pt x="248411" y="237743"/>
                </a:lnTo>
                <a:close/>
              </a:path>
              <a:path w="2110739" h="527303">
                <a:moveTo>
                  <a:pt x="230885" y="249935"/>
                </a:moveTo>
                <a:lnTo>
                  <a:pt x="230123" y="249935"/>
                </a:lnTo>
                <a:lnTo>
                  <a:pt x="230123" y="250492"/>
                </a:lnTo>
                <a:lnTo>
                  <a:pt x="230885" y="249935"/>
                </a:lnTo>
                <a:close/>
              </a:path>
              <a:path w="2110739" h="527303">
                <a:moveTo>
                  <a:pt x="423671" y="147065"/>
                </a:moveTo>
                <a:lnTo>
                  <a:pt x="412241" y="120395"/>
                </a:lnTo>
                <a:lnTo>
                  <a:pt x="384047" y="132587"/>
                </a:lnTo>
                <a:lnTo>
                  <a:pt x="346709" y="149351"/>
                </a:lnTo>
                <a:lnTo>
                  <a:pt x="310895" y="167639"/>
                </a:lnTo>
                <a:lnTo>
                  <a:pt x="307847" y="169925"/>
                </a:lnTo>
                <a:lnTo>
                  <a:pt x="321563" y="194309"/>
                </a:lnTo>
                <a:lnTo>
                  <a:pt x="323849" y="193166"/>
                </a:lnTo>
                <a:lnTo>
                  <a:pt x="323849" y="192785"/>
                </a:lnTo>
                <a:lnTo>
                  <a:pt x="358901" y="175632"/>
                </a:lnTo>
                <a:lnTo>
                  <a:pt x="358901" y="175259"/>
                </a:lnTo>
                <a:lnTo>
                  <a:pt x="395477" y="158495"/>
                </a:lnTo>
                <a:lnTo>
                  <a:pt x="395477" y="158937"/>
                </a:lnTo>
                <a:lnTo>
                  <a:pt x="423671" y="147065"/>
                </a:lnTo>
                <a:close/>
              </a:path>
              <a:path w="2110739" h="527303">
                <a:moveTo>
                  <a:pt x="324611" y="192785"/>
                </a:moveTo>
                <a:lnTo>
                  <a:pt x="323849" y="192785"/>
                </a:lnTo>
                <a:lnTo>
                  <a:pt x="323849" y="193166"/>
                </a:lnTo>
                <a:lnTo>
                  <a:pt x="324611" y="192785"/>
                </a:lnTo>
                <a:close/>
              </a:path>
              <a:path w="2110739" h="527303">
                <a:moveTo>
                  <a:pt x="359663" y="175259"/>
                </a:moveTo>
                <a:lnTo>
                  <a:pt x="358901" y="175259"/>
                </a:lnTo>
                <a:lnTo>
                  <a:pt x="358901" y="175632"/>
                </a:lnTo>
                <a:lnTo>
                  <a:pt x="359663" y="175259"/>
                </a:lnTo>
                <a:close/>
              </a:path>
              <a:path w="2110739" h="527303">
                <a:moveTo>
                  <a:pt x="395477" y="158937"/>
                </a:moveTo>
                <a:lnTo>
                  <a:pt x="395477" y="158495"/>
                </a:lnTo>
                <a:lnTo>
                  <a:pt x="394715" y="159257"/>
                </a:lnTo>
                <a:lnTo>
                  <a:pt x="395477" y="158937"/>
                </a:lnTo>
                <a:close/>
              </a:path>
              <a:path w="2110739" h="527303">
                <a:moveTo>
                  <a:pt x="611123" y="85343"/>
                </a:moveTo>
                <a:lnTo>
                  <a:pt x="604265" y="57911"/>
                </a:lnTo>
                <a:lnTo>
                  <a:pt x="590549" y="60959"/>
                </a:lnTo>
                <a:lnTo>
                  <a:pt x="546353" y="73913"/>
                </a:lnTo>
                <a:lnTo>
                  <a:pt x="503681" y="86867"/>
                </a:lnTo>
                <a:lnTo>
                  <a:pt x="493775" y="90677"/>
                </a:lnTo>
                <a:lnTo>
                  <a:pt x="502919" y="117347"/>
                </a:lnTo>
                <a:lnTo>
                  <a:pt x="512825" y="114299"/>
                </a:lnTo>
                <a:lnTo>
                  <a:pt x="554735" y="100583"/>
                </a:lnTo>
                <a:lnTo>
                  <a:pt x="554735" y="101345"/>
                </a:lnTo>
                <a:lnTo>
                  <a:pt x="597407" y="89367"/>
                </a:lnTo>
                <a:lnTo>
                  <a:pt x="597407" y="89153"/>
                </a:lnTo>
                <a:lnTo>
                  <a:pt x="611123" y="85343"/>
                </a:lnTo>
                <a:close/>
              </a:path>
              <a:path w="2110739" h="527303">
                <a:moveTo>
                  <a:pt x="598169" y="89153"/>
                </a:moveTo>
                <a:lnTo>
                  <a:pt x="597407" y="89153"/>
                </a:lnTo>
                <a:lnTo>
                  <a:pt x="597407" y="89367"/>
                </a:lnTo>
                <a:lnTo>
                  <a:pt x="598169" y="89153"/>
                </a:lnTo>
                <a:close/>
              </a:path>
              <a:path w="2110739" h="527303">
                <a:moveTo>
                  <a:pt x="806195" y="47243"/>
                </a:moveTo>
                <a:lnTo>
                  <a:pt x="802385" y="19049"/>
                </a:lnTo>
                <a:lnTo>
                  <a:pt x="777239" y="22859"/>
                </a:lnTo>
                <a:lnTo>
                  <a:pt x="729233" y="30479"/>
                </a:lnTo>
                <a:lnTo>
                  <a:pt x="688847" y="38099"/>
                </a:lnTo>
                <a:lnTo>
                  <a:pt x="694181" y="66293"/>
                </a:lnTo>
                <a:lnTo>
                  <a:pt x="733805" y="58817"/>
                </a:lnTo>
                <a:lnTo>
                  <a:pt x="733805" y="58673"/>
                </a:lnTo>
                <a:lnTo>
                  <a:pt x="781049" y="51174"/>
                </a:lnTo>
                <a:lnTo>
                  <a:pt x="806195" y="47243"/>
                </a:lnTo>
                <a:close/>
              </a:path>
              <a:path w="2110739" h="527303">
                <a:moveTo>
                  <a:pt x="734567" y="58673"/>
                </a:moveTo>
                <a:lnTo>
                  <a:pt x="733805" y="58673"/>
                </a:lnTo>
                <a:lnTo>
                  <a:pt x="733805" y="58817"/>
                </a:lnTo>
                <a:lnTo>
                  <a:pt x="734567" y="58673"/>
                </a:lnTo>
                <a:close/>
              </a:path>
              <a:path w="2110739" h="527303">
                <a:moveTo>
                  <a:pt x="781811" y="51053"/>
                </a:moveTo>
                <a:lnTo>
                  <a:pt x="781049" y="51053"/>
                </a:lnTo>
                <a:lnTo>
                  <a:pt x="781811" y="51053"/>
                </a:lnTo>
                <a:close/>
              </a:path>
              <a:path w="2110739" h="527303">
                <a:moveTo>
                  <a:pt x="1003553" y="30479"/>
                </a:moveTo>
                <a:lnTo>
                  <a:pt x="1002791" y="1523"/>
                </a:lnTo>
                <a:lnTo>
                  <a:pt x="979169" y="2285"/>
                </a:lnTo>
                <a:lnTo>
                  <a:pt x="927353" y="5333"/>
                </a:lnTo>
                <a:lnTo>
                  <a:pt x="887729" y="9143"/>
                </a:lnTo>
                <a:lnTo>
                  <a:pt x="890777" y="37337"/>
                </a:lnTo>
                <a:lnTo>
                  <a:pt x="929639" y="34289"/>
                </a:lnTo>
                <a:lnTo>
                  <a:pt x="980693" y="31241"/>
                </a:lnTo>
                <a:lnTo>
                  <a:pt x="1003553" y="30479"/>
                </a:lnTo>
                <a:close/>
              </a:path>
              <a:path w="2110739" h="527303">
                <a:moveTo>
                  <a:pt x="1203959" y="3047"/>
                </a:moveTo>
                <a:lnTo>
                  <a:pt x="1133093" y="761"/>
                </a:lnTo>
                <a:lnTo>
                  <a:pt x="1088897" y="0"/>
                </a:lnTo>
                <a:lnTo>
                  <a:pt x="1088897" y="28193"/>
                </a:lnTo>
                <a:lnTo>
                  <a:pt x="1131570" y="28942"/>
                </a:lnTo>
                <a:lnTo>
                  <a:pt x="1133093" y="29004"/>
                </a:lnTo>
                <a:lnTo>
                  <a:pt x="1178814" y="30455"/>
                </a:lnTo>
                <a:lnTo>
                  <a:pt x="1179575" y="30529"/>
                </a:lnTo>
                <a:lnTo>
                  <a:pt x="1202436" y="32003"/>
                </a:lnTo>
                <a:lnTo>
                  <a:pt x="1203959" y="3047"/>
                </a:lnTo>
                <a:close/>
              </a:path>
              <a:path w="2110739" h="527303">
                <a:moveTo>
                  <a:pt x="1132331" y="28980"/>
                </a:moveTo>
                <a:lnTo>
                  <a:pt x="1131570" y="28955"/>
                </a:lnTo>
                <a:lnTo>
                  <a:pt x="1132331" y="28980"/>
                </a:lnTo>
                <a:close/>
              </a:path>
              <a:path w="2110739" h="527303">
                <a:moveTo>
                  <a:pt x="1179575" y="30529"/>
                </a:moveTo>
                <a:lnTo>
                  <a:pt x="1178814" y="30479"/>
                </a:lnTo>
                <a:lnTo>
                  <a:pt x="1179575" y="30529"/>
                </a:lnTo>
                <a:close/>
              </a:path>
              <a:path w="2110739" h="527303">
                <a:moveTo>
                  <a:pt x="1404365" y="24383"/>
                </a:moveTo>
                <a:lnTo>
                  <a:pt x="1365503" y="19049"/>
                </a:lnTo>
                <a:lnTo>
                  <a:pt x="1320545" y="12953"/>
                </a:lnTo>
                <a:lnTo>
                  <a:pt x="1290065" y="9905"/>
                </a:lnTo>
                <a:lnTo>
                  <a:pt x="1287017" y="38861"/>
                </a:lnTo>
                <a:lnTo>
                  <a:pt x="1317497" y="41909"/>
                </a:lnTo>
                <a:lnTo>
                  <a:pt x="1361693" y="47243"/>
                </a:lnTo>
                <a:lnTo>
                  <a:pt x="1399793" y="53339"/>
                </a:lnTo>
                <a:lnTo>
                  <a:pt x="1404365" y="24383"/>
                </a:lnTo>
                <a:close/>
              </a:path>
              <a:path w="2110739" h="527303">
                <a:moveTo>
                  <a:pt x="1317497" y="42000"/>
                </a:moveTo>
                <a:lnTo>
                  <a:pt x="1316736" y="41909"/>
                </a:lnTo>
                <a:lnTo>
                  <a:pt x="1317497" y="42000"/>
                </a:lnTo>
                <a:close/>
              </a:path>
              <a:path w="2110739" h="527303">
                <a:moveTo>
                  <a:pt x="1600961" y="67817"/>
                </a:moveTo>
                <a:lnTo>
                  <a:pt x="1581149" y="61721"/>
                </a:lnTo>
                <a:lnTo>
                  <a:pt x="1497330" y="41909"/>
                </a:lnTo>
                <a:lnTo>
                  <a:pt x="1488947" y="40385"/>
                </a:lnTo>
                <a:lnTo>
                  <a:pt x="1483614" y="68579"/>
                </a:lnTo>
                <a:lnTo>
                  <a:pt x="1491233" y="70103"/>
                </a:lnTo>
                <a:lnTo>
                  <a:pt x="1533143" y="79247"/>
                </a:lnTo>
                <a:lnTo>
                  <a:pt x="1533143" y="79445"/>
                </a:lnTo>
                <a:lnTo>
                  <a:pt x="1573530" y="89915"/>
                </a:lnTo>
                <a:lnTo>
                  <a:pt x="1573530" y="89153"/>
                </a:lnTo>
                <a:lnTo>
                  <a:pt x="1593342" y="95249"/>
                </a:lnTo>
                <a:lnTo>
                  <a:pt x="1600961" y="67817"/>
                </a:lnTo>
                <a:close/>
              </a:path>
              <a:path w="2110739" h="527303">
                <a:moveTo>
                  <a:pt x="1533143" y="79445"/>
                </a:moveTo>
                <a:lnTo>
                  <a:pt x="1533143" y="79247"/>
                </a:lnTo>
                <a:lnTo>
                  <a:pt x="1532381" y="79247"/>
                </a:lnTo>
                <a:lnTo>
                  <a:pt x="1533143" y="79445"/>
                </a:lnTo>
                <a:close/>
              </a:path>
              <a:path w="2110739" h="527303">
                <a:moveTo>
                  <a:pt x="1791461" y="135635"/>
                </a:moveTo>
                <a:lnTo>
                  <a:pt x="1771650" y="126491"/>
                </a:lnTo>
                <a:lnTo>
                  <a:pt x="1735835" y="112013"/>
                </a:lnTo>
                <a:lnTo>
                  <a:pt x="1684020" y="92963"/>
                </a:lnTo>
                <a:lnTo>
                  <a:pt x="1674876" y="120395"/>
                </a:lnTo>
                <a:lnTo>
                  <a:pt x="1688591" y="125449"/>
                </a:lnTo>
                <a:lnTo>
                  <a:pt x="1688591" y="124967"/>
                </a:lnTo>
                <a:lnTo>
                  <a:pt x="1725167" y="138683"/>
                </a:lnTo>
                <a:lnTo>
                  <a:pt x="1760982" y="153161"/>
                </a:lnTo>
                <a:lnTo>
                  <a:pt x="1760982" y="153484"/>
                </a:lnTo>
                <a:lnTo>
                  <a:pt x="1780032" y="161543"/>
                </a:lnTo>
                <a:lnTo>
                  <a:pt x="1791461" y="135635"/>
                </a:lnTo>
                <a:close/>
              </a:path>
              <a:path w="2110739" h="527303">
                <a:moveTo>
                  <a:pt x="1689353" y="125729"/>
                </a:moveTo>
                <a:lnTo>
                  <a:pt x="1688591" y="124967"/>
                </a:lnTo>
                <a:lnTo>
                  <a:pt x="1688591" y="125449"/>
                </a:lnTo>
                <a:lnTo>
                  <a:pt x="1689353" y="125729"/>
                </a:lnTo>
                <a:close/>
              </a:path>
              <a:path w="2110739" h="527303">
                <a:moveTo>
                  <a:pt x="1760982" y="153484"/>
                </a:moveTo>
                <a:lnTo>
                  <a:pt x="1760982" y="153161"/>
                </a:lnTo>
                <a:lnTo>
                  <a:pt x="1760220" y="153161"/>
                </a:lnTo>
                <a:lnTo>
                  <a:pt x="1760982" y="153484"/>
                </a:lnTo>
                <a:close/>
              </a:path>
              <a:path w="2110739" h="527303">
                <a:moveTo>
                  <a:pt x="1967483" y="235457"/>
                </a:moveTo>
                <a:lnTo>
                  <a:pt x="1931670" y="211073"/>
                </a:lnTo>
                <a:lnTo>
                  <a:pt x="1872233" y="175259"/>
                </a:lnTo>
                <a:lnTo>
                  <a:pt x="1869185" y="173735"/>
                </a:lnTo>
                <a:lnTo>
                  <a:pt x="1855470" y="198881"/>
                </a:lnTo>
                <a:lnTo>
                  <a:pt x="1858517" y="200405"/>
                </a:lnTo>
                <a:lnTo>
                  <a:pt x="1858517" y="200825"/>
                </a:lnTo>
                <a:lnTo>
                  <a:pt x="1888235" y="217169"/>
                </a:lnTo>
                <a:lnTo>
                  <a:pt x="1888235" y="217651"/>
                </a:lnTo>
                <a:lnTo>
                  <a:pt x="1916429" y="235457"/>
                </a:lnTo>
                <a:lnTo>
                  <a:pt x="1916429" y="234695"/>
                </a:lnTo>
                <a:lnTo>
                  <a:pt x="1943100" y="253216"/>
                </a:lnTo>
                <a:lnTo>
                  <a:pt x="1943100" y="252983"/>
                </a:lnTo>
                <a:lnTo>
                  <a:pt x="1950720" y="259079"/>
                </a:lnTo>
                <a:lnTo>
                  <a:pt x="1967483" y="235457"/>
                </a:lnTo>
                <a:close/>
              </a:path>
              <a:path w="2110739" h="527303">
                <a:moveTo>
                  <a:pt x="1858517" y="200825"/>
                </a:moveTo>
                <a:lnTo>
                  <a:pt x="1858517" y="200405"/>
                </a:lnTo>
                <a:lnTo>
                  <a:pt x="1857756" y="200405"/>
                </a:lnTo>
                <a:lnTo>
                  <a:pt x="1858517" y="200825"/>
                </a:lnTo>
                <a:close/>
              </a:path>
              <a:path w="2110739" h="527303">
                <a:moveTo>
                  <a:pt x="1888235" y="217651"/>
                </a:moveTo>
                <a:lnTo>
                  <a:pt x="1888235" y="217169"/>
                </a:lnTo>
                <a:lnTo>
                  <a:pt x="1887473" y="217169"/>
                </a:lnTo>
                <a:lnTo>
                  <a:pt x="1888235" y="217651"/>
                </a:lnTo>
                <a:close/>
              </a:path>
              <a:path w="2110739" h="527303">
                <a:moveTo>
                  <a:pt x="1943861" y="253745"/>
                </a:moveTo>
                <a:lnTo>
                  <a:pt x="1943100" y="252983"/>
                </a:lnTo>
                <a:lnTo>
                  <a:pt x="1943100" y="253216"/>
                </a:lnTo>
                <a:lnTo>
                  <a:pt x="1943861" y="253745"/>
                </a:lnTo>
                <a:close/>
              </a:path>
              <a:path w="2110739" h="527303">
                <a:moveTo>
                  <a:pt x="2110740" y="381761"/>
                </a:moveTo>
                <a:lnTo>
                  <a:pt x="2109978" y="380999"/>
                </a:lnTo>
                <a:lnTo>
                  <a:pt x="2093976" y="357377"/>
                </a:lnTo>
                <a:lnTo>
                  <a:pt x="2075688" y="334517"/>
                </a:lnTo>
                <a:lnTo>
                  <a:pt x="2055876" y="312419"/>
                </a:lnTo>
                <a:lnTo>
                  <a:pt x="2035302" y="291845"/>
                </a:lnTo>
                <a:lnTo>
                  <a:pt x="2014727" y="311657"/>
                </a:lnTo>
                <a:lnTo>
                  <a:pt x="2035302" y="332231"/>
                </a:lnTo>
                <a:lnTo>
                  <a:pt x="2035302" y="333052"/>
                </a:lnTo>
                <a:lnTo>
                  <a:pt x="2054352" y="353567"/>
                </a:lnTo>
                <a:lnTo>
                  <a:pt x="2054352" y="353766"/>
                </a:lnTo>
                <a:lnTo>
                  <a:pt x="2071115" y="374903"/>
                </a:lnTo>
                <a:lnTo>
                  <a:pt x="2071115" y="375230"/>
                </a:lnTo>
                <a:lnTo>
                  <a:pt x="2086356" y="397001"/>
                </a:lnTo>
                <a:lnTo>
                  <a:pt x="2110740" y="381761"/>
                </a:lnTo>
                <a:close/>
              </a:path>
              <a:path w="2110739" h="527303">
                <a:moveTo>
                  <a:pt x="2035302" y="333052"/>
                </a:moveTo>
                <a:lnTo>
                  <a:pt x="2035302" y="332231"/>
                </a:lnTo>
                <a:lnTo>
                  <a:pt x="2034539" y="332231"/>
                </a:lnTo>
                <a:lnTo>
                  <a:pt x="2035302" y="333052"/>
                </a:lnTo>
                <a:close/>
              </a:path>
              <a:path w="2110739" h="527303">
                <a:moveTo>
                  <a:pt x="2054352" y="353766"/>
                </a:moveTo>
                <a:lnTo>
                  <a:pt x="2054352" y="353567"/>
                </a:lnTo>
                <a:lnTo>
                  <a:pt x="2053589" y="352805"/>
                </a:lnTo>
                <a:lnTo>
                  <a:pt x="2054352" y="353766"/>
                </a:lnTo>
                <a:close/>
              </a:path>
              <a:path w="2110739" h="527303">
                <a:moveTo>
                  <a:pt x="2071115" y="375230"/>
                </a:moveTo>
                <a:lnTo>
                  <a:pt x="2071115" y="374903"/>
                </a:lnTo>
                <a:lnTo>
                  <a:pt x="2070353" y="374141"/>
                </a:lnTo>
                <a:lnTo>
                  <a:pt x="2071115" y="37523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2064143" y="4636008"/>
            <a:ext cx="2134361" cy="493013"/>
          </a:xfrm>
          <a:custGeom>
            <a:avLst/>
            <a:gdLst/>
            <a:ahLst/>
            <a:cxnLst/>
            <a:rect l="l" t="t" r="r" b="b"/>
            <a:pathLst>
              <a:path w="2134361" h="493013">
                <a:moveTo>
                  <a:pt x="44957" y="49530"/>
                </a:moveTo>
                <a:lnTo>
                  <a:pt x="35051" y="24384"/>
                </a:lnTo>
                <a:lnTo>
                  <a:pt x="35051" y="25146"/>
                </a:lnTo>
                <a:lnTo>
                  <a:pt x="27431" y="0"/>
                </a:lnTo>
                <a:lnTo>
                  <a:pt x="0" y="8382"/>
                </a:lnTo>
                <a:lnTo>
                  <a:pt x="8381" y="34290"/>
                </a:lnTo>
                <a:lnTo>
                  <a:pt x="18287" y="60198"/>
                </a:lnTo>
                <a:lnTo>
                  <a:pt x="42540" y="104621"/>
                </a:lnTo>
                <a:lnTo>
                  <a:pt x="44195" y="106976"/>
                </a:lnTo>
                <a:lnTo>
                  <a:pt x="44195" y="48006"/>
                </a:lnTo>
                <a:lnTo>
                  <a:pt x="44957" y="49530"/>
                </a:lnTo>
                <a:close/>
              </a:path>
              <a:path w="2134361" h="493013">
                <a:moveTo>
                  <a:pt x="56387" y="72390"/>
                </a:moveTo>
                <a:lnTo>
                  <a:pt x="44195" y="48006"/>
                </a:lnTo>
                <a:lnTo>
                  <a:pt x="44195" y="106976"/>
                </a:lnTo>
                <a:lnTo>
                  <a:pt x="55625" y="123236"/>
                </a:lnTo>
                <a:lnTo>
                  <a:pt x="55625" y="71628"/>
                </a:lnTo>
                <a:lnTo>
                  <a:pt x="56387" y="72390"/>
                </a:lnTo>
                <a:close/>
              </a:path>
              <a:path w="2134361" h="493013">
                <a:moveTo>
                  <a:pt x="70103" y="95250"/>
                </a:moveTo>
                <a:lnTo>
                  <a:pt x="55625" y="71628"/>
                </a:lnTo>
                <a:lnTo>
                  <a:pt x="55625" y="123236"/>
                </a:lnTo>
                <a:lnTo>
                  <a:pt x="69341" y="142748"/>
                </a:lnTo>
                <a:lnTo>
                  <a:pt x="69341" y="94488"/>
                </a:lnTo>
                <a:lnTo>
                  <a:pt x="70103" y="95250"/>
                </a:lnTo>
                <a:close/>
              </a:path>
              <a:path w="2134361" h="493013">
                <a:moveTo>
                  <a:pt x="144017" y="221622"/>
                </a:moveTo>
                <a:lnTo>
                  <a:pt x="144017" y="182880"/>
                </a:lnTo>
                <a:lnTo>
                  <a:pt x="121919" y="160782"/>
                </a:lnTo>
                <a:lnTo>
                  <a:pt x="102869" y="139446"/>
                </a:lnTo>
                <a:lnTo>
                  <a:pt x="102869" y="140208"/>
                </a:lnTo>
                <a:lnTo>
                  <a:pt x="85343" y="117348"/>
                </a:lnTo>
                <a:lnTo>
                  <a:pt x="85343" y="118110"/>
                </a:lnTo>
                <a:lnTo>
                  <a:pt x="69341" y="94488"/>
                </a:lnTo>
                <a:lnTo>
                  <a:pt x="69341" y="142748"/>
                </a:lnTo>
                <a:lnTo>
                  <a:pt x="71790" y="146231"/>
                </a:lnTo>
                <a:lnTo>
                  <a:pt x="105613" y="185094"/>
                </a:lnTo>
                <a:lnTo>
                  <a:pt x="143588" y="221277"/>
                </a:lnTo>
                <a:lnTo>
                  <a:pt x="144017" y="221622"/>
                </a:lnTo>
                <a:close/>
              </a:path>
              <a:path w="2134361" h="493013">
                <a:moveTo>
                  <a:pt x="122681" y="161544"/>
                </a:moveTo>
                <a:lnTo>
                  <a:pt x="121919" y="160694"/>
                </a:lnTo>
                <a:lnTo>
                  <a:pt x="122681" y="161544"/>
                </a:lnTo>
                <a:close/>
              </a:path>
              <a:path w="2134361" h="493013">
                <a:moveTo>
                  <a:pt x="166877" y="203454"/>
                </a:moveTo>
                <a:lnTo>
                  <a:pt x="143255" y="182118"/>
                </a:lnTo>
                <a:lnTo>
                  <a:pt x="144017" y="182880"/>
                </a:lnTo>
                <a:lnTo>
                  <a:pt x="144017" y="221622"/>
                </a:lnTo>
                <a:lnTo>
                  <a:pt x="166115" y="239410"/>
                </a:lnTo>
                <a:lnTo>
                  <a:pt x="166115" y="203454"/>
                </a:lnTo>
                <a:lnTo>
                  <a:pt x="166877" y="203454"/>
                </a:lnTo>
                <a:close/>
              </a:path>
              <a:path w="2134361" h="493013">
                <a:moveTo>
                  <a:pt x="192024" y="223265"/>
                </a:moveTo>
                <a:lnTo>
                  <a:pt x="166115" y="203454"/>
                </a:lnTo>
                <a:lnTo>
                  <a:pt x="166115" y="239410"/>
                </a:lnTo>
                <a:lnTo>
                  <a:pt x="185294" y="254848"/>
                </a:lnTo>
                <a:lnTo>
                  <a:pt x="191261" y="258961"/>
                </a:lnTo>
                <a:lnTo>
                  <a:pt x="191261" y="223265"/>
                </a:lnTo>
                <a:lnTo>
                  <a:pt x="192024" y="223265"/>
                </a:lnTo>
                <a:close/>
              </a:path>
              <a:path w="2134361" h="493013">
                <a:moveTo>
                  <a:pt x="276605" y="313467"/>
                </a:moveTo>
                <a:lnTo>
                  <a:pt x="276605" y="280416"/>
                </a:lnTo>
                <a:lnTo>
                  <a:pt x="246125" y="261365"/>
                </a:lnTo>
                <a:lnTo>
                  <a:pt x="246125" y="262128"/>
                </a:lnTo>
                <a:lnTo>
                  <a:pt x="217931" y="243078"/>
                </a:lnTo>
                <a:lnTo>
                  <a:pt x="191261" y="223265"/>
                </a:lnTo>
                <a:lnTo>
                  <a:pt x="191261" y="258961"/>
                </a:lnTo>
                <a:lnTo>
                  <a:pt x="230308" y="285874"/>
                </a:lnTo>
                <a:lnTo>
                  <a:pt x="276605" y="313467"/>
                </a:lnTo>
                <a:close/>
              </a:path>
              <a:path w="2134361" h="493013">
                <a:moveTo>
                  <a:pt x="307847" y="329805"/>
                </a:moveTo>
                <a:lnTo>
                  <a:pt x="307847" y="297942"/>
                </a:lnTo>
                <a:lnTo>
                  <a:pt x="275843" y="279654"/>
                </a:lnTo>
                <a:lnTo>
                  <a:pt x="276605" y="280416"/>
                </a:lnTo>
                <a:lnTo>
                  <a:pt x="276605" y="313467"/>
                </a:lnTo>
                <a:lnTo>
                  <a:pt x="278208" y="314423"/>
                </a:lnTo>
                <a:lnTo>
                  <a:pt x="307847" y="329805"/>
                </a:lnTo>
                <a:close/>
              </a:path>
              <a:path w="2134361" h="493013">
                <a:moveTo>
                  <a:pt x="340613" y="346028"/>
                </a:moveTo>
                <a:lnTo>
                  <a:pt x="340613" y="314706"/>
                </a:lnTo>
                <a:lnTo>
                  <a:pt x="307085" y="297180"/>
                </a:lnTo>
                <a:lnTo>
                  <a:pt x="307847" y="297942"/>
                </a:lnTo>
                <a:lnTo>
                  <a:pt x="307847" y="329805"/>
                </a:lnTo>
                <a:lnTo>
                  <a:pt x="328573" y="340561"/>
                </a:lnTo>
                <a:lnTo>
                  <a:pt x="340613" y="346028"/>
                </a:lnTo>
                <a:close/>
              </a:path>
              <a:path w="2134361" h="493013">
                <a:moveTo>
                  <a:pt x="374903" y="361598"/>
                </a:moveTo>
                <a:lnTo>
                  <a:pt x="374903" y="330708"/>
                </a:lnTo>
                <a:lnTo>
                  <a:pt x="339852" y="313944"/>
                </a:lnTo>
                <a:lnTo>
                  <a:pt x="340613" y="314706"/>
                </a:lnTo>
                <a:lnTo>
                  <a:pt x="340613" y="346028"/>
                </a:lnTo>
                <a:lnTo>
                  <a:pt x="374903" y="361598"/>
                </a:lnTo>
                <a:close/>
              </a:path>
              <a:path w="2134361" h="493013">
                <a:moveTo>
                  <a:pt x="447294" y="390173"/>
                </a:moveTo>
                <a:lnTo>
                  <a:pt x="447294" y="360425"/>
                </a:lnTo>
                <a:lnTo>
                  <a:pt x="409956" y="345185"/>
                </a:lnTo>
                <a:lnTo>
                  <a:pt x="409956" y="345947"/>
                </a:lnTo>
                <a:lnTo>
                  <a:pt x="374141" y="329946"/>
                </a:lnTo>
                <a:lnTo>
                  <a:pt x="374903" y="330708"/>
                </a:lnTo>
                <a:lnTo>
                  <a:pt x="374903" y="361598"/>
                </a:lnTo>
                <a:lnTo>
                  <a:pt x="380979" y="364356"/>
                </a:lnTo>
                <a:lnTo>
                  <a:pt x="435006" y="385876"/>
                </a:lnTo>
                <a:lnTo>
                  <a:pt x="447294" y="390173"/>
                </a:lnTo>
                <a:close/>
              </a:path>
              <a:path w="2134361" h="493013">
                <a:moveTo>
                  <a:pt x="525018" y="386334"/>
                </a:moveTo>
                <a:lnTo>
                  <a:pt x="485394" y="373379"/>
                </a:lnTo>
                <a:lnTo>
                  <a:pt x="485394" y="374141"/>
                </a:lnTo>
                <a:lnTo>
                  <a:pt x="446531" y="359663"/>
                </a:lnTo>
                <a:lnTo>
                  <a:pt x="447294" y="360425"/>
                </a:lnTo>
                <a:lnTo>
                  <a:pt x="447294" y="390173"/>
                </a:lnTo>
                <a:lnTo>
                  <a:pt x="490231" y="405188"/>
                </a:lnTo>
                <a:lnTo>
                  <a:pt x="524255" y="415620"/>
                </a:lnTo>
                <a:lnTo>
                  <a:pt x="524255" y="386334"/>
                </a:lnTo>
                <a:lnTo>
                  <a:pt x="525018" y="386334"/>
                </a:lnTo>
                <a:close/>
              </a:path>
              <a:path w="2134361" h="493013">
                <a:moveTo>
                  <a:pt x="607313" y="409194"/>
                </a:moveTo>
                <a:lnTo>
                  <a:pt x="565404" y="398525"/>
                </a:lnTo>
                <a:lnTo>
                  <a:pt x="524255" y="386334"/>
                </a:lnTo>
                <a:lnTo>
                  <a:pt x="524255" y="415620"/>
                </a:lnTo>
                <a:lnTo>
                  <a:pt x="546233" y="422358"/>
                </a:lnTo>
                <a:lnTo>
                  <a:pt x="602588" y="437455"/>
                </a:lnTo>
                <a:lnTo>
                  <a:pt x="606552" y="438377"/>
                </a:lnTo>
                <a:lnTo>
                  <a:pt x="606552" y="409194"/>
                </a:lnTo>
                <a:lnTo>
                  <a:pt x="607313" y="409194"/>
                </a:lnTo>
                <a:close/>
              </a:path>
              <a:path w="2134361" h="493013">
                <a:moveTo>
                  <a:pt x="649986" y="419862"/>
                </a:moveTo>
                <a:lnTo>
                  <a:pt x="606552" y="409194"/>
                </a:lnTo>
                <a:lnTo>
                  <a:pt x="606552" y="438377"/>
                </a:lnTo>
                <a:lnTo>
                  <a:pt x="649224" y="448301"/>
                </a:lnTo>
                <a:lnTo>
                  <a:pt x="649224" y="419862"/>
                </a:lnTo>
                <a:lnTo>
                  <a:pt x="649986" y="419862"/>
                </a:lnTo>
                <a:close/>
              </a:path>
              <a:path w="2134361" h="493013">
                <a:moveTo>
                  <a:pt x="738377" y="436626"/>
                </a:moveTo>
                <a:lnTo>
                  <a:pt x="693419" y="429006"/>
                </a:lnTo>
                <a:lnTo>
                  <a:pt x="649224" y="419862"/>
                </a:lnTo>
                <a:lnTo>
                  <a:pt x="649224" y="448301"/>
                </a:lnTo>
                <a:lnTo>
                  <a:pt x="658876" y="450546"/>
                </a:lnTo>
                <a:lnTo>
                  <a:pt x="714675" y="461698"/>
                </a:lnTo>
                <a:lnTo>
                  <a:pt x="737616" y="465576"/>
                </a:lnTo>
                <a:lnTo>
                  <a:pt x="737616" y="436626"/>
                </a:lnTo>
                <a:lnTo>
                  <a:pt x="738377" y="436626"/>
                </a:lnTo>
                <a:close/>
              </a:path>
              <a:path w="2134361" h="493013">
                <a:moveTo>
                  <a:pt x="1121664" y="492696"/>
                </a:moveTo>
                <a:lnTo>
                  <a:pt x="1121664" y="464057"/>
                </a:lnTo>
                <a:lnTo>
                  <a:pt x="1021841" y="464057"/>
                </a:lnTo>
                <a:lnTo>
                  <a:pt x="971550" y="461700"/>
                </a:lnTo>
                <a:lnTo>
                  <a:pt x="924306" y="459485"/>
                </a:lnTo>
                <a:lnTo>
                  <a:pt x="877062" y="454913"/>
                </a:lnTo>
                <a:lnTo>
                  <a:pt x="829818" y="450341"/>
                </a:lnTo>
                <a:lnTo>
                  <a:pt x="783336" y="444245"/>
                </a:lnTo>
                <a:lnTo>
                  <a:pt x="737616" y="436626"/>
                </a:lnTo>
                <a:lnTo>
                  <a:pt x="737616" y="465576"/>
                </a:lnTo>
                <a:lnTo>
                  <a:pt x="769561" y="470978"/>
                </a:lnTo>
                <a:lnTo>
                  <a:pt x="823114" y="478453"/>
                </a:lnTo>
                <a:lnTo>
                  <a:pt x="874911" y="484192"/>
                </a:lnTo>
                <a:lnTo>
                  <a:pt x="924306" y="488243"/>
                </a:lnTo>
                <a:lnTo>
                  <a:pt x="971550" y="490727"/>
                </a:lnTo>
                <a:lnTo>
                  <a:pt x="1022604" y="492263"/>
                </a:lnTo>
                <a:lnTo>
                  <a:pt x="1072134" y="493013"/>
                </a:lnTo>
                <a:lnTo>
                  <a:pt x="1120902" y="492718"/>
                </a:lnTo>
                <a:lnTo>
                  <a:pt x="1121664" y="492696"/>
                </a:lnTo>
                <a:close/>
              </a:path>
              <a:path w="2134361" h="493013">
                <a:moveTo>
                  <a:pt x="784097" y="444245"/>
                </a:moveTo>
                <a:lnTo>
                  <a:pt x="783336" y="444121"/>
                </a:lnTo>
                <a:lnTo>
                  <a:pt x="784097" y="444245"/>
                </a:lnTo>
                <a:close/>
              </a:path>
              <a:path w="2134361" h="493013">
                <a:moveTo>
                  <a:pt x="925068" y="459485"/>
                </a:moveTo>
                <a:lnTo>
                  <a:pt x="924306" y="459413"/>
                </a:lnTo>
                <a:lnTo>
                  <a:pt x="925068" y="459485"/>
                </a:lnTo>
                <a:close/>
              </a:path>
              <a:path w="2134361" h="493013">
                <a:moveTo>
                  <a:pt x="1022604" y="464057"/>
                </a:moveTo>
                <a:lnTo>
                  <a:pt x="1021841" y="464022"/>
                </a:lnTo>
                <a:lnTo>
                  <a:pt x="1022604" y="464057"/>
                </a:lnTo>
                <a:close/>
              </a:path>
              <a:path w="2134361" h="493013">
                <a:moveTo>
                  <a:pt x="1170432" y="491023"/>
                </a:moveTo>
                <a:lnTo>
                  <a:pt x="1170432" y="461771"/>
                </a:lnTo>
                <a:lnTo>
                  <a:pt x="1120902" y="464057"/>
                </a:lnTo>
                <a:lnTo>
                  <a:pt x="1121664" y="464057"/>
                </a:lnTo>
                <a:lnTo>
                  <a:pt x="1121664" y="492696"/>
                </a:lnTo>
                <a:lnTo>
                  <a:pt x="1170432" y="491023"/>
                </a:lnTo>
                <a:close/>
              </a:path>
              <a:path w="2134361" h="493013">
                <a:moveTo>
                  <a:pt x="1218438" y="488097"/>
                </a:moveTo>
                <a:lnTo>
                  <a:pt x="1218438" y="459485"/>
                </a:lnTo>
                <a:lnTo>
                  <a:pt x="1169670" y="461771"/>
                </a:lnTo>
                <a:lnTo>
                  <a:pt x="1170432" y="461771"/>
                </a:lnTo>
                <a:lnTo>
                  <a:pt x="1170432" y="491023"/>
                </a:lnTo>
                <a:lnTo>
                  <a:pt x="1172078" y="490966"/>
                </a:lnTo>
                <a:lnTo>
                  <a:pt x="1218438" y="488097"/>
                </a:lnTo>
                <a:close/>
              </a:path>
              <a:path w="2134361" h="493013">
                <a:moveTo>
                  <a:pt x="1312926" y="478887"/>
                </a:moveTo>
                <a:lnTo>
                  <a:pt x="1312926" y="450341"/>
                </a:lnTo>
                <a:lnTo>
                  <a:pt x="1265682" y="455675"/>
                </a:lnTo>
                <a:lnTo>
                  <a:pt x="1265682" y="454913"/>
                </a:lnTo>
                <a:lnTo>
                  <a:pt x="1217676" y="459485"/>
                </a:lnTo>
                <a:lnTo>
                  <a:pt x="1218438" y="459485"/>
                </a:lnTo>
                <a:lnTo>
                  <a:pt x="1218438" y="488097"/>
                </a:lnTo>
                <a:lnTo>
                  <a:pt x="1224895" y="487697"/>
                </a:lnTo>
                <a:lnTo>
                  <a:pt x="1279171" y="482845"/>
                </a:lnTo>
                <a:lnTo>
                  <a:pt x="1312926" y="478887"/>
                </a:lnTo>
                <a:close/>
              </a:path>
              <a:path w="2134361" h="493013">
                <a:moveTo>
                  <a:pt x="1404366" y="465750"/>
                </a:moveTo>
                <a:lnTo>
                  <a:pt x="1404366" y="437387"/>
                </a:lnTo>
                <a:lnTo>
                  <a:pt x="1358645" y="444245"/>
                </a:lnTo>
                <a:lnTo>
                  <a:pt x="1312164" y="450341"/>
                </a:lnTo>
                <a:lnTo>
                  <a:pt x="1312926" y="450341"/>
                </a:lnTo>
                <a:lnTo>
                  <a:pt x="1312926" y="478887"/>
                </a:lnTo>
                <a:lnTo>
                  <a:pt x="1334578" y="476348"/>
                </a:lnTo>
                <a:lnTo>
                  <a:pt x="1390790" y="468140"/>
                </a:lnTo>
                <a:lnTo>
                  <a:pt x="1404366" y="465750"/>
                </a:lnTo>
                <a:close/>
              </a:path>
              <a:path w="2134361" h="493013">
                <a:moveTo>
                  <a:pt x="1448562" y="457933"/>
                </a:moveTo>
                <a:lnTo>
                  <a:pt x="1448562" y="429005"/>
                </a:lnTo>
                <a:lnTo>
                  <a:pt x="1403604" y="437387"/>
                </a:lnTo>
                <a:lnTo>
                  <a:pt x="1404366" y="437387"/>
                </a:lnTo>
                <a:lnTo>
                  <a:pt x="1404366" y="465750"/>
                </a:lnTo>
                <a:lnTo>
                  <a:pt x="1447800" y="458092"/>
                </a:lnTo>
                <a:lnTo>
                  <a:pt x="1448562" y="457933"/>
                </a:lnTo>
                <a:close/>
              </a:path>
              <a:path w="2134361" h="493013">
                <a:moveTo>
                  <a:pt x="1491995" y="448901"/>
                </a:moveTo>
                <a:lnTo>
                  <a:pt x="1491995" y="419861"/>
                </a:lnTo>
                <a:lnTo>
                  <a:pt x="1447800" y="429005"/>
                </a:lnTo>
                <a:lnTo>
                  <a:pt x="1448562" y="429005"/>
                </a:lnTo>
                <a:lnTo>
                  <a:pt x="1448562" y="457933"/>
                </a:lnTo>
                <a:lnTo>
                  <a:pt x="1491995" y="448901"/>
                </a:lnTo>
                <a:close/>
              </a:path>
              <a:path w="2134361" h="493013">
                <a:moveTo>
                  <a:pt x="1534668" y="438989"/>
                </a:moveTo>
                <a:lnTo>
                  <a:pt x="1534668" y="409955"/>
                </a:lnTo>
                <a:lnTo>
                  <a:pt x="1491234" y="419861"/>
                </a:lnTo>
                <a:lnTo>
                  <a:pt x="1491995" y="419861"/>
                </a:lnTo>
                <a:lnTo>
                  <a:pt x="1491995" y="448901"/>
                </a:lnTo>
                <a:lnTo>
                  <a:pt x="1504315" y="446339"/>
                </a:lnTo>
                <a:lnTo>
                  <a:pt x="1534668" y="438989"/>
                </a:lnTo>
                <a:close/>
              </a:path>
              <a:path w="2134361" h="493013">
                <a:moveTo>
                  <a:pt x="1655826" y="404539"/>
                </a:moveTo>
                <a:lnTo>
                  <a:pt x="1655826" y="374903"/>
                </a:lnTo>
                <a:lnTo>
                  <a:pt x="1616202" y="387095"/>
                </a:lnTo>
                <a:lnTo>
                  <a:pt x="1575816" y="399287"/>
                </a:lnTo>
                <a:lnTo>
                  <a:pt x="1533906" y="409955"/>
                </a:lnTo>
                <a:lnTo>
                  <a:pt x="1534668" y="409955"/>
                </a:lnTo>
                <a:lnTo>
                  <a:pt x="1534668" y="438989"/>
                </a:lnTo>
                <a:lnTo>
                  <a:pt x="1560973" y="432619"/>
                </a:lnTo>
                <a:lnTo>
                  <a:pt x="1617125" y="416933"/>
                </a:lnTo>
                <a:lnTo>
                  <a:pt x="1655826" y="404539"/>
                </a:lnTo>
                <a:close/>
              </a:path>
              <a:path w="2134361" h="493013">
                <a:moveTo>
                  <a:pt x="1693926" y="391360"/>
                </a:moveTo>
                <a:lnTo>
                  <a:pt x="1693926" y="361187"/>
                </a:lnTo>
                <a:lnTo>
                  <a:pt x="1655064" y="374903"/>
                </a:lnTo>
                <a:lnTo>
                  <a:pt x="1655826" y="374903"/>
                </a:lnTo>
                <a:lnTo>
                  <a:pt x="1655826" y="404539"/>
                </a:lnTo>
                <a:lnTo>
                  <a:pt x="1672444" y="399217"/>
                </a:lnTo>
                <a:lnTo>
                  <a:pt x="1693926" y="391360"/>
                </a:lnTo>
                <a:close/>
              </a:path>
              <a:path w="2134361" h="493013">
                <a:moveTo>
                  <a:pt x="1766315" y="362845"/>
                </a:moveTo>
                <a:lnTo>
                  <a:pt x="1766315" y="331469"/>
                </a:lnTo>
                <a:lnTo>
                  <a:pt x="1730502" y="346709"/>
                </a:lnTo>
                <a:lnTo>
                  <a:pt x="1693164" y="361187"/>
                </a:lnTo>
                <a:lnTo>
                  <a:pt x="1693926" y="361187"/>
                </a:lnTo>
                <a:lnTo>
                  <a:pt x="1693926" y="391360"/>
                </a:lnTo>
                <a:lnTo>
                  <a:pt x="1726601" y="379408"/>
                </a:lnTo>
                <a:lnTo>
                  <a:pt x="1766315" y="362845"/>
                </a:lnTo>
                <a:close/>
              </a:path>
              <a:path w="2134361" h="493013">
                <a:moveTo>
                  <a:pt x="1800606" y="315467"/>
                </a:moveTo>
                <a:lnTo>
                  <a:pt x="1765554" y="331469"/>
                </a:lnTo>
                <a:lnTo>
                  <a:pt x="1766315" y="331469"/>
                </a:lnTo>
                <a:lnTo>
                  <a:pt x="1766315" y="362845"/>
                </a:lnTo>
                <a:lnTo>
                  <a:pt x="1779269" y="357443"/>
                </a:lnTo>
                <a:lnTo>
                  <a:pt x="1799844" y="347657"/>
                </a:lnTo>
                <a:lnTo>
                  <a:pt x="1799844" y="316229"/>
                </a:lnTo>
                <a:lnTo>
                  <a:pt x="1800606" y="315467"/>
                </a:lnTo>
                <a:close/>
              </a:path>
              <a:path w="2134361" h="493013">
                <a:moveTo>
                  <a:pt x="1833371" y="298703"/>
                </a:moveTo>
                <a:lnTo>
                  <a:pt x="1799844" y="316229"/>
                </a:lnTo>
                <a:lnTo>
                  <a:pt x="1799844" y="347657"/>
                </a:lnTo>
                <a:lnTo>
                  <a:pt x="1830120" y="333256"/>
                </a:lnTo>
                <a:lnTo>
                  <a:pt x="1832609" y="331903"/>
                </a:lnTo>
                <a:lnTo>
                  <a:pt x="1832609" y="299465"/>
                </a:lnTo>
                <a:lnTo>
                  <a:pt x="1833371" y="298703"/>
                </a:lnTo>
                <a:close/>
              </a:path>
              <a:path w="2134361" h="493013">
                <a:moveTo>
                  <a:pt x="1864614" y="314510"/>
                </a:moveTo>
                <a:lnTo>
                  <a:pt x="1864614" y="281939"/>
                </a:lnTo>
                <a:lnTo>
                  <a:pt x="1832609" y="299465"/>
                </a:lnTo>
                <a:lnTo>
                  <a:pt x="1832609" y="331903"/>
                </a:lnTo>
                <a:lnTo>
                  <a:pt x="1864614" y="314510"/>
                </a:lnTo>
                <a:close/>
              </a:path>
              <a:path w="2134361" h="493013">
                <a:moveTo>
                  <a:pt x="1974342" y="241846"/>
                </a:moveTo>
                <a:lnTo>
                  <a:pt x="1974342" y="205739"/>
                </a:lnTo>
                <a:lnTo>
                  <a:pt x="1949195" y="226313"/>
                </a:lnTo>
                <a:lnTo>
                  <a:pt x="1949195" y="225551"/>
                </a:lnTo>
                <a:lnTo>
                  <a:pt x="1922526" y="245363"/>
                </a:lnTo>
                <a:lnTo>
                  <a:pt x="1922526" y="244601"/>
                </a:lnTo>
                <a:lnTo>
                  <a:pt x="1894332" y="263651"/>
                </a:lnTo>
                <a:lnTo>
                  <a:pt x="1863852" y="281939"/>
                </a:lnTo>
                <a:lnTo>
                  <a:pt x="1864614" y="281939"/>
                </a:lnTo>
                <a:lnTo>
                  <a:pt x="1864614" y="314510"/>
                </a:lnTo>
                <a:lnTo>
                  <a:pt x="1878827" y="306785"/>
                </a:lnTo>
                <a:lnTo>
                  <a:pt x="1925063" y="277965"/>
                </a:lnTo>
                <a:lnTo>
                  <a:pt x="1968499" y="246732"/>
                </a:lnTo>
                <a:lnTo>
                  <a:pt x="1974342" y="241846"/>
                </a:lnTo>
                <a:close/>
              </a:path>
              <a:path w="2134361" h="493013">
                <a:moveTo>
                  <a:pt x="2019300" y="202705"/>
                </a:moveTo>
                <a:lnTo>
                  <a:pt x="2019300" y="163829"/>
                </a:lnTo>
                <a:lnTo>
                  <a:pt x="1997202" y="185927"/>
                </a:lnTo>
                <a:lnTo>
                  <a:pt x="1997202" y="185165"/>
                </a:lnTo>
                <a:lnTo>
                  <a:pt x="1973580" y="205739"/>
                </a:lnTo>
                <a:lnTo>
                  <a:pt x="1974342" y="205739"/>
                </a:lnTo>
                <a:lnTo>
                  <a:pt x="1974342" y="241846"/>
                </a:lnTo>
                <a:lnTo>
                  <a:pt x="2008808" y="213024"/>
                </a:lnTo>
                <a:lnTo>
                  <a:pt x="2019300" y="202705"/>
                </a:lnTo>
                <a:close/>
              </a:path>
              <a:path w="2134361" h="493013">
                <a:moveTo>
                  <a:pt x="2056638" y="163882"/>
                </a:moveTo>
                <a:lnTo>
                  <a:pt x="2056638" y="120395"/>
                </a:lnTo>
                <a:lnTo>
                  <a:pt x="2038350" y="143255"/>
                </a:lnTo>
                <a:lnTo>
                  <a:pt x="2038350" y="142493"/>
                </a:lnTo>
                <a:lnTo>
                  <a:pt x="2018538" y="164591"/>
                </a:lnTo>
                <a:lnTo>
                  <a:pt x="2019300" y="163829"/>
                </a:lnTo>
                <a:lnTo>
                  <a:pt x="2019300" y="202705"/>
                </a:lnTo>
                <a:lnTo>
                  <a:pt x="2045663" y="176775"/>
                </a:lnTo>
                <a:lnTo>
                  <a:pt x="2056638" y="163882"/>
                </a:lnTo>
                <a:close/>
              </a:path>
              <a:path w="2134361" h="493013">
                <a:moveTo>
                  <a:pt x="2134362" y="104393"/>
                </a:moveTo>
                <a:lnTo>
                  <a:pt x="2128266" y="8381"/>
                </a:lnTo>
                <a:lnTo>
                  <a:pt x="2055876" y="70865"/>
                </a:lnTo>
                <a:lnTo>
                  <a:pt x="2080723" y="81480"/>
                </a:lnTo>
                <a:lnTo>
                  <a:pt x="2087880" y="67817"/>
                </a:lnTo>
                <a:lnTo>
                  <a:pt x="2113026" y="80771"/>
                </a:lnTo>
                <a:lnTo>
                  <a:pt x="2113026" y="95279"/>
                </a:lnTo>
                <a:lnTo>
                  <a:pt x="2134362" y="104393"/>
                </a:lnTo>
                <a:close/>
              </a:path>
              <a:path w="2134361" h="493013">
                <a:moveTo>
                  <a:pt x="2071877" y="98297"/>
                </a:moveTo>
                <a:lnTo>
                  <a:pt x="2055876" y="121157"/>
                </a:lnTo>
                <a:lnTo>
                  <a:pt x="2056638" y="120395"/>
                </a:lnTo>
                <a:lnTo>
                  <a:pt x="2056638" y="163882"/>
                </a:lnTo>
                <a:lnTo>
                  <a:pt x="2071115" y="146873"/>
                </a:lnTo>
                <a:lnTo>
                  <a:pt x="2071115" y="99821"/>
                </a:lnTo>
                <a:lnTo>
                  <a:pt x="2071877" y="98297"/>
                </a:lnTo>
                <a:close/>
              </a:path>
              <a:path w="2134361" h="493013">
                <a:moveTo>
                  <a:pt x="2106709" y="92581"/>
                </a:moveTo>
                <a:lnTo>
                  <a:pt x="2080723" y="81480"/>
                </a:lnTo>
                <a:lnTo>
                  <a:pt x="2071115" y="99821"/>
                </a:lnTo>
                <a:lnTo>
                  <a:pt x="2071115" y="146873"/>
                </a:lnTo>
                <a:lnTo>
                  <a:pt x="2078736" y="137921"/>
                </a:lnTo>
                <a:lnTo>
                  <a:pt x="2095500" y="113537"/>
                </a:lnTo>
                <a:lnTo>
                  <a:pt x="2106709" y="92581"/>
                </a:lnTo>
                <a:close/>
              </a:path>
              <a:path w="2134361" h="493013">
                <a:moveTo>
                  <a:pt x="2113026" y="80771"/>
                </a:moveTo>
                <a:lnTo>
                  <a:pt x="2087880" y="67817"/>
                </a:lnTo>
                <a:lnTo>
                  <a:pt x="2080723" y="81480"/>
                </a:lnTo>
                <a:lnTo>
                  <a:pt x="2106709" y="92581"/>
                </a:lnTo>
                <a:lnTo>
                  <a:pt x="2113026" y="80771"/>
                </a:lnTo>
                <a:close/>
              </a:path>
              <a:path w="2134361" h="493013">
                <a:moveTo>
                  <a:pt x="2113026" y="95279"/>
                </a:moveTo>
                <a:lnTo>
                  <a:pt x="2113026" y="80771"/>
                </a:lnTo>
                <a:lnTo>
                  <a:pt x="2106709" y="92581"/>
                </a:lnTo>
                <a:lnTo>
                  <a:pt x="2113026" y="9527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2665283" y="2298327"/>
            <a:ext cx="943609" cy="683378"/>
          </a:xfrm>
          <a:custGeom>
            <a:avLst/>
            <a:gdLst/>
            <a:ahLst/>
            <a:cxnLst/>
            <a:rect l="l" t="t" r="r" b="b"/>
            <a:pathLst>
              <a:path w="943609" h="683378">
                <a:moveTo>
                  <a:pt x="943610" y="379604"/>
                </a:moveTo>
                <a:lnTo>
                  <a:pt x="943610" y="337885"/>
                </a:lnTo>
                <a:lnTo>
                  <a:pt x="935990" y="296558"/>
                </a:lnTo>
                <a:lnTo>
                  <a:pt x="923290" y="256088"/>
                </a:lnTo>
                <a:lnTo>
                  <a:pt x="905510" y="216935"/>
                </a:lnTo>
                <a:lnTo>
                  <a:pt x="881380" y="179564"/>
                </a:lnTo>
                <a:lnTo>
                  <a:pt x="850900" y="144438"/>
                </a:lnTo>
                <a:lnTo>
                  <a:pt x="816610" y="112018"/>
                </a:lnTo>
                <a:lnTo>
                  <a:pt x="775969" y="82767"/>
                </a:lnTo>
                <a:lnTo>
                  <a:pt x="730250" y="57150"/>
                </a:lnTo>
                <a:lnTo>
                  <a:pt x="680720" y="35628"/>
                </a:lnTo>
                <a:lnTo>
                  <a:pt x="626110" y="18665"/>
                </a:lnTo>
                <a:lnTo>
                  <a:pt x="566419" y="6722"/>
                </a:lnTo>
                <a:lnTo>
                  <a:pt x="519429" y="1388"/>
                </a:lnTo>
                <a:lnTo>
                  <a:pt x="466090" y="0"/>
                </a:lnTo>
                <a:lnTo>
                  <a:pt x="436879" y="914"/>
                </a:lnTo>
                <a:lnTo>
                  <a:pt x="375920" y="7382"/>
                </a:lnTo>
                <a:lnTo>
                  <a:pt x="316229" y="20056"/>
                </a:lnTo>
                <a:lnTo>
                  <a:pt x="257809" y="38965"/>
                </a:lnTo>
                <a:lnTo>
                  <a:pt x="201929" y="64134"/>
                </a:lnTo>
                <a:lnTo>
                  <a:pt x="149859" y="95592"/>
                </a:lnTo>
                <a:lnTo>
                  <a:pt x="104140" y="133366"/>
                </a:lnTo>
                <a:lnTo>
                  <a:pt x="63500" y="177482"/>
                </a:lnTo>
                <a:lnTo>
                  <a:pt x="31750" y="227969"/>
                </a:lnTo>
                <a:lnTo>
                  <a:pt x="8890" y="284852"/>
                </a:lnTo>
                <a:lnTo>
                  <a:pt x="3809" y="311522"/>
                </a:lnTo>
                <a:lnTo>
                  <a:pt x="1270" y="327121"/>
                </a:lnTo>
                <a:lnTo>
                  <a:pt x="0" y="342610"/>
                </a:lnTo>
                <a:lnTo>
                  <a:pt x="0" y="373197"/>
                </a:lnTo>
                <a:lnTo>
                  <a:pt x="6350" y="417854"/>
                </a:lnTo>
                <a:lnTo>
                  <a:pt x="19050" y="460655"/>
                </a:lnTo>
                <a:lnTo>
                  <a:pt x="27940" y="479838"/>
                </a:lnTo>
                <a:lnTo>
                  <a:pt x="27940" y="341240"/>
                </a:lnTo>
                <a:lnTo>
                  <a:pt x="30479" y="324476"/>
                </a:lnTo>
                <a:lnTo>
                  <a:pt x="30479" y="325238"/>
                </a:lnTo>
                <a:lnTo>
                  <a:pt x="31750" y="316094"/>
                </a:lnTo>
                <a:lnTo>
                  <a:pt x="31750" y="316856"/>
                </a:lnTo>
                <a:lnTo>
                  <a:pt x="33020" y="308474"/>
                </a:lnTo>
                <a:lnTo>
                  <a:pt x="36829" y="291710"/>
                </a:lnTo>
                <a:lnTo>
                  <a:pt x="36829" y="292472"/>
                </a:lnTo>
                <a:lnTo>
                  <a:pt x="41909" y="276470"/>
                </a:lnTo>
                <a:lnTo>
                  <a:pt x="41909" y="277232"/>
                </a:lnTo>
                <a:lnTo>
                  <a:pt x="46990" y="263821"/>
                </a:lnTo>
                <a:lnTo>
                  <a:pt x="46990" y="261230"/>
                </a:lnTo>
                <a:lnTo>
                  <a:pt x="54609" y="245228"/>
                </a:lnTo>
                <a:lnTo>
                  <a:pt x="54609" y="246752"/>
                </a:lnTo>
                <a:lnTo>
                  <a:pt x="62229" y="230750"/>
                </a:lnTo>
                <a:lnTo>
                  <a:pt x="62229" y="231512"/>
                </a:lnTo>
                <a:lnTo>
                  <a:pt x="71120" y="216272"/>
                </a:lnTo>
                <a:lnTo>
                  <a:pt x="71120" y="217034"/>
                </a:lnTo>
                <a:lnTo>
                  <a:pt x="80009" y="204366"/>
                </a:lnTo>
                <a:lnTo>
                  <a:pt x="80009" y="202556"/>
                </a:lnTo>
                <a:lnTo>
                  <a:pt x="91440" y="188078"/>
                </a:lnTo>
                <a:lnTo>
                  <a:pt x="91440" y="188840"/>
                </a:lnTo>
                <a:lnTo>
                  <a:pt x="102870" y="175124"/>
                </a:lnTo>
                <a:lnTo>
                  <a:pt x="102870" y="175886"/>
                </a:lnTo>
                <a:lnTo>
                  <a:pt x="114300" y="163542"/>
                </a:lnTo>
                <a:lnTo>
                  <a:pt x="114300" y="162932"/>
                </a:lnTo>
                <a:lnTo>
                  <a:pt x="128270" y="149978"/>
                </a:lnTo>
                <a:lnTo>
                  <a:pt x="142240" y="137786"/>
                </a:lnTo>
                <a:lnTo>
                  <a:pt x="156209" y="127309"/>
                </a:lnTo>
                <a:lnTo>
                  <a:pt x="156209" y="126356"/>
                </a:lnTo>
                <a:lnTo>
                  <a:pt x="171450" y="115805"/>
                </a:lnTo>
                <a:lnTo>
                  <a:pt x="187959" y="105020"/>
                </a:lnTo>
                <a:lnTo>
                  <a:pt x="204470" y="95822"/>
                </a:lnTo>
                <a:lnTo>
                  <a:pt x="204470" y="95114"/>
                </a:lnTo>
                <a:lnTo>
                  <a:pt x="240029" y="76826"/>
                </a:lnTo>
                <a:lnTo>
                  <a:pt x="240029" y="77588"/>
                </a:lnTo>
                <a:lnTo>
                  <a:pt x="259079" y="69206"/>
                </a:lnTo>
                <a:lnTo>
                  <a:pt x="278129" y="61586"/>
                </a:lnTo>
                <a:lnTo>
                  <a:pt x="297179" y="55157"/>
                </a:lnTo>
                <a:lnTo>
                  <a:pt x="297179" y="54728"/>
                </a:lnTo>
                <a:lnTo>
                  <a:pt x="318770" y="48632"/>
                </a:lnTo>
                <a:lnTo>
                  <a:pt x="318770" y="49080"/>
                </a:lnTo>
                <a:lnTo>
                  <a:pt x="339089" y="44060"/>
                </a:lnTo>
                <a:lnTo>
                  <a:pt x="359409" y="39757"/>
                </a:lnTo>
                <a:lnTo>
                  <a:pt x="359409" y="39488"/>
                </a:lnTo>
                <a:lnTo>
                  <a:pt x="380999" y="35890"/>
                </a:lnTo>
                <a:lnTo>
                  <a:pt x="380999" y="35678"/>
                </a:lnTo>
                <a:lnTo>
                  <a:pt x="403859" y="32630"/>
                </a:lnTo>
                <a:lnTo>
                  <a:pt x="426719" y="30344"/>
                </a:lnTo>
                <a:lnTo>
                  <a:pt x="449579" y="28820"/>
                </a:lnTo>
                <a:lnTo>
                  <a:pt x="495300" y="28820"/>
                </a:lnTo>
                <a:lnTo>
                  <a:pt x="518159" y="30344"/>
                </a:lnTo>
                <a:lnTo>
                  <a:pt x="541019" y="32630"/>
                </a:lnTo>
                <a:lnTo>
                  <a:pt x="541019" y="32810"/>
                </a:lnTo>
                <a:lnTo>
                  <a:pt x="561340" y="35678"/>
                </a:lnTo>
                <a:lnTo>
                  <a:pt x="582930" y="39277"/>
                </a:lnTo>
                <a:lnTo>
                  <a:pt x="582930" y="38726"/>
                </a:lnTo>
                <a:lnTo>
                  <a:pt x="604520" y="43764"/>
                </a:lnTo>
                <a:lnTo>
                  <a:pt x="604520" y="43298"/>
                </a:lnTo>
                <a:lnTo>
                  <a:pt x="626110" y="48632"/>
                </a:lnTo>
                <a:lnTo>
                  <a:pt x="626110" y="49013"/>
                </a:lnTo>
                <a:lnTo>
                  <a:pt x="645160" y="54728"/>
                </a:lnTo>
                <a:lnTo>
                  <a:pt x="665480" y="61586"/>
                </a:lnTo>
                <a:lnTo>
                  <a:pt x="685800" y="69206"/>
                </a:lnTo>
                <a:lnTo>
                  <a:pt x="685800" y="69714"/>
                </a:lnTo>
                <a:lnTo>
                  <a:pt x="703580" y="76826"/>
                </a:lnTo>
                <a:lnTo>
                  <a:pt x="703580" y="77436"/>
                </a:lnTo>
                <a:lnTo>
                  <a:pt x="721360" y="85970"/>
                </a:lnTo>
                <a:lnTo>
                  <a:pt x="739140" y="95114"/>
                </a:lnTo>
                <a:lnTo>
                  <a:pt x="755650" y="105020"/>
                </a:lnTo>
                <a:lnTo>
                  <a:pt x="772160" y="115688"/>
                </a:lnTo>
                <a:lnTo>
                  <a:pt x="787400" y="126356"/>
                </a:lnTo>
                <a:lnTo>
                  <a:pt x="787400" y="127309"/>
                </a:lnTo>
                <a:lnTo>
                  <a:pt x="801370" y="137786"/>
                </a:lnTo>
                <a:lnTo>
                  <a:pt x="816610" y="149978"/>
                </a:lnTo>
                <a:lnTo>
                  <a:pt x="816610" y="151156"/>
                </a:lnTo>
                <a:lnTo>
                  <a:pt x="829310" y="162932"/>
                </a:lnTo>
                <a:lnTo>
                  <a:pt x="829310" y="163417"/>
                </a:lnTo>
                <a:lnTo>
                  <a:pt x="842010" y="175886"/>
                </a:lnTo>
                <a:lnTo>
                  <a:pt x="842010" y="176496"/>
                </a:lnTo>
                <a:lnTo>
                  <a:pt x="853440" y="188840"/>
                </a:lnTo>
                <a:lnTo>
                  <a:pt x="853440" y="189687"/>
                </a:lnTo>
                <a:lnTo>
                  <a:pt x="863600" y="202556"/>
                </a:lnTo>
                <a:lnTo>
                  <a:pt x="863600" y="203699"/>
                </a:lnTo>
                <a:lnTo>
                  <a:pt x="872490" y="217034"/>
                </a:lnTo>
                <a:lnTo>
                  <a:pt x="872490" y="216272"/>
                </a:lnTo>
                <a:lnTo>
                  <a:pt x="881380" y="231512"/>
                </a:lnTo>
                <a:lnTo>
                  <a:pt x="881380" y="230750"/>
                </a:lnTo>
                <a:lnTo>
                  <a:pt x="896619" y="261230"/>
                </a:lnTo>
                <a:lnTo>
                  <a:pt x="896619" y="260468"/>
                </a:lnTo>
                <a:lnTo>
                  <a:pt x="902969" y="277232"/>
                </a:lnTo>
                <a:lnTo>
                  <a:pt x="902969" y="280471"/>
                </a:lnTo>
                <a:lnTo>
                  <a:pt x="906780" y="292472"/>
                </a:lnTo>
                <a:lnTo>
                  <a:pt x="906780" y="291710"/>
                </a:lnTo>
                <a:lnTo>
                  <a:pt x="910590" y="308474"/>
                </a:lnTo>
                <a:lnTo>
                  <a:pt x="911860" y="316856"/>
                </a:lnTo>
                <a:lnTo>
                  <a:pt x="911860" y="316094"/>
                </a:lnTo>
                <a:lnTo>
                  <a:pt x="915669" y="341240"/>
                </a:lnTo>
                <a:lnTo>
                  <a:pt x="915669" y="479920"/>
                </a:lnTo>
                <a:lnTo>
                  <a:pt x="924560" y="462368"/>
                </a:lnTo>
                <a:lnTo>
                  <a:pt x="937260" y="421252"/>
                </a:lnTo>
                <a:lnTo>
                  <a:pt x="943610" y="379604"/>
                </a:lnTo>
                <a:close/>
              </a:path>
              <a:path w="943609" h="683378">
                <a:moveTo>
                  <a:pt x="55879" y="471542"/>
                </a:moveTo>
                <a:lnTo>
                  <a:pt x="50800" y="461636"/>
                </a:lnTo>
                <a:lnTo>
                  <a:pt x="50800" y="462398"/>
                </a:lnTo>
                <a:lnTo>
                  <a:pt x="46990" y="452492"/>
                </a:lnTo>
                <a:lnTo>
                  <a:pt x="46990" y="453254"/>
                </a:lnTo>
                <a:lnTo>
                  <a:pt x="43179" y="443348"/>
                </a:lnTo>
                <a:lnTo>
                  <a:pt x="43179" y="444110"/>
                </a:lnTo>
                <a:lnTo>
                  <a:pt x="40640" y="434204"/>
                </a:lnTo>
                <a:lnTo>
                  <a:pt x="40640" y="434966"/>
                </a:lnTo>
                <a:lnTo>
                  <a:pt x="38100" y="425060"/>
                </a:lnTo>
                <a:lnTo>
                  <a:pt x="38100" y="425822"/>
                </a:lnTo>
                <a:lnTo>
                  <a:pt x="35559" y="415154"/>
                </a:lnTo>
                <a:lnTo>
                  <a:pt x="35559" y="415916"/>
                </a:lnTo>
                <a:lnTo>
                  <a:pt x="33020" y="406010"/>
                </a:lnTo>
                <a:lnTo>
                  <a:pt x="33020" y="406772"/>
                </a:lnTo>
                <a:lnTo>
                  <a:pt x="31750" y="396104"/>
                </a:lnTo>
                <a:lnTo>
                  <a:pt x="31750" y="396866"/>
                </a:lnTo>
                <a:lnTo>
                  <a:pt x="29209" y="377054"/>
                </a:lnTo>
                <a:lnTo>
                  <a:pt x="29209" y="377816"/>
                </a:lnTo>
                <a:lnTo>
                  <a:pt x="27940" y="367148"/>
                </a:lnTo>
                <a:lnTo>
                  <a:pt x="27940" y="479838"/>
                </a:lnTo>
                <a:lnTo>
                  <a:pt x="31750" y="487943"/>
                </a:lnTo>
                <a:lnTo>
                  <a:pt x="39370" y="501164"/>
                </a:lnTo>
                <a:lnTo>
                  <a:pt x="46990" y="514082"/>
                </a:lnTo>
                <a:lnTo>
                  <a:pt x="54609" y="524881"/>
                </a:lnTo>
                <a:lnTo>
                  <a:pt x="54609" y="470780"/>
                </a:lnTo>
                <a:lnTo>
                  <a:pt x="55879" y="471542"/>
                </a:lnTo>
                <a:close/>
              </a:path>
              <a:path w="943609" h="683378">
                <a:moveTo>
                  <a:pt x="48259" y="260468"/>
                </a:moveTo>
                <a:lnTo>
                  <a:pt x="46990" y="261230"/>
                </a:lnTo>
                <a:lnTo>
                  <a:pt x="46990" y="263821"/>
                </a:lnTo>
                <a:lnTo>
                  <a:pt x="48259" y="260468"/>
                </a:lnTo>
                <a:close/>
              </a:path>
              <a:path w="943609" h="683378">
                <a:moveTo>
                  <a:pt x="60959" y="480686"/>
                </a:moveTo>
                <a:lnTo>
                  <a:pt x="54609" y="470780"/>
                </a:lnTo>
                <a:lnTo>
                  <a:pt x="54609" y="524881"/>
                </a:lnTo>
                <a:lnTo>
                  <a:pt x="55879" y="526681"/>
                </a:lnTo>
                <a:lnTo>
                  <a:pt x="59690" y="531937"/>
                </a:lnTo>
                <a:lnTo>
                  <a:pt x="59690" y="479924"/>
                </a:lnTo>
                <a:lnTo>
                  <a:pt x="60959" y="480686"/>
                </a:lnTo>
                <a:close/>
              </a:path>
              <a:path w="943609" h="683378">
                <a:moveTo>
                  <a:pt x="82550" y="514976"/>
                </a:moveTo>
                <a:lnTo>
                  <a:pt x="76200" y="506594"/>
                </a:lnTo>
                <a:lnTo>
                  <a:pt x="69850" y="497450"/>
                </a:lnTo>
                <a:lnTo>
                  <a:pt x="69850" y="498212"/>
                </a:lnTo>
                <a:lnTo>
                  <a:pt x="59690" y="479924"/>
                </a:lnTo>
                <a:lnTo>
                  <a:pt x="59690" y="531937"/>
                </a:lnTo>
                <a:lnTo>
                  <a:pt x="64770" y="538945"/>
                </a:lnTo>
                <a:lnTo>
                  <a:pt x="73659" y="550856"/>
                </a:lnTo>
                <a:lnTo>
                  <a:pt x="81279" y="559514"/>
                </a:lnTo>
                <a:lnTo>
                  <a:pt x="81279" y="514976"/>
                </a:lnTo>
                <a:lnTo>
                  <a:pt x="82550" y="514976"/>
                </a:lnTo>
                <a:close/>
              </a:path>
              <a:path w="943609" h="683378">
                <a:moveTo>
                  <a:pt x="81279" y="202556"/>
                </a:moveTo>
                <a:lnTo>
                  <a:pt x="80009" y="202556"/>
                </a:lnTo>
                <a:lnTo>
                  <a:pt x="80009" y="204366"/>
                </a:lnTo>
                <a:lnTo>
                  <a:pt x="81279" y="202556"/>
                </a:lnTo>
                <a:close/>
              </a:path>
              <a:path w="943609" h="683378">
                <a:moveTo>
                  <a:pt x="110490" y="547742"/>
                </a:moveTo>
                <a:lnTo>
                  <a:pt x="102870" y="539360"/>
                </a:lnTo>
                <a:lnTo>
                  <a:pt x="102870" y="540122"/>
                </a:lnTo>
                <a:lnTo>
                  <a:pt x="81279" y="514976"/>
                </a:lnTo>
                <a:lnTo>
                  <a:pt x="81279" y="559514"/>
                </a:lnTo>
                <a:lnTo>
                  <a:pt x="83820" y="562400"/>
                </a:lnTo>
                <a:lnTo>
                  <a:pt x="95250" y="573559"/>
                </a:lnTo>
                <a:lnTo>
                  <a:pt x="106679" y="584318"/>
                </a:lnTo>
                <a:lnTo>
                  <a:pt x="109220" y="586495"/>
                </a:lnTo>
                <a:lnTo>
                  <a:pt x="109220" y="547742"/>
                </a:lnTo>
                <a:lnTo>
                  <a:pt x="110490" y="547742"/>
                </a:lnTo>
                <a:close/>
              </a:path>
              <a:path w="943609" h="683378">
                <a:moveTo>
                  <a:pt x="134620" y="570602"/>
                </a:moveTo>
                <a:lnTo>
                  <a:pt x="125729" y="562982"/>
                </a:lnTo>
                <a:lnTo>
                  <a:pt x="125729" y="563744"/>
                </a:lnTo>
                <a:lnTo>
                  <a:pt x="118109" y="555362"/>
                </a:lnTo>
                <a:lnTo>
                  <a:pt x="109220" y="547742"/>
                </a:lnTo>
                <a:lnTo>
                  <a:pt x="109220" y="586495"/>
                </a:lnTo>
                <a:lnTo>
                  <a:pt x="115570" y="591938"/>
                </a:lnTo>
                <a:lnTo>
                  <a:pt x="124459" y="600320"/>
                </a:lnTo>
                <a:lnTo>
                  <a:pt x="125989" y="601330"/>
                </a:lnTo>
                <a:lnTo>
                  <a:pt x="133350" y="590229"/>
                </a:lnTo>
                <a:lnTo>
                  <a:pt x="133350" y="570602"/>
                </a:lnTo>
                <a:lnTo>
                  <a:pt x="134620" y="570602"/>
                </a:lnTo>
                <a:close/>
              </a:path>
              <a:path w="943609" h="683378">
                <a:moveTo>
                  <a:pt x="153670" y="630306"/>
                </a:moveTo>
                <a:lnTo>
                  <a:pt x="153670" y="585080"/>
                </a:lnTo>
                <a:lnTo>
                  <a:pt x="137159" y="608702"/>
                </a:lnTo>
                <a:lnTo>
                  <a:pt x="125989" y="601330"/>
                </a:lnTo>
                <a:lnTo>
                  <a:pt x="110490" y="624704"/>
                </a:lnTo>
                <a:lnTo>
                  <a:pt x="153670" y="630306"/>
                </a:lnTo>
                <a:close/>
              </a:path>
              <a:path w="943609" h="683378">
                <a:moveTo>
                  <a:pt x="115570" y="162170"/>
                </a:moveTo>
                <a:lnTo>
                  <a:pt x="114300" y="162932"/>
                </a:lnTo>
                <a:lnTo>
                  <a:pt x="114300" y="163542"/>
                </a:lnTo>
                <a:lnTo>
                  <a:pt x="115570" y="162170"/>
                </a:lnTo>
                <a:close/>
              </a:path>
              <a:path w="943609" h="683378">
                <a:moveTo>
                  <a:pt x="153670" y="585080"/>
                </a:moveTo>
                <a:lnTo>
                  <a:pt x="141575" y="577824"/>
                </a:lnTo>
                <a:lnTo>
                  <a:pt x="125989" y="601330"/>
                </a:lnTo>
                <a:lnTo>
                  <a:pt x="137159" y="608702"/>
                </a:lnTo>
                <a:lnTo>
                  <a:pt x="153670" y="585080"/>
                </a:lnTo>
                <a:close/>
              </a:path>
              <a:path w="943609" h="683378">
                <a:moveTo>
                  <a:pt x="141647" y="577715"/>
                </a:moveTo>
                <a:lnTo>
                  <a:pt x="133350" y="570602"/>
                </a:lnTo>
                <a:lnTo>
                  <a:pt x="133350" y="590229"/>
                </a:lnTo>
                <a:lnTo>
                  <a:pt x="140970" y="578737"/>
                </a:lnTo>
                <a:lnTo>
                  <a:pt x="140970" y="577460"/>
                </a:lnTo>
                <a:lnTo>
                  <a:pt x="141575" y="577824"/>
                </a:lnTo>
                <a:close/>
              </a:path>
              <a:path w="943609" h="683378">
                <a:moveTo>
                  <a:pt x="141575" y="577824"/>
                </a:moveTo>
                <a:lnTo>
                  <a:pt x="140970" y="577460"/>
                </a:lnTo>
                <a:lnTo>
                  <a:pt x="140970" y="578737"/>
                </a:lnTo>
                <a:lnTo>
                  <a:pt x="141575" y="577824"/>
                </a:lnTo>
                <a:close/>
              </a:path>
              <a:path w="943609" h="683378">
                <a:moveTo>
                  <a:pt x="142240" y="578222"/>
                </a:moveTo>
                <a:lnTo>
                  <a:pt x="141647" y="577715"/>
                </a:lnTo>
                <a:lnTo>
                  <a:pt x="142240" y="578222"/>
                </a:lnTo>
                <a:close/>
              </a:path>
              <a:path w="943609" h="683378">
                <a:moveTo>
                  <a:pt x="204470" y="636896"/>
                </a:moveTo>
                <a:lnTo>
                  <a:pt x="157479" y="553838"/>
                </a:lnTo>
                <a:lnTo>
                  <a:pt x="141647" y="577715"/>
                </a:lnTo>
                <a:lnTo>
                  <a:pt x="142240" y="578222"/>
                </a:lnTo>
                <a:lnTo>
                  <a:pt x="153670" y="585080"/>
                </a:lnTo>
                <a:lnTo>
                  <a:pt x="153670" y="630306"/>
                </a:lnTo>
                <a:lnTo>
                  <a:pt x="204470" y="636896"/>
                </a:lnTo>
                <a:close/>
              </a:path>
              <a:path w="943609" h="683378">
                <a:moveTo>
                  <a:pt x="157479" y="126356"/>
                </a:moveTo>
                <a:lnTo>
                  <a:pt x="156209" y="126356"/>
                </a:lnTo>
                <a:lnTo>
                  <a:pt x="156209" y="127309"/>
                </a:lnTo>
                <a:lnTo>
                  <a:pt x="157479" y="126356"/>
                </a:lnTo>
                <a:close/>
              </a:path>
              <a:path w="943609" h="683378">
                <a:moveTo>
                  <a:pt x="172720" y="114926"/>
                </a:moveTo>
                <a:lnTo>
                  <a:pt x="171450" y="115688"/>
                </a:lnTo>
                <a:lnTo>
                  <a:pt x="172720" y="114926"/>
                </a:lnTo>
                <a:close/>
              </a:path>
              <a:path w="943609" h="683378">
                <a:moveTo>
                  <a:pt x="205740" y="95114"/>
                </a:moveTo>
                <a:lnTo>
                  <a:pt x="204470" y="95114"/>
                </a:lnTo>
                <a:lnTo>
                  <a:pt x="204470" y="95822"/>
                </a:lnTo>
                <a:lnTo>
                  <a:pt x="205740" y="95114"/>
                </a:lnTo>
                <a:close/>
              </a:path>
              <a:path w="943609" h="683378">
                <a:moveTo>
                  <a:pt x="298449" y="54728"/>
                </a:moveTo>
                <a:lnTo>
                  <a:pt x="297179" y="54728"/>
                </a:lnTo>
                <a:lnTo>
                  <a:pt x="297179" y="55157"/>
                </a:lnTo>
                <a:lnTo>
                  <a:pt x="298449" y="54728"/>
                </a:lnTo>
                <a:close/>
              </a:path>
              <a:path w="943609" h="683378">
                <a:moveTo>
                  <a:pt x="318770" y="49080"/>
                </a:moveTo>
                <a:lnTo>
                  <a:pt x="318770" y="48632"/>
                </a:lnTo>
                <a:lnTo>
                  <a:pt x="317499" y="49394"/>
                </a:lnTo>
                <a:lnTo>
                  <a:pt x="318770" y="49080"/>
                </a:lnTo>
                <a:close/>
              </a:path>
              <a:path w="943609" h="683378">
                <a:moveTo>
                  <a:pt x="360679" y="39488"/>
                </a:moveTo>
                <a:lnTo>
                  <a:pt x="359409" y="39488"/>
                </a:lnTo>
                <a:lnTo>
                  <a:pt x="359409" y="39757"/>
                </a:lnTo>
                <a:lnTo>
                  <a:pt x="360679" y="39488"/>
                </a:lnTo>
                <a:close/>
              </a:path>
              <a:path w="943609" h="683378">
                <a:moveTo>
                  <a:pt x="382270" y="35678"/>
                </a:moveTo>
                <a:lnTo>
                  <a:pt x="380999" y="35678"/>
                </a:lnTo>
                <a:lnTo>
                  <a:pt x="380999" y="35890"/>
                </a:lnTo>
                <a:lnTo>
                  <a:pt x="382270" y="35678"/>
                </a:lnTo>
                <a:close/>
              </a:path>
              <a:path w="943609" h="683378">
                <a:moveTo>
                  <a:pt x="518159" y="30465"/>
                </a:moveTo>
                <a:lnTo>
                  <a:pt x="516890" y="30344"/>
                </a:lnTo>
                <a:lnTo>
                  <a:pt x="518159" y="30465"/>
                </a:lnTo>
                <a:close/>
              </a:path>
              <a:path w="943609" h="683378">
                <a:moveTo>
                  <a:pt x="541019" y="32810"/>
                </a:moveTo>
                <a:lnTo>
                  <a:pt x="541019" y="32630"/>
                </a:lnTo>
                <a:lnTo>
                  <a:pt x="539750" y="32630"/>
                </a:lnTo>
                <a:lnTo>
                  <a:pt x="541019" y="32810"/>
                </a:lnTo>
                <a:close/>
              </a:path>
              <a:path w="943609" h="683378">
                <a:moveTo>
                  <a:pt x="584200" y="39488"/>
                </a:moveTo>
                <a:lnTo>
                  <a:pt x="582930" y="38726"/>
                </a:lnTo>
                <a:lnTo>
                  <a:pt x="582930" y="39277"/>
                </a:lnTo>
                <a:lnTo>
                  <a:pt x="584200" y="39488"/>
                </a:lnTo>
                <a:close/>
              </a:path>
              <a:path w="943609" h="683378">
                <a:moveTo>
                  <a:pt x="605790" y="44060"/>
                </a:moveTo>
                <a:lnTo>
                  <a:pt x="604520" y="43298"/>
                </a:lnTo>
                <a:lnTo>
                  <a:pt x="604520" y="43764"/>
                </a:lnTo>
                <a:lnTo>
                  <a:pt x="605790" y="44060"/>
                </a:lnTo>
                <a:close/>
              </a:path>
              <a:path w="943609" h="683378">
                <a:moveTo>
                  <a:pt x="626110" y="49013"/>
                </a:moveTo>
                <a:lnTo>
                  <a:pt x="626110" y="48632"/>
                </a:lnTo>
                <a:lnTo>
                  <a:pt x="624840" y="48632"/>
                </a:lnTo>
                <a:lnTo>
                  <a:pt x="626110" y="49013"/>
                </a:lnTo>
                <a:close/>
              </a:path>
              <a:path w="943609" h="683378">
                <a:moveTo>
                  <a:pt x="673100" y="681327"/>
                </a:moveTo>
                <a:lnTo>
                  <a:pt x="673100" y="651374"/>
                </a:lnTo>
                <a:lnTo>
                  <a:pt x="657860" y="656708"/>
                </a:lnTo>
                <a:lnTo>
                  <a:pt x="666750" y="683378"/>
                </a:lnTo>
                <a:lnTo>
                  <a:pt x="673100" y="681327"/>
                </a:lnTo>
                <a:close/>
              </a:path>
              <a:path w="943609" h="683378">
                <a:moveTo>
                  <a:pt x="715010" y="663176"/>
                </a:moveTo>
                <a:lnTo>
                  <a:pt x="715010" y="633086"/>
                </a:lnTo>
                <a:lnTo>
                  <a:pt x="701040" y="639944"/>
                </a:lnTo>
                <a:lnTo>
                  <a:pt x="701040" y="639182"/>
                </a:lnTo>
                <a:lnTo>
                  <a:pt x="687070" y="646040"/>
                </a:lnTo>
                <a:lnTo>
                  <a:pt x="687070" y="645278"/>
                </a:lnTo>
                <a:lnTo>
                  <a:pt x="671830" y="651374"/>
                </a:lnTo>
                <a:lnTo>
                  <a:pt x="673100" y="651374"/>
                </a:lnTo>
                <a:lnTo>
                  <a:pt x="673100" y="681327"/>
                </a:lnTo>
                <a:lnTo>
                  <a:pt x="683260" y="678044"/>
                </a:lnTo>
                <a:lnTo>
                  <a:pt x="697230" y="671948"/>
                </a:lnTo>
                <a:lnTo>
                  <a:pt x="715010" y="663176"/>
                </a:lnTo>
                <a:close/>
              </a:path>
              <a:path w="943609" h="683378">
                <a:moveTo>
                  <a:pt x="685800" y="69714"/>
                </a:moveTo>
                <a:lnTo>
                  <a:pt x="685800" y="69206"/>
                </a:lnTo>
                <a:lnTo>
                  <a:pt x="684530" y="69206"/>
                </a:lnTo>
                <a:lnTo>
                  <a:pt x="685800" y="69714"/>
                </a:lnTo>
                <a:close/>
              </a:path>
              <a:path w="943609" h="683378">
                <a:moveTo>
                  <a:pt x="703580" y="77436"/>
                </a:moveTo>
                <a:lnTo>
                  <a:pt x="703580" y="76826"/>
                </a:lnTo>
                <a:lnTo>
                  <a:pt x="702310" y="76826"/>
                </a:lnTo>
                <a:lnTo>
                  <a:pt x="703580" y="77436"/>
                </a:lnTo>
                <a:close/>
              </a:path>
              <a:path w="943609" h="683378">
                <a:moveTo>
                  <a:pt x="829310" y="590381"/>
                </a:moveTo>
                <a:lnTo>
                  <a:pt x="829310" y="553076"/>
                </a:lnTo>
                <a:lnTo>
                  <a:pt x="798830" y="580508"/>
                </a:lnTo>
                <a:lnTo>
                  <a:pt x="798830" y="579746"/>
                </a:lnTo>
                <a:lnTo>
                  <a:pt x="788670" y="588890"/>
                </a:lnTo>
                <a:lnTo>
                  <a:pt x="788670" y="588128"/>
                </a:lnTo>
                <a:lnTo>
                  <a:pt x="765810" y="604892"/>
                </a:lnTo>
                <a:lnTo>
                  <a:pt x="765810" y="604130"/>
                </a:lnTo>
                <a:lnTo>
                  <a:pt x="753110" y="612512"/>
                </a:lnTo>
                <a:lnTo>
                  <a:pt x="753110" y="611750"/>
                </a:lnTo>
                <a:lnTo>
                  <a:pt x="727710" y="626990"/>
                </a:lnTo>
                <a:lnTo>
                  <a:pt x="727710" y="626228"/>
                </a:lnTo>
                <a:lnTo>
                  <a:pt x="713740" y="633086"/>
                </a:lnTo>
                <a:lnTo>
                  <a:pt x="715010" y="633086"/>
                </a:lnTo>
                <a:lnTo>
                  <a:pt x="715010" y="663176"/>
                </a:lnTo>
                <a:lnTo>
                  <a:pt x="754380" y="643751"/>
                </a:lnTo>
                <a:lnTo>
                  <a:pt x="802640" y="612243"/>
                </a:lnTo>
                <a:lnTo>
                  <a:pt x="829310" y="590381"/>
                </a:lnTo>
                <a:close/>
              </a:path>
              <a:path w="943609" h="683378">
                <a:moveTo>
                  <a:pt x="772160" y="115805"/>
                </a:moveTo>
                <a:lnTo>
                  <a:pt x="770890" y="114926"/>
                </a:lnTo>
                <a:lnTo>
                  <a:pt x="772160" y="115805"/>
                </a:lnTo>
                <a:close/>
              </a:path>
              <a:path w="943609" h="683378">
                <a:moveTo>
                  <a:pt x="787400" y="127309"/>
                </a:moveTo>
                <a:lnTo>
                  <a:pt x="787400" y="126356"/>
                </a:lnTo>
                <a:lnTo>
                  <a:pt x="786130" y="126356"/>
                </a:lnTo>
                <a:lnTo>
                  <a:pt x="787400" y="127309"/>
                </a:lnTo>
                <a:close/>
              </a:path>
              <a:path w="943609" h="683378">
                <a:moveTo>
                  <a:pt x="816610" y="151156"/>
                </a:moveTo>
                <a:lnTo>
                  <a:pt x="816610" y="149978"/>
                </a:lnTo>
                <a:lnTo>
                  <a:pt x="815340" y="149978"/>
                </a:lnTo>
                <a:lnTo>
                  <a:pt x="816610" y="151156"/>
                </a:lnTo>
                <a:close/>
              </a:path>
              <a:path w="943609" h="683378">
                <a:moveTo>
                  <a:pt x="829310" y="163417"/>
                </a:moveTo>
                <a:lnTo>
                  <a:pt x="829310" y="162932"/>
                </a:lnTo>
                <a:lnTo>
                  <a:pt x="828040" y="162170"/>
                </a:lnTo>
                <a:lnTo>
                  <a:pt x="829310" y="163417"/>
                </a:lnTo>
                <a:close/>
              </a:path>
              <a:path w="943609" h="683378">
                <a:moveTo>
                  <a:pt x="847090" y="575062"/>
                </a:moveTo>
                <a:lnTo>
                  <a:pt x="847090" y="534026"/>
                </a:lnTo>
                <a:lnTo>
                  <a:pt x="838200" y="543932"/>
                </a:lnTo>
                <a:lnTo>
                  <a:pt x="838200" y="543170"/>
                </a:lnTo>
                <a:lnTo>
                  <a:pt x="828040" y="553076"/>
                </a:lnTo>
                <a:lnTo>
                  <a:pt x="829310" y="553076"/>
                </a:lnTo>
                <a:lnTo>
                  <a:pt x="829310" y="590381"/>
                </a:lnTo>
                <a:lnTo>
                  <a:pt x="844550" y="577888"/>
                </a:lnTo>
                <a:lnTo>
                  <a:pt x="847090" y="575062"/>
                </a:lnTo>
                <a:close/>
              </a:path>
              <a:path w="943609" h="683378">
                <a:moveTo>
                  <a:pt x="842010" y="176496"/>
                </a:moveTo>
                <a:lnTo>
                  <a:pt x="842010" y="175886"/>
                </a:lnTo>
                <a:lnTo>
                  <a:pt x="840740" y="175124"/>
                </a:lnTo>
                <a:lnTo>
                  <a:pt x="842010" y="176496"/>
                </a:lnTo>
                <a:close/>
              </a:path>
              <a:path w="943609" h="683378">
                <a:moveTo>
                  <a:pt x="869950" y="549627"/>
                </a:moveTo>
                <a:lnTo>
                  <a:pt x="869950" y="503546"/>
                </a:lnTo>
                <a:lnTo>
                  <a:pt x="862330" y="514214"/>
                </a:lnTo>
                <a:lnTo>
                  <a:pt x="854710" y="524120"/>
                </a:lnTo>
                <a:lnTo>
                  <a:pt x="845819" y="534026"/>
                </a:lnTo>
                <a:lnTo>
                  <a:pt x="847090" y="534026"/>
                </a:lnTo>
                <a:lnTo>
                  <a:pt x="847090" y="575062"/>
                </a:lnTo>
                <a:lnTo>
                  <a:pt x="869950" y="549627"/>
                </a:lnTo>
                <a:close/>
              </a:path>
              <a:path w="943609" h="683378">
                <a:moveTo>
                  <a:pt x="853440" y="189687"/>
                </a:moveTo>
                <a:lnTo>
                  <a:pt x="853440" y="188840"/>
                </a:lnTo>
                <a:lnTo>
                  <a:pt x="852169" y="188078"/>
                </a:lnTo>
                <a:lnTo>
                  <a:pt x="853440" y="189687"/>
                </a:lnTo>
                <a:close/>
              </a:path>
              <a:path w="943609" h="683378">
                <a:moveTo>
                  <a:pt x="863600" y="203699"/>
                </a:moveTo>
                <a:lnTo>
                  <a:pt x="863600" y="202556"/>
                </a:lnTo>
                <a:lnTo>
                  <a:pt x="862330" y="201794"/>
                </a:lnTo>
                <a:lnTo>
                  <a:pt x="863600" y="203699"/>
                </a:lnTo>
                <a:close/>
              </a:path>
              <a:path w="943609" h="683378">
                <a:moveTo>
                  <a:pt x="882650" y="533785"/>
                </a:moveTo>
                <a:lnTo>
                  <a:pt x="882650" y="482210"/>
                </a:lnTo>
                <a:lnTo>
                  <a:pt x="876300" y="493640"/>
                </a:lnTo>
                <a:lnTo>
                  <a:pt x="876300" y="492878"/>
                </a:lnTo>
                <a:lnTo>
                  <a:pt x="868680" y="504308"/>
                </a:lnTo>
                <a:lnTo>
                  <a:pt x="869950" y="503546"/>
                </a:lnTo>
                <a:lnTo>
                  <a:pt x="869950" y="549627"/>
                </a:lnTo>
                <a:lnTo>
                  <a:pt x="877569" y="541149"/>
                </a:lnTo>
                <a:lnTo>
                  <a:pt x="882650" y="533785"/>
                </a:lnTo>
                <a:close/>
              </a:path>
              <a:path w="943609" h="683378">
                <a:moveTo>
                  <a:pt x="915669" y="479920"/>
                </a:moveTo>
                <a:lnTo>
                  <a:pt x="915669" y="369434"/>
                </a:lnTo>
                <a:lnTo>
                  <a:pt x="914400" y="381626"/>
                </a:lnTo>
                <a:lnTo>
                  <a:pt x="914400" y="380864"/>
                </a:lnTo>
                <a:lnTo>
                  <a:pt x="913130" y="393818"/>
                </a:lnTo>
                <a:lnTo>
                  <a:pt x="913130" y="393056"/>
                </a:lnTo>
                <a:lnTo>
                  <a:pt x="910590" y="405248"/>
                </a:lnTo>
                <a:lnTo>
                  <a:pt x="910590" y="404486"/>
                </a:lnTo>
                <a:lnTo>
                  <a:pt x="908050" y="416678"/>
                </a:lnTo>
                <a:lnTo>
                  <a:pt x="908050" y="415916"/>
                </a:lnTo>
                <a:lnTo>
                  <a:pt x="905510" y="428108"/>
                </a:lnTo>
                <a:lnTo>
                  <a:pt x="905510" y="427346"/>
                </a:lnTo>
                <a:lnTo>
                  <a:pt x="901700" y="439538"/>
                </a:lnTo>
                <a:lnTo>
                  <a:pt x="901700" y="438776"/>
                </a:lnTo>
                <a:lnTo>
                  <a:pt x="897890" y="450206"/>
                </a:lnTo>
                <a:lnTo>
                  <a:pt x="892810" y="461636"/>
                </a:lnTo>
                <a:lnTo>
                  <a:pt x="892810" y="460874"/>
                </a:lnTo>
                <a:lnTo>
                  <a:pt x="887730" y="472304"/>
                </a:lnTo>
                <a:lnTo>
                  <a:pt x="887730" y="471542"/>
                </a:lnTo>
                <a:lnTo>
                  <a:pt x="881380" y="482972"/>
                </a:lnTo>
                <a:lnTo>
                  <a:pt x="882650" y="482210"/>
                </a:lnTo>
                <a:lnTo>
                  <a:pt x="882650" y="533785"/>
                </a:lnTo>
                <a:lnTo>
                  <a:pt x="904240" y="502488"/>
                </a:lnTo>
                <a:lnTo>
                  <a:pt x="915669" y="479920"/>
                </a:lnTo>
                <a:close/>
              </a:path>
              <a:path w="943609" h="683378">
                <a:moveTo>
                  <a:pt x="902969" y="280471"/>
                </a:moveTo>
                <a:lnTo>
                  <a:pt x="902969" y="277232"/>
                </a:lnTo>
                <a:lnTo>
                  <a:pt x="901700" y="276470"/>
                </a:lnTo>
                <a:lnTo>
                  <a:pt x="902969" y="28047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2666979" y="6080759"/>
            <a:ext cx="944805" cy="683514"/>
          </a:xfrm>
          <a:custGeom>
            <a:avLst/>
            <a:gdLst/>
            <a:ahLst/>
            <a:cxnLst/>
            <a:rect l="l" t="t" r="r" b="b"/>
            <a:pathLst>
              <a:path w="944805" h="683514">
                <a:moveTo>
                  <a:pt x="773335" y="50291"/>
                </a:moveTo>
                <a:lnTo>
                  <a:pt x="729937" y="25557"/>
                </a:lnTo>
                <a:lnTo>
                  <a:pt x="683419" y="5333"/>
                </a:lnTo>
                <a:lnTo>
                  <a:pt x="668179" y="0"/>
                </a:lnTo>
                <a:lnTo>
                  <a:pt x="658273" y="26670"/>
                </a:lnTo>
                <a:lnTo>
                  <a:pt x="673513" y="32004"/>
                </a:lnTo>
                <a:lnTo>
                  <a:pt x="673513" y="32324"/>
                </a:lnTo>
                <a:lnTo>
                  <a:pt x="700945" y="43875"/>
                </a:lnTo>
                <a:lnTo>
                  <a:pt x="700945" y="43434"/>
                </a:lnTo>
                <a:lnTo>
                  <a:pt x="715423" y="50291"/>
                </a:lnTo>
                <a:lnTo>
                  <a:pt x="715423" y="50672"/>
                </a:lnTo>
                <a:lnTo>
                  <a:pt x="728377" y="57150"/>
                </a:lnTo>
                <a:lnTo>
                  <a:pt x="741331" y="64008"/>
                </a:lnTo>
                <a:lnTo>
                  <a:pt x="741331" y="64456"/>
                </a:lnTo>
                <a:lnTo>
                  <a:pt x="753523" y="71628"/>
                </a:lnTo>
                <a:lnTo>
                  <a:pt x="753523" y="70866"/>
                </a:lnTo>
                <a:lnTo>
                  <a:pt x="758095" y="73914"/>
                </a:lnTo>
                <a:lnTo>
                  <a:pt x="773335" y="50291"/>
                </a:lnTo>
                <a:close/>
              </a:path>
              <a:path w="944805" h="683514">
                <a:moveTo>
                  <a:pt x="673513" y="32324"/>
                </a:moveTo>
                <a:lnTo>
                  <a:pt x="673513" y="32004"/>
                </a:lnTo>
                <a:lnTo>
                  <a:pt x="672751" y="32004"/>
                </a:lnTo>
                <a:lnTo>
                  <a:pt x="673513" y="32324"/>
                </a:lnTo>
                <a:close/>
              </a:path>
              <a:path w="944805" h="683514">
                <a:moveTo>
                  <a:pt x="701707" y="44196"/>
                </a:moveTo>
                <a:lnTo>
                  <a:pt x="700945" y="43434"/>
                </a:lnTo>
                <a:lnTo>
                  <a:pt x="700945" y="43875"/>
                </a:lnTo>
                <a:lnTo>
                  <a:pt x="701707" y="44196"/>
                </a:lnTo>
                <a:close/>
              </a:path>
              <a:path w="944805" h="683514">
                <a:moveTo>
                  <a:pt x="715423" y="50672"/>
                </a:moveTo>
                <a:lnTo>
                  <a:pt x="715423" y="50291"/>
                </a:lnTo>
                <a:lnTo>
                  <a:pt x="714661" y="50291"/>
                </a:lnTo>
                <a:lnTo>
                  <a:pt x="715423" y="50672"/>
                </a:lnTo>
                <a:close/>
              </a:path>
              <a:path w="944805" h="683514">
                <a:moveTo>
                  <a:pt x="741331" y="64456"/>
                </a:moveTo>
                <a:lnTo>
                  <a:pt x="741331" y="64008"/>
                </a:lnTo>
                <a:lnTo>
                  <a:pt x="740569" y="64008"/>
                </a:lnTo>
                <a:lnTo>
                  <a:pt x="741331" y="64456"/>
                </a:lnTo>
                <a:close/>
              </a:path>
              <a:path w="944805" h="683514">
                <a:moveTo>
                  <a:pt x="914305" y="199644"/>
                </a:moveTo>
                <a:lnTo>
                  <a:pt x="890349" y="158935"/>
                </a:lnTo>
                <a:lnTo>
                  <a:pt x="859061" y="120157"/>
                </a:lnTo>
                <a:lnTo>
                  <a:pt x="843439" y="104394"/>
                </a:lnTo>
                <a:lnTo>
                  <a:pt x="823627" y="124968"/>
                </a:lnTo>
                <a:lnTo>
                  <a:pt x="829723" y="130302"/>
                </a:lnTo>
                <a:lnTo>
                  <a:pt x="829723" y="131064"/>
                </a:lnTo>
                <a:lnTo>
                  <a:pt x="838867" y="140208"/>
                </a:lnTo>
                <a:lnTo>
                  <a:pt x="847249" y="149352"/>
                </a:lnTo>
                <a:lnTo>
                  <a:pt x="847249" y="150252"/>
                </a:lnTo>
                <a:lnTo>
                  <a:pt x="854869" y="159257"/>
                </a:lnTo>
                <a:lnTo>
                  <a:pt x="863251" y="169926"/>
                </a:lnTo>
                <a:lnTo>
                  <a:pt x="863251" y="170230"/>
                </a:lnTo>
                <a:lnTo>
                  <a:pt x="870109" y="179831"/>
                </a:lnTo>
                <a:lnTo>
                  <a:pt x="870109" y="179069"/>
                </a:lnTo>
                <a:lnTo>
                  <a:pt x="876967" y="190499"/>
                </a:lnTo>
                <a:lnTo>
                  <a:pt x="876967" y="191008"/>
                </a:lnTo>
                <a:lnTo>
                  <a:pt x="883063" y="201167"/>
                </a:lnTo>
                <a:lnTo>
                  <a:pt x="883063" y="201834"/>
                </a:lnTo>
                <a:lnTo>
                  <a:pt x="888397" y="211836"/>
                </a:lnTo>
                <a:lnTo>
                  <a:pt x="914305" y="199644"/>
                </a:lnTo>
                <a:close/>
              </a:path>
              <a:path w="944805" h="683514">
                <a:moveTo>
                  <a:pt x="829723" y="131064"/>
                </a:moveTo>
                <a:lnTo>
                  <a:pt x="829723" y="130302"/>
                </a:lnTo>
                <a:lnTo>
                  <a:pt x="828961" y="130302"/>
                </a:lnTo>
                <a:lnTo>
                  <a:pt x="829723" y="131064"/>
                </a:lnTo>
                <a:close/>
              </a:path>
              <a:path w="944805" h="683514">
                <a:moveTo>
                  <a:pt x="838867" y="140271"/>
                </a:moveTo>
                <a:lnTo>
                  <a:pt x="838105" y="139446"/>
                </a:lnTo>
                <a:lnTo>
                  <a:pt x="838867" y="140271"/>
                </a:lnTo>
                <a:close/>
              </a:path>
              <a:path w="944805" h="683514">
                <a:moveTo>
                  <a:pt x="847249" y="150252"/>
                </a:moveTo>
                <a:lnTo>
                  <a:pt x="847249" y="149352"/>
                </a:lnTo>
                <a:lnTo>
                  <a:pt x="846487" y="149352"/>
                </a:lnTo>
                <a:lnTo>
                  <a:pt x="847249" y="150252"/>
                </a:lnTo>
                <a:close/>
              </a:path>
              <a:path w="944805" h="683514">
                <a:moveTo>
                  <a:pt x="863251" y="170230"/>
                </a:moveTo>
                <a:lnTo>
                  <a:pt x="863251" y="169926"/>
                </a:lnTo>
                <a:lnTo>
                  <a:pt x="862489" y="169163"/>
                </a:lnTo>
                <a:lnTo>
                  <a:pt x="863251" y="170230"/>
                </a:lnTo>
                <a:close/>
              </a:path>
              <a:path w="944805" h="683514">
                <a:moveTo>
                  <a:pt x="876967" y="191008"/>
                </a:moveTo>
                <a:lnTo>
                  <a:pt x="876967" y="190499"/>
                </a:lnTo>
                <a:lnTo>
                  <a:pt x="876205" y="189737"/>
                </a:lnTo>
                <a:lnTo>
                  <a:pt x="876967" y="191008"/>
                </a:lnTo>
                <a:close/>
              </a:path>
              <a:path w="944805" h="683514">
                <a:moveTo>
                  <a:pt x="883063" y="201834"/>
                </a:moveTo>
                <a:lnTo>
                  <a:pt x="883063" y="201167"/>
                </a:lnTo>
                <a:lnTo>
                  <a:pt x="882301" y="200405"/>
                </a:lnTo>
                <a:lnTo>
                  <a:pt x="883063" y="201834"/>
                </a:lnTo>
                <a:close/>
              </a:path>
              <a:path w="944805" h="683514">
                <a:moveTo>
                  <a:pt x="915829" y="399266"/>
                </a:moveTo>
                <a:lnTo>
                  <a:pt x="915829" y="342138"/>
                </a:lnTo>
                <a:lnTo>
                  <a:pt x="915067" y="351282"/>
                </a:lnTo>
                <a:lnTo>
                  <a:pt x="915067" y="350520"/>
                </a:lnTo>
                <a:lnTo>
                  <a:pt x="913543" y="358902"/>
                </a:lnTo>
                <a:lnTo>
                  <a:pt x="912781" y="367284"/>
                </a:lnTo>
                <a:lnTo>
                  <a:pt x="912781" y="366522"/>
                </a:lnTo>
                <a:lnTo>
                  <a:pt x="911257" y="374904"/>
                </a:lnTo>
                <a:lnTo>
                  <a:pt x="907447" y="391668"/>
                </a:lnTo>
                <a:lnTo>
                  <a:pt x="907447" y="390906"/>
                </a:lnTo>
                <a:lnTo>
                  <a:pt x="905923" y="396240"/>
                </a:lnTo>
                <a:lnTo>
                  <a:pt x="915829" y="399266"/>
                </a:lnTo>
                <a:close/>
              </a:path>
              <a:path w="944805" h="683514">
                <a:moveTo>
                  <a:pt x="944805" y="323549"/>
                </a:moveTo>
                <a:lnTo>
                  <a:pt x="944367" y="310895"/>
                </a:lnTo>
                <a:lnTo>
                  <a:pt x="943342" y="298285"/>
                </a:lnTo>
                <a:lnTo>
                  <a:pt x="941737" y="285750"/>
                </a:lnTo>
                <a:lnTo>
                  <a:pt x="941737" y="284988"/>
                </a:lnTo>
                <a:lnTo>
                  <a:pt x="913543" y="289560"/>
                </a:lnTo>
                <a:lnTo>
                  <a:pt x="913543" y="290322"/>
                </a:lnTo>
                <a:lnTo>
                  <a:pt x="915067" y="302514"/>
                </a:lnTo>
                <a:lnTo>
                  <a:pt x="915067" y="301752"/>
                </a:lnTo>
                <a:lnTo>
                  <a:pt x="915829" y="313944"/>
                </a:lnTo>
                <a:lnTo>
                  <a:pt x="915829" y="399266"/>
                </a:lnTo>
                <a:lnTo>
                  <a:pt x="933355" y="404622"/>
                </a:lnTo>
                <a:lnTo>
                  <a:pt x="942559" y="361449"/>
                </a:lnTo>
                <a:lnTo>
                  <a:pt x="944654" y="336214"/>
                </a:lnTo>
                <a:lnTo>
                  <a:pt x="944805" y="323549"/>
                </a:lnTo>
                <a:close/>
              </a:path>
              <a:path w="944805" h="683514">
                <a:moveTo>
                  <a:pt x="816769" y="570406"/>
                </a:moveTo>
                <a:lnTo>
                  <a:pt x="816769" y="533400"/>
                </a:lnTo>
                <a:lnTo>
                  <a:pt x="802291" y="545592"/>
                </a:lnTo>
                <a:lnTo>
                  <a:pt x="796957" y="549402"/>
                </a:lnTo>
                <a:lnTo>
                  <a:pt x="814483" y="572262"/>
                </a:lnTo>
                <a:lnTo>
                  <a:pt x="816769" y="570406"/>
                </a:lnTo>
                <a:close/>
              </a:path>
              <a:path w="944805" h="683514">
                <a:moveTo>
                  <a:pt x="829723" y="559553"/>
                </a:moveTo>
                <a:lnTo>
                  <a:pt x="829723" y="520445"/>
                </a:lnTo>
                <a:lnTo>
                  <a:pt x="828961" y="521208"/>
                </a:lnTo>
                <a:lnTo>
                  <a:pt x="816007" y="533400"/>
                </a:lnTo>
                <a:lnTo>
                  <a:pt x="816769" y="533400"/>
                </a:lnTo>
                <a:lnTo>
                  <a:pt x="816769" y="570406"/>
                </a:lnTo>
                <a:lnTo>
                  <a:pt x="826115" y="562819"/>
                </a:lnTo>
                <a:lnTo>
                  <a:pt x="829723" y="559553"/>
                </a:lnTo>
                <a:close/>
              </a:path>
              <a:path w="944805" h="683514">
                <a:moveTo>
                  <a:pt x="829332" y="520816"/>
                </a:moveTo>
                <a:lnTo>
                  <a:pt x="828961" y="521165"/>
                </a:lnTo>
                <a:lnTo>
                  <a:pt x="829332" y="520816"/>
                </a:lnTo>
                <a:close/>
              </a:path>
              <a:path w="944805" h="683514">
                <a:moveTo>
                  <a:pt x="829723" y="520445"/>
                </a:moveTo>
                <a:lnTo>
                  <a:pt x="829332" y="520816"/>
                </a:lnTo>
                <a:lnTo>
                  <a:pt x="828961" y="521208"/>
                </a:lnTo>
                <a:lnTo>
                  <a:pt x="829723" y="520445"/>
                </a:lnTo>
                <a:close/>
              </a:path>
              <a:path w="944805" h="683514">
                <a:moveTo>
                  <a:pt x="841915" y="548269"/>
                </a:moveTo>
                <a:lnTo>
                  <a:pt x="841915" y="507492"/>
                </a:lnTo>
                <a:lnTo>
                  <a:pt x="829332" y="520816"/>
                </a:lnTo>
                <a:lnTo>
                  <a:pt x="829723" y="520445"/>
                </a:lnTo>
                <a:lnTo>
                  <a:pt x="829723" y="559553"/>
                </a:lnTo>
                <a:lnTo>
                  <a:pt x="835465" y="554356"/>
                </a:lnTo>
                <a:lnTo>
                  <a:pt x="841915" y="548269"/>
                </a:lnTo>
                <a:close/>
              </a:path>
              <a:path w="944805" h="683514">
                <a:moveTo>
                  <a:pt x="853345" y="537074"/>
                </a:moveTo>
                <a:lnTo>
                  <a:pt x="853345" y="494538"/>
                </a:lnTo>
                <a:lnTo>
                  <a:pt x="841153" y="508254"/>
                </a:lnTo>
                <a:lnTo>
                  <a:pt x="841915" y="507492"/>
                </a:lnTo>
                <a:lnTo>
                  <a:pt x="841915" y="548269"/>
                </a:lnTo>
                <a:lnTo>
                  <a:pt x="844804" y="545543"/>
                </a:lnTo>
                <a:lnTo>
                  <a:pt x="853345" y="537074"/>
                </a:lnTo>
                <a:close/>
              </a:path>
              <a:path w="944805" h="683514">
                <a:moveTo>
                  <a:pt x="864013" y="525815"/>
                </a:moveTo>
                <a:lnTo>
                  <a:pt x="864013" y="480822"/>
                </a:lnTo>
                <a:lnTo>
                  <a:pt x="852583" y="495300"/>
                </a:lnTo>
                <a:lnTo>
                  <a:pt x="853345" y="494538"/>
                </a:lnTo>
                <a:lnTo>
                  <a:pt x="853345" y="537074"/>
                </a:lnTo>
                <a:lnTo>
                  <a:pt x="854007" y="536419"/>
                </a:lnTo>
                <a:lnTo>
                  <a:pt x="862943" y="527022"/>
                </a:lnTo>
                <a:lnTo>
                  <a:pt x="864013" y="525815"/>
                </a:lnTo>
                <a:close/>
              </a:path>
              <a:path w="944805" h="683514">
                <a:moveTo>
                  <a:pt x="895255" y="485394"/>
                </a:moveTo>
                <a:lnTo>
                  <a:pt x="871633" y="469392"/>
                </a:lnTo>
                <a:lnTo>
                  <a:pt x="863251" y="481584"/>
                </a:lnTo>
                <a:lnTo>
                  <a:pt x="864013" y="480822"/>
                </a:lnTo>
                <a:lnTo>
                  <a:pt x="864013" y="525815"/>
                </a:lnTo>
                <a:lnTo>
                  <a:pt x="871485" y="517391"/>
                </a:lnTo>
                <a:lnTo>
                  <a:pt x="879505" y="507566"/>
                </a:lnTo>
                <a:lnTo>
                  <a:pt x="886873" y="497586"/>
                </a:lnTo>
                <a:lnTo>
                  <a:pt x="895255" y="485394"/>
                </a:lnTo>
                <a:close/>
              </a:path>
              <a:path w="944805" h="683514">
                <a:moveTo>
                  <a:pt x="626269" y="633984"/>
                </a:moveTo>
                <a:lnTo>
                  <a:pt x="623983" y="634746"/>
                </a:lnTo>
                <a:lnTo>
                  <a:pt x="625507" y="641011"/>
                </a:lnTo>
                <a:lnTo>
                  <a:pt x="625507" y="634746"/>
                </a:lnTo>
                <a:lnTo>
                  <a:pt x="626269" y="633984"/>
                </a:lnTo>
                <a:close/>
              </a:path>
              <a:path w="944805" h="683514">
                <a:moveTo>
                  <a:pt x="646843" y="658113"/>
                </a:moveTo>
                <a:lnTo>
                  <a:pt x="646843" y="628650"/>
                </a:lnTo>
                <a:lnTo>
                  <a:pt x="625507" y="634746"/>
                </a:lnTo>
                <a:lnTo>
                  <a:pt x="625507" y="641011"/>
                </a:lnTo>
                <a:lnTo>
                  <a:pt x="630841" y="662940"/>
                </a:lnTo>
                <a:lnTo>
                  <a:pt x="640797" y="660036"/>
                </a:lnTo>
                <a:lnTo>
                  <a:pt x="646843" y="658113"/>
                </a:lnTo>
                <a:close/>
              </a:path>
              <a:path w="944805" h="683514">
                <a:moveTo>
                  <a:pt x="666655" y="651607"/>
                </a:moveTo>
                <a:lnTo>
                  <a:pt x="666655" y="621792"/>
                </a:lnTo>
                <a:lnTo>
                  <a:pt x="646081" y="628650"/>
                </a:lnTo>
                <a:lnTo>
                  <a:pt x="646843" y="628650"/>
                </a:lnTo>
                <a:lnTo>
                  <a:pt x="646843" y="658113"/>
                </a:lnTo>
                <a:lnTo>
                  <a:pt x="653129" y="656115"/>
                </a:lnTo>
                <a:lnTo>
                  <a:pt x="665139" y="652136"/>
                </a:lnTo>
                <a:lnTo>
                  <a:pt x="666655" y="651607"/>
                </a:lnTo>
                <a:close/>
              </a:path>
              <a:path w="944805" h="683514">
                <a:moveTo>
                  <a:pt x="685705" y="644781"/>
                </a:moveTo>
                <a:lnTo>
                  <a:pt x="685705" y="614172"/>
                </a:lnTo>
                <a:lnTo>
                  <a:pt x="665893" y="621792"/>
                </a:lnTo>
                <a:lnTo>
                  <a:pt x="666655" y="621792"/>
                </a:lnTo>
                <a:lnTo>
                  <a:pt x="666655" y="651607"/>
                </a:lnTo>
                <a:lnTo>
                  <a:pt x="676911" y="648031"/>
                </a:lnTo>
                <a:lnTo>
                  <a:pt x="685705" y="644781"/>
                </a:lnTo>
                <a:close/>
              </a:path>
              <a:path w="944805" h="683514">
                <a:moveTo>
                  <a:pt x="722281" y="629523"/>
                </a:moveTo>
                <a:lnTo>
                  <a:pt x="722281" y="597408"/>
                </a:lnTo>
                <a:lnTo>
                  <a:pt x="703993" y="606552"/>
                </a:lnTo>
                <a:lnTo>
                  <a:pt x="684943" y="614172"/>
                </a:lnTo>
                <a:lnTo>
                  <a:pt x="685705" y="614172"/>
                </a:lnTo>
                <a:lnTo>
                  <a:pt x="685705" y="644781"/>
                </a:lnTo>
                <a:lnTo>
                  <a:pt x="688533" y="643736"/>
                </a:lnTo>
                <a:lnTo>
                  <a:pt x="700091" y="639183"/>
                </a:lnTo>
                <a:lnTo>
                  <a:pt x="711670" y="634306"/>
                </a:lnTo>
                <a:lnTo>
                  <a:pt x="722281" y="629523"/>
                </a:lnTo>
                <a:close/>
              </a:path>
              <a:path w="944805" h="683514">
                <a:moveTo>
                  <a:pt x="740569" y="620268"/>
                </a:moveTo>
                <a:lnTo>
                  <a:pt x="726853" y="595122"/>
                </a:lnTo>
                <a:lnTo>
                  <a:pt x="721519" y="597408"/>
                </a:lnTo>
                <a:lnTo>
                  <a:pt x="722281" y="597408"/>
                </a:lnTo>
                <a:lnTo>
                  <a:pt x="722281" y="629523"/>
                </a:lnTo>
                <a:lnTo>
                  <a:pt x="723356" y="629039"/>
                </a:lnTo>
                <a:lnTo>
                  <a:pt x="735235" y="623316"/>
                </a:lnTo>
                <a:lnTo>
                  <a:pt x="740569" y="620268"/>
                </a:lnTo>
                <a:close/>
              </a:path>
              <a:path w="944805" h="683514">
                <a:moveTo>
                  <a:pt x="518065" y="681370"/>
                </a:moveTo>
                <a:lnTo>
                  <a:pt x="518065" y="653034"/>
                </a:lnTo>
                <a:lnTo>
                  <a:pt x="495967" y="654507"/>
                </a:lnTo>
                <a:lnTo>
                  <a:pt x="448723" y="654558"/>
                </a:lnTo>
                <a:lnTo>
                  <a:pt x="447961" y="654436"/>
                </a:lnTo>
                <a:lnTo>
                  <a:pt x="430435" y="653034"/>
                </a:lnTo>
                <a:lnTo>
                  <a:pt x="428149" y="681990"/>
                </a:lnTo>
                <a:lnTo>
                  <a:pt x="449485" y="682799"/>
                </a:lnTo>
                <a:lnTo>
                  <a:pt x="472345" y="683514"/>
                </a:lnTo>
                <a:lnTo>
                  <a:pt x="495967" y="682752"/>
                </a:lnTo>
                <a:lnTo>
                  <a:pt x="518065" y="681370"/>
                </a:lnTo>
                <a:close/>
              </a:path>
              <a:path w="944805" h="683514">
                <a:moveTo>
                  <a:pt x="449485" y="654558"/>
                </a:moveTo>
                <a:lnTo>
                  <a:pt x="448723" y="654497"/>
                </a:lnTo>
                <a:lnTo>
                  <a:pt x="449485" y="654558"/>
                </a:lnTo>
                <a:close/>
              </a:path>
              <a:path w="944805" h="683514">
                <a:moveTo>
                  <a:pt x="545497" y="678942"/>
                </a:moveTo>
                <a:lnTo>
                  <a:pt x="541687" y="650748"/>
                </a:lnTo>
                <a:lnTo>
                  <a:pt x="540163" y="650821"/>
                </a:lnTo>
                <a:lnTo>
                  <a:pt x="517303" y="653034"/>
                </a:lnTo>
                <a:lnTo>
                  <a:pt x="518065" y="653034"/>
                </a:lnTo>
                <a:lnTo>
                  <a:pt x="518065" y="681370"/>
                </a:lnTo>
                <a:lnTo>
                  <a:pt x="520351" y="681228"/>
                </a:lnTo>
                <a:lnTo>
                  <a:pt x="543973" y="678942"/>
                </a:lnTo>
                <a:lnTo>
                  <a:pt x="545497" y="678942"/>
                </a:lnTo>
                <a:close/>
              </a:path>
              <a:path w="944805" h="683514">
                <a:moveTo>
                  <a:pt x="259747" y="614172"/>
                </a:moveTo>
                <a:lnTo>
                  <a:pt x="241459" y="606552"/>
                </a:lnTo>
                <a:lnTo>
                  <a:pt x="230791" y="633222"/>
                </a:lnTo>
                <a:lnTo>
                  <a:pt x="249079" y="640842"/>
                </a:lnTo>
                <a:lnTo>
                  <a:pt x="258985" y="644652"/>
                </a:lnTo>
                <a:lnTo>
                  <a:pt x="258985" y="614172"/>
                </a:lnTo>
                <a:lnTo>
                  <a:pt x="259747" y="614172"/>
                </a:lnTo>
                <a:close/>
              </a:path>
              <a:path w="944805" h="683514">
                <a:moveTo>
                  <a:pt x="319183" y="664201"/>
                </a:moveTo>
                <a:lnTo>
                  <a:pt x="319183" y="634746"/>
                </a:lnTo>
                <a:lnTo>
                  <a:pt x="298609" y="628650"/>
                </a:lnTo>
                <a:lnTo>
                  <a:pt x="278797" y="621792"/>
                </a:lnTo>
                <a:lnTo>
                  <a:pt x="258985" y="614172"/>
                </a:lnTo>
                <a:lnTo>
                  <a:pt x="258985" y="644652"/>
                </a:lnTo>
                <a:lnTo>
                  <a:pt x="268891" y="648462"/>
                </a:lnTo>
                <a:lnTo>
                  <a:pt x="289465" y="655320"/>
                </a:lnTo>
                <a:lnTo>
                  <a:pt x="310801" y="662178"/>
                </a:lnTo>
                <a:lnTo>
                  <a:pt x="319183" y="664201"/>
                </a:lnTo>
                <a:close/>
              </a:path>
              <a:path w="944805" h="683514">
                <a:moveTo>
                  <a:pt x="339757" y="668758"/>
                </a:moveTo>
                <a:lnTo>
                  <a:pt x="339757" y="640080"/>
                </a:lnTo>
                <a:lnTo>
                  <a:pt x="318421" y="633984"/>
                </a:lnTo>
                <a:lnTo>
                  <a:pt x="319183" y="634746"/>
                </a:lnTo>
                <a:lnTo>
                  <a:pt x="319183" y="664201"/>
                </a:lnTo>
                <a:lnTo>
                  <a:pt x="332899" y="667512"/>
                </a:lnTo>
                <a:lnTo>
                  <a:pt x="339757" y="668758"/>
                </a:lnTo>
                <a:close/>
              </a:path>
              <a:path w="944805" h="683514">
                <a:moveTo>
                  <a:pt x="347377" y="641604"/>
                </a:moveTo>
                <a:lnTo>
                  <a:pt x="338995" y="639318"/>
                </a:lnTo>
                <a:lnTo>
                  <a:pt x="339757" y="640080"/>
                </a:lnTo>
                <a:lnTo>
                  <a:pt x="339757" y="668758"/>
                </a:lnTo>
                <a:lnTo>
                  <a:pt x="341281" y="669036"/>
                </a:lnTo>
                <a:lnTo>
                  <a:pt x="347377" y="641604"/>
                </a:lnTo>
                <a:close/>
              </a:path>
              <a:path w="944805" h="683514">
                <a:moveTo>
                  <a:pt x="92107" y="495300"/>
                </a:moveTo>
                <a:lnTo>
                  <a:pt x="89821" y="491490"/>
                </a:lnTo>
                <a:lnTo>
                  <a:pt x="66961" y="509016"/>
                </a:lnTo>
                <a:lnTo>
                  <a:pt x="74922" y="518833"/>
                </a:lnTo>
                <a:lnTo>
                  <a:pt x="83161" y="528299"/>
                </a:lnTo>
                <a:lnTo>
                  <a:pt x="91345" y="537066"/>
                </a:lnTo>
                <a:lnTo>
                  <a:pt x="91345" y="494538"/>
                </a:lnTo>
                <a:lnTo>
                  <a:pt x="92107" y="495300"/>
                </a:lnTo>
                <a:close/>
              </a:path>
              <a:path w="944805" h="683514">
                <a:moveTo>
                  <a:pt x="115729" y="560322"/>
                </a:moveTo>
                <a:lnTo>
                  <a:pt x="115729" y="521208"/>
                </a:lnTo>
                <a:lnTo>
                  <a:pt x="114967" y="520445"/>
                </a:lnTo>
                <a:lnTo>
                  <a:pt x="102775" y="507492"/>
                </a:lnTo>
                <a:lnTo>
                  <a:pt x="91345" y="494538"/>
                </a:lnTo>
                <a:lnTo>
                  <a:pt x="91345" y="537066"/>
                </a:lnTo>
                <a:lnTo>
                  <a:pt x="91962" y="537726"/>
                </a:lnTo>
                <a:lnTo>
                  <a:pt x="101202" y="546988"/>
                </a:lnTo>
                <a:lnTo>
                  <a:pt x="110759" y="555961"/>
                </a:lnTo>
                <a:lnTo>
                  <a:pt x="115729" y="560322"/>
                </a:lnTo>
                <a:close/>
              </a:path>
              <a:path w="944805" h="683514">
                <a:moveTo>
                  <a:pt x="103537" y="508254"/>
                </a:moveTo>
                <a:lnTo>
                  <a:pt x="102775" y="507396"/>
                </a:lnTo>
                <a:lnTo>
                  <a:pt x="103537" y="508254"/>
                </a:lnTo>
                <a:close/>
              </a:path>
              <a:path w="944805" h="683514">
                <a:moveTo>
                  <a:pt x="115359" y="520816"/>
                </a:moveTo>
                <a:lnTo>
                  <a:pt x="114967" y="520401"/>
                </a:lnTo>
                <a:lnTo>
                  <a:pt x="115359" y="520816"/>
                </a:lnTo>
                <a:close/>
              </a:path>
              <a:path w="944805" h="683514">
                <a:moveTo>
                  <a:pt x="115729" y="521208"/>
                </a:moveTo>
                <a:lnTo>
                  <a:pt x="115359" y="520816"/>
                </a:lnTo>
                <a:lnTo>
                  <a:pt x="114967" y="520445"/>
                </a:lnTo>
                <a:lnTo>
                  <a:pt x="115729" y="521208"/>
                </a:lnTo>
                <a:close/>
              </a:path>
              <a:path w="944805" h="683514">
                <a:moveTo>
                  <a:pt x="143161" y="545592"/>
                </a:moveTo>
                <a:lnTo>
                  <a:pt x="128683" y="533400"/>
                </a:lnTo>
                <a:lnTo>
                  <a:pt x="115359" y="520816"/>
                </a:lnTo>
                <a:lnTo>
                  <a:pt x="115729" y="521208"/>
                </a:lnTo>
                <a:lnTo>
                  <a:pt x="115729" y="560322"/>
                </a:lnTo>
                <a:lnTo>
                  <a:pt x="120512" y="564518"/>
                </a:lnTo>
                <a:lnTo>
                  <a:pt x="130337" y="572533"/>
                </a:lnTo>
                <a:lnTo>
                  <a:pt x="140113" y="579882"/>
                </a:lnTo>
                <a:lnTo>
                  <a:pt x="142399" y="581495"/>
                </a:lnTo>
                <a:lnTo>
                  <a:pt x="142399" y="545592"/>
                </a:lnTo>
                <a:lnTo>
                  <a:pt x="143161" y="545592"/>
                </a:lnTo>
                <a:close/>
              </a:path>
              <a:path w="944805" h="683514">
                <a:moveTo>
                  <a:pt x="157639" y="557022"/>
                </a:moveTo>
                <a:lnTo>
                  <a:pt x="142399" y="545592"/>
                </a:lnTo>
                <a:lnTo>
                  <a:pt x="142399" y="581495"/>
                </a:lnTo>
                <a:lnTo>
                  <a:pt x="153067" y="589026"/>
                </a:lnTo>
                <a:lnTo>
                  <a:pt x="156877" y="583830"/>
                </a:lnTo>
                <a:lnTo>
                  <a:pt x="156877" y="557022"/>
                </a:lnTo>
                <a:lnTo>
                  <a:pt x="157639" y="557022"/>
                </a:lnTo>
                <a:close/>
              </a:path>
              <a:path w="944805" h="683514">
                <a:moveTo>
                  <a:pt x="169831" y="566166"/>
                </a:moveTo>
                <a:lnTo>
                  <a:pt x="156877" y="557022"/>
                </a:lnTo>
                <a:lnTo>
                  <a:pt x="156877" y="583830"/>
                </a:lnTo>
                <a:lnTo>
                  <a:pt x="169831" y="566166"/>
                </a:lnTo>
                <a:close/>
              </a:path>
              <a:path w="944805" h="683514">
                <a:moveTo>
                  <a:pt x="38005" y="391668"/>
                </a:moveTo>
                <a:lnTo>
                  <a:pt x="33433" y="374904"/>
                </a:lnTo>
                <a:lnTo>
                  <a:pt x="31909" y="366522"/>
                </a:lnTo>
                <a:lnTo>
                  <a:pt x="31909" y="367284"/>
                </a:lnTo>
                <a:lnTo>
                  <a:pt x="31147" y="358902"/>
                </a:lnTo>
                <a:lnTo>
                  <a:pt x="29623" y="350520"/>
                </a:lnTo>
                <a:lnTo>
                  <a:pt x="29623" y="342900"/>
                </a:lnTo>
                <a:lnTo>
                  <a:pt x="28861" y="333756"/>
                </a:lnTo>
                <a:lnTo>
                  <a:pt x="28861" y="315468"/>
                </a:lnTo>
                <a:lnTo>
                  <a:pt x="667" y="314706"/>
                </a:lnTo>
                <a:lnTo>
                  <a:pt x="0" y="328573"/>
                </a:lnTo>
                <a:lnTo>
                  <a:pt x="633" y="341582"/>
                </a:lnTo>
                <a:lnTo>
                  <a:pt x="1693" y="354186"/>
                </a:lnTo>
                <a:lnTo>
                  <a:pt x="11201" y="403365"/>
                </a:lnTo>
                <a:lnTo>
                  <a:pt x="21241" y="432054"/>
                </a:lnTo>
                <a:lnTo>
                  <a:pt x="37243" y="425653"/>
                </a:lnTo>
                <a:lnTo>
                  <a:pt x="37243" y="390906"/>
                </a:lnTo>
                <a:lnTo>
                  <a:pt x="38005" y="391668"/>
                </a:lnTo>
                <a:close/>
              </a:path>
              <a:path w="944805" h="683514">
                <a:moveTo>
                  <a:pt x="30385" y="350520"/>
                </a:moveTo>
                <a:lnTo>
                  <a:pt x="29623" y="342138"/>
                </a:lnTo>
                <a:lnTo>
                  <a:pt x="29623" y="350520"/>
                </a:lnTo>
                <a:lnTo>
                  <a:pt x="30385" y="350520"/>
                </a:lnTo>
                <a:close/>
              </a:path>
              <a:path w="944805" h="683514">
                <a:moveTo>
                  <a:pt x="47911" y="421386"/>
                </a:moveTo>
                <a:lnTo>
                  <a:pt x="42577" y="406146"/>
                </a:lnTo>
                <a:lnTo>
                  <a:pt x="42577" y="406908"/>
                </a:lnTo>
                <a:lnTo>
                  <a:pt x="37243" y="390906"/>
                </a:lnTo>
                <a:lnTo>
                  <a:pt x="37243" y="425653"/>
                </a:lnTo>
                <a:lnTo>
                  <a:pt x="47911" y="421386"/>
                </a:lnTo>
                <a:close/>
              </a:path>
              <a:path w="944805" h="683514">
                <a:moveTo>
                  <a:pt x="102775" y="144018"/>
                </a:moveTo>
                <a:lnTo>
                  <a:pt x="80677" y="125730"/>
                </a:lnTo>
                <a:lnTo>
                  <a:pt x="66885" y="142319"/>
                </a:lnTo>
                <a:lnTo>
                  <a:pt x="59108" y="152413"/>
                </a:lnTo>
                <a:lnTo>
                  <a:pt x="38472" y="184565"/>
                </a:lnTo>
                <a:lnTo>
                  <a:pt x="21241" y="218694"/>
                </a:lnTo>
                <a:lnTo>
                  <a:pt x="18955" y="226314"/>
                </a:lnTo>
                <a:lnTo>
                  <a:pt x="45625" y="236982"/>
                </a:lnTo>
                <a:lnTo>
                  <a:pt x="47911" y="229362"/>
                </a:lnTo>
                <a:lnTo>
                  <a:pt x="47911" y="230124"/>
                </a:lnTo>
                <a:lnTo>
                  <a:pt x="52483" y="219456"/>
                </a:lnTo>
                <a:lnTo>
                  <a:pt x="52483" y="220218"/>
                </a:lnTo>
                <a:lnTo>
                  <a:pt x="57055" y="209550"/>
                </a:lnTo>
                <a:lnTo>
                  <a:pt x="62389" y="199644"/>
                </a:lnTo>
                <a:lnTo>
                  <a:pt x="68485" y="189738"/>
                </a:lnTo>
                <a:lnTo>
                  <a:pt x="68485" y="190500"/>
                </a:lnTo>
                <a:lnTo>
                  <a:pt x="74581" y="179832"/>
                </a:lnTo>
                <a:lnTo>
                  <a:pt x="74581" y="180594"/>
                </a:lnTo>
                <a:lnTo>
                  <a:pt x="80677" y="171788"/>
                </a:lnTo>
                <a:lnTo>
                  <a:pt x="80677" y="170688"/>
                </a:lnTo>
                <a:lnTo>
                  <a:pt x="87535" y="162458"/>
                </a:lnTo>
                <a:lnTo>
                  <a:pt x="87535" y="161544"/>
                </a:lnTo>
                <a:lnTo>
                  <a:pt x="95155" y="153231"/>
                </a:lnTo>
                <a:lnTo>
                  <a:pt x="95155" y="152400"/>
                </a:lnTo>
                <a:lnTo>
                  <a:pt x="102775" y="144018"/>
                </a:lnTo>
                <a:close/>
              </a:path>
              <a:path w="944805" h="683514">
                <a:moveTo>
                  <a:pt x="81439" y="170688"/>
                </a:moveTo>
                <a:lnTo>
                  <a:pt x="80677" y="170688"/>
                </a:lnTo>
                <a:lnTo>
                  <a:pt x="80677" y="171788"/>
                </a:lnTo>
                <a:lnTo>
                  <a:pt x="81439" y="170688"/>
                </a:lnTo>
                <a:close/>
              </a:path>
              <a:path w="944805" h="683514">
                <a:moveTo>
                  <a:pt x="88297" y="161544"/>
                </a:moveTo>
                <a:lnTo>
                  <a:pt x="87535" y="161544"/>
                </a:lnTo>
                <a:lnTo>
                  <a:pt x="87535" y="162458"/>
                </a:lnTo>
                <a:lnTo>
                  <a:pt x="88297" y="161544"/>
                </a:lnTo>
                <a:close/>
              </a:path>
              <a:path w="944805" h="683514">
                <a:moveTo>
                  <a:pt x="95917" y="152400"/>
                </a:moveTo>
                <a:lnTo>
                  <a:pt x="95155" y="152400"/>
                </a:lnTo>
                <a:lnTo>
                  <a:pt x="95155" y="153231"/>
                </a:lnTo>
                <a:lnTo>
                  <a:pt x="95917" y="152400"/>
                </a:lnTo>
                <a:close/>
              </a:path>
              <a:path w="944805" h="683514">
                <a:moveTo>
                  <a:pt x="177991" y="80295"/>
                </a:moveTo>
                <a:lnTo>
                  <a:pt x="164599" y="55026"/>
                </a:lnTo>
                <a:lnTo>
                  <a:pt x="153067" y="61722"/>
                </a:lnTo>
                <a:lnTo>
                  <a:pt x="146971" y="66294"/>
                </a:lnTo>
                <a:lnTo>
                  <a:pt x="163735" y="89154"/>
                </a:lnTo>
                <a:lnTo>
                  <a:pt x="169069" y="85344"/>
                </a:lnTo>
                <a:lnTo>
                  <a:pt x="169069" y="85648"/>
                </a:lnTo>
                <a:lnTo>
                  <a:pt x="177991" y="80295"/>
                </a:lnTo>
                <a:close/>
              </a:path>
              <a:path w="944805" h="683514">
                <a:moveTo>
                  <a:pt x="246793" y="26670"/>
                </a:moveTo>
                <a:lnTo>
                  <a:pt x="150781" y="28956"/>
                </a:lnTo>
                <a:lnTo>
                  <a:pt x="164599" y="55026"/>
                </a:lnTo>
                <a:lnTo>
                  <a:pt x="176689" y="48006"/>
                </a:lnTo>
                <a:lnTo>
                  <a:pt x="191167" y="72390"/>
                </a:lnTo>
                <a:lnTo>
                  <a:pt x="191167" y="105156"/>
                </a:lnTo>
                <a:lnTo>
                  <a:pt x="246793" y="26670"/>
                </a:lnTo>
                <a:close/>
              </a:path>
              <a:path w="944805" h="683514">
                <a:moveTo>
                  <a:pt x="191167" y="72390"/>
                </a:moveTo>
                <a:lnTo>
                  <a:pt x="176689" y="48006"/>
                </a:lnTo>
                <a:lnTo>
                  <a:pt x="164599" y="55026"/>
                </a:lnTo>
                <a:lnTo>
                  <a:pt x="177991" y="80295"/>
                </a:lnTo>
                <a:lnTo>
                  <a:pt x="191167" y="72390"/>
                </a:lnTo>
                <a:close/>
              </a:path>
              <a:path w="944805" h="683514">
                <a:moveTo>
                  <a:pt x="169069" y="85648"/>
                </a:moveTo>
                <a:lnTo>
                  <a:pt x="169069" y="85344"/>
                </a:lnTo>
                <a:lnTo>
                  <a:pt x="168307" y="86106"/>
                </a:lnTo>
                <a:lnTo>
                  <a:pt x="169069" y="85648"/>
                </a:lnTo>
                <a:close/>
              </a:path>
              <a:path w="944805" h="683514">
                <a:moveTo>
                  <a:pt x="191167" y="105156"/>
                </a:moveTo>
                <a:lnTo>
                  <a:pt x="191167" y="72390"/>
                </a:lnTo>
                <a:lnTo>
                  <a:pt x="177991" y="80295"/>
                </a:lnTo>
                <a:lnTo>
                  <a:pt x="191167" y="105156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5651639" y="2170176"/>
            <a:ext cx="3276587" cy="5158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4389253" y="4159504"/>
            <a:ext cx="237490" cy="581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150" spc="-40" i="1">
                <a:latin typeface="Times New Roman"/>
                <a:cs typeface="Times New Roman"/>
              </a:rPr>
              <a:t>S</a:t>
            </a:r>
            <a:r>
              <a:rPr dirty="0" smtClean="0" baseline="-24444" sz="1875" spc="0">
                <a:latin typeface="Times New Roman"/>
                <a:cs typeface="Times New Roman"/>
              </a:rPr>
              <a:t>1</a:t>
            </a:r>
            <a:endParaRPr baseline="-24444" sz="1875">
              <a:latin typeface="Times New Roman"/>
              <a:cs typeface="Times New Roman"/>
            </a:endParaRPr>
          </a:p>
          <a:p>
            <a:pPr marL="17780">
              <a:lnSpc>
                <a:spcPts val="1905"/>
              </a:lnSpc>
            </a:pPr>
            <a:r>
              <a:rPr dirty="0" smtClean="0" sz="1600">
                <a:latin typeface="Times New Roman"/>
                <a:cs typeface="Times New Roman"/>
              </a:rPr>
              <a:t>01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022987" y="3266185"/>
            <a:ext cx="229870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00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684141" y="2952241"/>
            <a:ext cx="129539" cy="2565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15"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017653" y="2910585"/>
            <a:ext cx="252729" cy="3860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150" spc="75" i="1">
                <a:latin typeface="Times New Roman"/>
                <a:cs typeface="Times New Roman"/>
              </a:rPr>
              <a:t>S</a:t>
            </a:r>
            <a:r>
              <a:rPr dirty="0" smtClean="0" baseline="-24444" sz="1875" spc="0">
                <a:latin typeface="Times New Roman"/>
                <a:cs typeface="Times New Roman"/>
              </a:rPr>
              <a:t>0</a:t>
            </a:r>
            <a:endParaRPr baseline="-24444" sz="1875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636147" y="4129785"/>
            <a:ext cx="254635" cy="3848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150" spc="100" i="1">
                <a:latin typeface="Times New Roman"/>
                <a:cs typeface="Times New Roman"/>
              </a:rPr>
              <a:t>S</a:t>
            </a:r>
            <a:r>
              <a:rPr dirty="0" smtClean="0" baseline="-24444" sz="1875" spc="0">
                <a:latin typeface="Times New Roman"/>
                <a:cs typeface="Times New Roman"/>
              </a:rPr>
              <a:t>2</a:t>
            </a:r>
            <a:endParaRPr baseline="-24444" sz="1875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966599" y="5425185"/>
            <a:ext cx="250190" cy="3860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150" spc="60" i="1">
                <a:latin typeface="Times New Roman"/>
                <a:cs typeface="Times New Roman"/>
              </a:rPr>
              <a:t>S</a:t>
            </a:r>
            <a:r>
              <a:rPr dirty="0" smtClean="0" baseline="-24444" sz="1875" spc="0">
                <a:latin typeface="Times New Roman"/>
                <a:cs typeface="Times New Roman"/>
              </a:rPr>
              <a:t>3</a:t>
            </a:r>
            <a:endParaRPr baseline="-24444" sz="1875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92535" y="3189478"/>
            <a:ext cx="47752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1/11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962787" y="3875277"/>
            <a:ext cx="47752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1/00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692535" y="5399275"/>
            <a:ext cx="47752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1/01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886587" y="6405124"/>
            <a:ext cx="47752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1/10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105786" y="3204728"/>
            <a:ext cx="603885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</a:t>
            </a:r>
            <a:r>
              <a:rPr dirty="0" smtClean="0" sz="2000" spc="-5" b="1">
                <a:latin typeface="Times New Roman"/>
                <a:cs typeface="Times New Roman"/>
              </a:rPr>
              <a:t> </a:t>
            </a:r>
            <a:r>
              <a:rPr dirty="0" smtClean="0" sz="2000" spc="-10" b="1">
                <a:latin typeface="Times New Roman"/>
                <a:cs typeface="Times New Roman"/>
              </a:rPr>
              <a:t>/</a:t>
            </a:r>
            <a:r>
              <a:rPr dirty="0" smtClean="0" sz="2000" spc="-5" b="1">
                <a:latin typeface="Times New Roman"/>
                <a:cs typeface="Times New Roman"/>
              </a:rPr>
              <a:t> </a:t>
            </a:r>
            <a:r>
              <a:rPr dirty="0" smtClean="0" sz="2000" spc="-10" b="1">
                <a:latin typeface="Times New Roman"/>
                <a:cs typeface="Times New Roman"/>
              </a:rPr>
              <a:t>11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911734" y="2290329"/>
            <a:ext cx="47752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0/00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207132" y="5475501"/>
            <a:ext cx="47752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0/01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987934" y="4789701"/>
            <a:ext cx="47752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0/10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460633" y="3244595"/>
            <a:ext cx="381000" cy="304800"/>
          </a:xfrm>
          <a:custGeom>
            <a:avLst/>
            <a:gdLst/>
            <a:ahLst/>
            <a:cxnLst/>
            <a:rect l="l" t="t" r="r" b="b"/>
            <a:pathLst>
              <a:path w="381000" h="304800">
                <a:moveTo>
                  <a:pt x="38100" y="0"/>
                </a:moveTo>
                <a:lnTo>
                  <a:pt x="4146" y="20835"/>
                </a:lnTo>
                <a:lnTo>
                  <a:pt x="0" y="266700"/>
                </a:lnTo>
                <a:lnTo>
                  <a:pt x="2731" y="280865"/>
                </a:lnTo>
                <a:lnTo>
                  <a:pt x="10167" y="292548"/>
                </a:lnTo>
                <a:lnTo>
                  <a:pt x="21170" y="300791"/>
                </a:lnTo>
                <a:lnTo>
                  <a:pt x="34602" y="304637"/>
                </a:lnTo>
                <a:lnTo>
                  <a:pt x="342900" y="304800"/>
                </a:lnTo>
                <a:lnTo>
                  <a:pt x="357065" y="302165"/>
                </a:lnTo>
                <a:lnTo>
                  <a:pt x="368748" y="294901"/>
                </a:lnTo>
                <a:lnTo>
                  <a:pt x="376991" y="283964"/>
                </a:lnTo>
                <a:lnTo>
                  <a:pt x="380837" y="270313"/>
                </a:lnTo>
                <a:lnTo>
                  <a:pt x="381000" y="38100"/>
                </a:lnTo>
                <a:lnTo>
                  <a:pt x="378365" y="23934"/>
                </a:lnTo>
                <a:lnTo>
                  <a:pt x="371101" y="12251"/>
                </a:lnTo>
                <a:lnTo>
                  <a:pt x="360164" y="4008"/>
                </a:lnTo>
                <a:lnTo>
                  <a:pt x="346513" y="162"/>
                </a:lnTo>
                <a:lnTo>
                  <a:pt x="38100" y="0"/>
                </a:lnTo>
                <a:close/>
              </a:path>
            </a:pathLst>
          </a:custGeom>
          <a:ln w="12700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3962285" y="324459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51054" y="0"/>
                </a:moveTo>
                <a:lnTo>
                  <a:pt x="13451" y="16521"/>
                </a:lnTo>
                <a:lnTo>
                  <a:pt x="0" y="253746"/>
                </a:lnTo>
                <a:lnTo>
                  <a:pt x="2026" y="268033"/>
                </a:lnTo>
                <a:lnTo>
                  <a:pt x="27845" y="299231"/>
                </a:lnTo>
                <a:lnTo>
                  <a:pt x="254508" y="304800"/>
                </a:lnTo>
                <a:lnTo>
                  <a:pt x="268559" y="302743"/>
                </a:lnTo>
                <a:lnTo>
                  <a:pt x="299438" y="276582"/>
                </a:lnTo>
                <a:lnTo>
                  <a:pt x="304800" y="51054"/>
                </a:lnTo>
                <a:lnTo>
                  <a:pt x="302748" y="36664"/>
                </a:lnTo>
                <a:lnTo>
                  <a:pt x="276853" y="5380"/>
                </a:lnTo>
                <a:lnTo>
                  <a:pt x="51054" y="0"/>
                </a:lnTo>
                <a:close/>
              </a:path>
            </a:pathLst>
          </a:custGeom>
          <a:ln w="12700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4731905" y="2863595"/>
            <a:ext cx="310134" cy="384810"/>
          </a:xfrm>
          <a:custGeom>
            <a:avLst/>
            <a:gdLst/>
            <a:ahLst/>
            <a:cxnLst/>
            <a:rect l="l" t="t" r="r" b="b"/>
            <a:pathLst>
              <a:path w="310134" h="384810">
                <a:moveTo>
                  <a:pt x="267236" y="63146"/>
                </a:moveTo>
                <a:lnTo>
                  <a:pt x="257406" y="55431"/>
                </a:lnTo>
                <a:lnTo>
                  <a:pt x="0" y="377189"/>
                </a:lnTo>
                <a:lnTo>
                  <a:pt x="9906" y="384809"/>
                </a:lnTo>
                <a:lnTo>
                  <a:pt x="267236" y="63146"/>
                </a:lnTo>
                <a:close/>
              </a:path>
              <a:path w="310134" h="384810">
                <a:moveTo>
                  <a:pt x="310134" y="0"/>
                </a:moveTo>
                <a:lnTo>
                  <a:pt x="232410" y="35813"/>
                </a:lnTo>
                <a:lnTo>
                  <a:pt x="257406" y="55431"/>
                </a:lnTo>
                <a:lnTo>
                  <a:pt x="265176" y="45719"/>
                </a:lnTo>
                <a:lnTo>
                  <a:pt x="275082" y="53339"/>
                </a:lnTo>
                <a:lnTo>
                  <a:pt x="275082" y="69303"/>
                </a:lnTo>
                <a:lnTo>
                  <a:pt x="292608" y="83057"/>
                </a:lnTo>
                <a:lnTo>
                  <a:pt x="310134" y="0"/>
                </a:lnTo>
                <a:close/>
              </a:path>
              <a:path w="310134" h="384810">
                <a:moveTo>
                  <a:pt x="275082" y="53339"/>
                </a:moveTo>
                <a:lnTo>
                  <a:pt x="265176" y="45719"/>
                </a:lnTo>
                <a:lnTo>
                  <a:pt x="257406" y="55431"/>
                </a:lnTo>
                <a:lnTo>
                  <a:pt x="267236" y="63146"/>
                </a:lnTo>
                <a:lnTo>
                  <a:pt x="275082" y="53339"/>
                </a:lnTo>
                <a:close/>
              </a:path>
              <a:path w="310134" h="384810">
                <a:moveTo>
                  <a:pt x="275082" y="69303"/>
                </a:moveTo>
                <a:lnTo>
                  <a:pt x="275082" y="53339"/>
                </a:lnTo>
                <a:lnTo>
                  <a:pt x="267236" y="63146"/>
                </a:lnTo>
                <a:lnTo>
                  <a:pt x="275082" y="693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3899039" y="2939795"/>
            <a:ext cx="233933" cy="308610"/>
          </a:xfrm>
          <a:custGeom>
            <a:avLst/>
            <a:gdLst/>
            <a:ahLst/>
            <a:cxnLst/>
            <a:rect l="l" t="t" r="r" b="b"/>
            <a:pathLst>
              <a:path w="233933" h="308610">
                <a:moveTo>
                  <a:pt x="76199" y="38100"/>
                </a:moveTo>
                <a:lnTo>
                  <a:pt x="0" y="0"/>
                </a:lnTo>
                <a:lnTo>
                  <a:pt x="15239" y="83820"/>
                </a:lnTo>
                <a:lnTo>
                  <a:pt x="32765" y="70675"/>
                </a:lnTo>
                <a:lnTo>
                  <a:pt x="32765" y="54864"/>
                </a:lnTo>
                <a:lnTo>
                  <a:pt x="43433" y="47244"/>
                </a:lnTo>
                <a:lnTo>
                  <a:pt x="50845" y="57115"/>
                </a:lnTo>
                <a:lnTo>
                  <a:pt x="76199" y="38100"/>
                </a:lnTo>
                <a:close/>
              </a:path>
              <a:path w="233933" h="308610">
                <a:moveTo>
                  <a:pt x="50845" y="57115"/>
                </a:moveTo>
                <a:lnTo>
                  <a:pt x="43433" y="47244"/>
                </a:lnTo>
                <a:lnTo>
                  <a:pt x="32765" y="54864"/>
                </a:lnTo>
                <a:lnTo>
                  <a:pt x="40360" y="64979"/>
                </a:lnTo>
                <a:lnTo>
                  <a:pt x="50845" y="57115"/>
                </a:lnTo>
                <a:close/>
              </a:path>
              <a:path w="233933" h="308610">
                <a:moveTo>
                  <a:pt x="40360" y="64979"/>
                </a:moveTo>
                <a:lnTo>
                  <a:pt x="32765" y="54864"/>
                </a:lnTo>
                <a:lnTo>
                  <a:pt x="32765" y="70675"/>
                </a:lnTo>
                <a:lnTo>
                  <a:pt x="40360" y="64979"/>
                </a:lnTo>
                <a:close/>
              </a:path>
              <a:path w="233933" h="308610">
                <a:moveTo>
                  <a:pt x="233933" y="300990"/>
                </a:moveTo>
                <a:lnTo>
                  <a:pt x="50845" y="57115"/>
                </a:lnTo>
                <a:lnTo>
                  <a:pt x="40360" y="64979"/>
                </a:lnTo>
                <a:lnTo>
                  <a:pt x="223265" y="308610"/>
                </a:lnTo>
                <a:lnTo>
                  <a:pt x="233933" y="30099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3669163" y="2719070"/>
            <a:ext cx="45656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Input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 spc="-10">
                <a:latin typeface="Tahoma"/>
                <a:cs typeface="Tahoma"/>
              </a:rPr>
              <a:t>10</a:t>
            </a:fld>
            <a:endParaRPr sz="1400">
              <a:latin typeface="Tahoma"/>
              <a:cs typeface="Tahom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748161" y="2398263"/>
            <a:ext cx="591820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Output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435737" y="2642856"/>
            <a:ext cx="121856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(Branch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0">
                <a:latin typeface="Times New Roman"/>
                <a:cs typeface="Times New Roman"/>
              </a:rPr>
              <a:t>word)</a:t>
            </a:r>
            <a:endParaRPr sz="1600">
              <a:latin typeface="Times New Roman"/>
              <a:cs typeface="Times New Roman"/>
            </a:endParaRPr>
          </a:p>
        </p:txBody>
      </p:sp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5637352" y="2155888"/>
          <a:ext cx="3319449" cy="46843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2301"/>
                <a:gridCol w="741426"/>
                <a:gridCol w="737616"/>
                <a:gridCol w="905243"/>
              </a:tblGrid>
              <a:tr h="515873">
                <a:tc>
                  <a:txBody>
                    <a:bodyPr/>
                    <a:lstStyle/>
                    <a:p>
                      <a:pPr marL="239395" marR="147955" indent="-100330">
                        <a:lnSpc>
                          <a:spcPts val="1670"/>
                        </a:lnSpc>
                      </a:pPr>
                      <a:r>
                        <a:rPr dirty="0" smtClean="0" sz="1400" spc="-5">
                          <a:latin typeface="Tahoma"/>
                          <a:cs typeface="Tahoma"/>
                        </a:rPr>
                        <a:t>Current</a:t>
                      </a:r>
                      <a:r>
                        <a:rPr dirty="0" smtClean="0" sz="1400" spc="-5">
                          <a:latin typeface="Tahoma"/>
                          <a:cs typeface="Tahoma"/>
                        </a:rPr>
                        <a:t> state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ahoma"/>
                          <a:cs typeface="Tahoma"/>
                        </a:rPr>
                        <a:t>input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0180" marR="170180" indent="12065">
                        <a:lnSpc>
                          <a:spcPts val="1670"/>
                        </a:lnSpc>
                      </a:pPr>
                      <a:r>
                        <a:rPr dirty="0" smtClean="0" sz="1400">
                          <a:latin typeface="Tahoma"/>
                          <a:cs typeface="Tahoma"/>
                        </a:rPr>
                        <a:t>Next</a:t>
                      </a:r>
                      <a:r>
                        <a:rPr dirty="0" smtClean="0" sz="140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mtClean="0" sz="1400" spc="-5">
                          <a:latin typeface="Tahoma"/>
                          <a:cs typeface="Tahoma"/>
                        </a:rPr>
                        <a:t>state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ahoma"/>
                          <a:cs typeface="Tahoma"/>
                        </a:rPr>
                        <a:t>o</a:t>
                      </a:r>
                      <a:r>
                        <a:rPr dirty="0" smtClean="0" sz="1400" spc="-10">
                          <a:latin typeface="Tahoma"/>
                          <a:cs typeface="Tahoma"/>
                        </a:rPr>
                        <a:t>u</a:t>
                      </a:r>
                      <a:r>
                        <a:rPr dirty="0" smtClean="0" sz="1400" spc="0">
                          <a:latin typeface="Tahoma"/>
                          <a:cs typeface="Tahoma"/>
                        </a:rPr>
                        <a:t>tp</a:t>
                      </a:r>
                      <a:r>
                        <a:rPr dirty="0" smtClean="0" sz="1400" spc="-10">
                          <a:latin typeface="Tahoma"/>
                          <a:cs typeface="Tahoma"/>
                        </a:rPr>
                        <a:t>u</a:t>
                      </a:r>
                      <a:r>
                        <a:rPr dirty="0" smtClean="0" sz="1400" spc="0">
                          <a:latin typeface="Tahoma"/>
                          <a:cs typeface="Tahoma"/>
                        </a:rPr>
                        <a:t>t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17398">
                <a:tc rowSpan="2">
                  <a:txBody>
                    <a:bodyPr/>
                    <a:lstStyle/>
                    <a:p>
                      <a:pPr marL="273685">
                        <a:lnSpc>
                          <a:spcPct val="100000"/>
                        </a:lnSpc>
                      </a:pPr>
                      <a:r>
                        <a:rPr dirty="0" smtClean="0" sz="2800" spc="100" i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baseline="-24305" sz="2400" spc="0">
                          <a:latin typeface="Times New Roman"/>
                          <a:cs typeface="Times New Roman"/>
                        </a:rPr>
                        <a:t>0</a:t>
                      </a:r>
                      <a:endParaRPr baseline="-24305" sz="2400">
                        <a:latin typeface="Times New Roman"/>
                        <a:cs typeface="Times New Roman"/>
                      </a:endParaRPr>
                    </a:p>
                    <a:p>
                      <a:pPr marL="23749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dirty="0" smtClean="0" sz="2800" spc="-10">
                          <a:latin typeface="Tahoma"/>
                          <a:cs typeface="Tahoma"/>
                        </a:rPr>
                        <a:t>00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0">
                        <a:lnSpc>
                          <a:spcPct val="100000"/>
                        </a:lnSpc>
                      </a:pPr>
                      <a:r>
                        <a:rPr dirty="0" smtClean="0" sz="2800">
                          <a:latin typeface="Tahoma"/>
                          <a:cs typeface="Tahoma"/>
                        </a:rPr>
                        <a:t>0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4629">
                        <a:lnSpc>
                          <a:spcPct val="100000"/>
                        </a:lnSpc>
                      </a:pPr>
                      <a:r>
                        <a:rPr dirty="0" smtClean="0" sz="2800" i="1">
                          <a:latin typeface="Times New Roman"/>
                          <a:cs typeface="Times New Roman"/>
                        </a:rPr>
                        <a:t>S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1460">
                        <a:lnSpc>
                          <a:spcPct val="100000"/>
                        </a:lnSpc>
                      </a:pPr>
                      <a:r>
                        <a:rPr dirty="0" smtClean="0" sz="2800" spc="-10">
                          <a:latin typeface="Tahoma"/>
                          <a:cs typeface="Tahoma"/>
                        </a:rPr>
                        <a:t>00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1739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0">
                        <a:lnSpc>
                          <a:spcPct val="100000"/>
                        </a:lnSpc>
                      </a:pPr>
                      <a:r>
                        <a:rPr dirty="0" smtClean="0" sz="2800">
                          <a:latin typeface="Tahoma"/>
                          <a:cs typeface="Tahoma"/>
                        </a:rPr>
                        <a:t>1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4629">
                        <a:lnSpc>
                          <a:spcPct val="100000"/>
                        </a:lnSpc>
                      </a:pPr>
                      <a:r>
                        <a:rPr dirty="0" smtClean="0" sz="2800" spc="130" i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baseline="-24305" sz="2400" spc="0">
                          <a:latin typeface="Times New Roman"/>
                          <a:cs typeface="Times New Roman"/>
                        </a:rPr>
                        <a:t>2</a:t>
                      </a:r>
                      <a:endParaRPr baseline="-24305"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1460">
                        <a:lnSpc>
                          <a:spcPct val="100000"/>
                        </a:lnSpc>
                      </a:pPr>
                      <a:r>
                        <a:rPr dirty="0" smtClean="0" sz="2800" spc="-10">
                          <a:latin typeface="Tahoma"/>
                          <a:cs typeface="Tahoma"/>
                        </a:rPr>
                        <a:t>11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17397">
                <a:tc rowSpan="2"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</a:pPr>
                      <a:r>
                        <a:rPr dirty="0" smtClean="0" sz="2800" spc="-50" i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baseline="-24305" sz="2400" spc="0">
                          <a:latin typeface="Times New Roman"/>
                          <a:cs typeface="Times New Roman"/>
                        </a:rPr>
                        <a:t>1</a:t>
                      </a:r>
                      <a:endParaRPr baseline="-24305" sz="2400">
                        <a:latin typeface="Times New Roman"/>
                        <a:cs typeface="Times New Roman"/>
                      </a:endParaRPr>
                    </a:p>
                    <a:p>
                      <a:pPr algn="ctr" marR="8255">
                        <a:lnSpc>
                          <a:spcPts val="3229"/>
                        </a:lnSpc>
                      </a:pPr>
                      <a:r>
                        <a:rPr dirty="0" smtClean="0" sz="2800" spc="-10">
                          <a:latin typeface="Tahoma"/>
                          <a:cs typeface="Tahoma"/>
                        </a:rPr>
                        <a:t>01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0">
                        <a:lnSpc>
                          <a:spcPct val="100000"/>
                        </a:lnSpc>
                      </a:pPr>
                      <a:r>
                        <a:rPr dirty="0" smtClean="0" sz="2800">
                          <a:latin typeface="Tahoma"/>
                          <a:cs typeface="Tahoma"/>
                        </a:rPr>
                        <a:t>0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4629">
                        <a:lnSpc>
                          <a:spcPct val="100000"/>
                        </a:lnSpc>
                      </a:pPr>
                      <a:r>
                        <a:rPr dirty="0" smtClean="0" sz="2800" spc="100" i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baseline="-24305" sz="2400" spc="0">
                          <a:latin typeface="Times New Roman"/>
                          <a:cs typeface="Times New Roman"/>
                        </a:rPr>
                        <a:t>0</a:t>
                      </a:r>
                      <a:endParaRPr baseline="-24305"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1460">
                        <a:lnSpc>
                          <a:spcPct val="100000"/>
                        </a:lnSpc>
                      </a:pPr>
                      <a:r>
                        <a:rPr dirty="0" smtClean="0" sz="2800" spc="-10">
                          <a:latin typeface="Tahoma"/>
                          <a:cs typeface="Tahoma"/>
                        </a:rPr>
                        <a:t>11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1739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0">
                        <a:lnSpc>
                          <a:spcPct val="100000"/>
                        </a:lnSpc>
                      </a:pPr>
                      <a:r>
                        <a:rPr dirty="0" smtClean="0" sz="2800">
                          <a:latin typeface="Tahoma"/>
                          <a:cs typeface="Tahoma"/>
                        </a:rPr>
                        <a:t>1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4629">
                        <a:lnSpc>
                          <a:spcPct val="100000"/>
                        </a:lnSpc>
                      </a:pPr>
                      <a:r>
                        <a:rPr dirty="0" smtClean="0" sz="2800" spc="130" i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baseline="-24305" sz="2400" spc="0">
                          <a:latin typeface="Times New Roman"/>
                          <a:cs typeface="Times New Roman"/>
                        </a:rPr>
                        <a:t>2</a:t>
                      </a:r>
                      <a:endParaRPr baseline="-24305"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1460">
                        <a:lnSpc>
                          <a:spcPct val="100000"/>
                        </a:lnSpc>
                      </a:pPr>
                      <a:r>
                        <a:rPr dirty="0" smtClean="0" sz="2800" spc="-10">
                          <a:latin typeface="Tahoma"/>
                          <a:cs typeface="Tahoma"/>
                        </a:rPr>
                        <a:t>00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17397">
                <a:tc rowSpan="2">
                  <a:txBody>
                    <a:bodyPr/>
                    <a:lstStyle/>
                    <a:p>
                      <a:pPr marL="273685">
                        <a:lnSpc>
                          <a:spcPct val="100000"/>
                        </a:lnSpc>
                      </a:pPr>
                      <a:r>
                        <a:rPr dirty="0" smtClean="0" sz="2800" spc="130" i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baseline="-24305" sz="2400" spc="0">
                          <a:latin typeface="Times New Roman"/>
                          <a:cs typeface="Times New Roman"/>
                        </a:rPr>
                        <a:t>2</a:t>
                      </a:r>
                      <a:endParaRPr baseline="-24305" sz="2400">
                        <a:latin typeface="Times New Roman"/>
                        <a:cs typeface="Times New Roman"/>
                      </a:endParaRPr>
                    </a:p>
                    <a:p>
                      <a:pPr marL="23749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mtClean="0" sz="2800" spc="-10">
                          <a:latin typeface="Tahoma"/>
                          <a:cs typeface="Tahoma"/>
                        </a:rPr>
                        <a:t>10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0">
                        <a:lnSpc>
                          <a:spcPct val="100000"/>
                        </a:lnSpc>
                      </a:pPr>
                      <a:r>
                        <a:rPr dirty="0" smtClean="0" sz="2800">
                          <a:latin typeface="Tahoma"/>
                          <a:cs typeface="Tahoma"/>
                        </a:rPr>
                        <a:t>0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</a:pPr>
                      <a:r>
                        <a:rPr dirty="0" smtClean="0" sz="2800" spc="-50" i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baseline="-24305" sz="2400" spc="0">
                          <a:latin typeface="Times New Roman"/>
                          <a:cs typeface="Times New Roman"/>
                        </a:rPr>
                        <a:t>1</a:t>
                      </a:r>
                      <a:endParaRPr baseline="-24305"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1460">
                        <a:lnSpc>
                          <a:spcPct val="100000"/>
                        </a:lnSpc>
                      </a:pPr>
                      <a:r>
                        <a:rPr dirty="0" smtClean="0" sz="2800" spc="-10">
                          <a:latin typeface="Tahoma"/>
                          <a:cs typeface="Tahoma"/>
                        </a:rPr>
                        <a:t>10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1816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0">
                        <a:lnSpc>
                          <a:spcPct val="100000"/>
                        </a:lnSpc>
                      </a:pPr>
                      <a:r>
                        <a:rPr dirty="0" smtClean="0" sz="2800">
                          <a:latin typeface="Tahoma"/>
                          <a:cs typeface="Tahoma"/>
                        </a:rPr>
                        <a:t>1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4629">
                        <a:lnSpc>
                          <a:spcPct val="100000"/>
                        </a:lnSpc>
                      </a:pPr>
                      <a:r>
                        <a:rPr dirty="0" smtClean="0" sz="2800" spc="75" i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baseline="-24305" sz="2400" spc="0">
                          <a:latin typeface="Times New Roman"/>
                          <a:cs typeface="Times New Roman"/>
                        </a:rPr>
                        <a:t>3</a:t>
                      </a:r>
                      <a:endParaRPr baseline="-24305"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1460">
                        <a:lnSpc>
                          <a:spcPct val="100000"/>
                        </a:lnSpc>
                      </a:pPr>
                      <a:r>
                        <a:rPr dirty="0" smtClean="0" sz="2800" spc="-10">
                          <a:latin typeface="Tahoma"/>
                          <a:cs typeface="Tahoma"/>
                        </a:rPr>
                        <a:t>01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17397">
                <a:tc rowSpan="2">
                  <a:txBody>
                    <a:bodyPr/>
                    <a:lstStyle/>
                    <a:p>
                      <a:pPr algn="ctr" marL="33655">
                        <a:lnSpc>
                          <a:spcPct val="100000"/>
                        </a:lnSpc>
                      </a:pPr>
                      <a:r>
                        <a:rPr dirty="0" smtClean="0" sz="2800" spc="75" i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baseline="-24305" sz="2400" spc="0">
                          <a:latin typeface="Times New Roman"/>
                          <a:cs typeface="Times New Roman"/>
                        </a:rPr>
                        <a:t>3</a:t>
                      </a:r>
                      <a:endParaRPr baseline="-24305" sz="2400">
                        <a:latin typeface="Times New Roman"/>
                        <a:cs typeface="Times New Roman"/>
                      </a:endParaRPr>
                    </a:p>
                    <a:p>
                      <a:pPr algn="ctr" marR="825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mtClean="0" sz="2800" spc="-10">
                          <a:latin typeface="Tahoma"/>
                          <a:cs typeface="Tahoma"/>
                        </a:rPr>
                        <a:t>11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0">
                        <a:lnSpc>
                          <a:spcPct val="100000"/>
                        </a:lnSpc>
                      </a:pPr>
                      <a:r>
                        <a:rPr dirty="0" smtClean="0" sz="2800">
                          <a:latin typeface="Tahoma"/>
                          <a:cs typeface="Tahoma"/>
                        </a:rPr>
                        <a:t>0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</a:pPr>
                      <a:r>
                        <a:rPr dirty="0" smtClean="0" sz="2800" spc="-50" i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baseline="-24305" sz="2400" spc="0">
                          <a:latin typeface="Times New Roman"/>
                          <a:cs typeface="Times New Roman"/>
                        </a:rPr>
                        <a:t>1</a:t>
                      </a:r>
                      <a:endParaRPr baseline="-24305"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1460">
                        <a:lnSpc>
                          <a:spcPct val="100000"/>
                        </a:lnSpc>
                      </a:pPr>
                      <a:r>
                        <a:rPr dirty="0" smtClean="0" sz="2800" spc="-10">
                          <a:latin typeface="Tahoma"/>
                          <a:cs typeface="Tahoma"/>
                        </a:rPr>
                        <a:t>01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1739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0">
                        <a:lnSpc>
                          <a:spcPct val="100000"/>
                        </a:lnSpc>
                      </a:pPr>
                      <a:r>
                        <a:rPr dirty="0" smtClean="0" sz="2800">
                          <a:latin typeface="Tahoma"/>
                          <a:cs typeface="Tahoma"/>
                        </a:rPr>
                        <a:t>1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4629">
                        <a:lnSpc>
                          <a:spcPct val="100000"/>
                        </a:lnSpc>
                      </a:pPr>
                      <a:r>
                        <a:rPr dirty="0" smtClean="0" sz="2800" spc="75" i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baseline="-24305" sz="2400" spc="0">
                          <a:latin typeface="Times New Roman"/>
                          <a:cs typeface="Times New Roman"/>
                        </a:rPr>
                        <a:t>3</a:t>
                      </a:r>
                      <a:endParaRPr baseline="-24305"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1460">
                        <a:lnSpc>
                          <a:spcPct val="100000"/>
                        </a:lnSpc>
                      </a:pPr>
                      <a:r>
                        <a:rPr dirty="0" smtClean="0" sz="2800" spc="-10">
                          <a:latin typeface="Tahoma"/>
                          <a:cs typeface="Tahoma"/>
                        </a:rPr>
                        <a:t>10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09549" y="567690"/>
            <a:ext cx="2969895" cy="5359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4215"/>
              </a:lnSpc>
            </a:pPr>
            <a:r>
              <a:rPr dirty="0" smtClean="0" sz="3600">
                <a:solidFill>
                  <a:srgbClr val="FF0065"/>
                </a:solidFill>
                <a:latin typeface="Tahoma"/>
                <a:cs typeface="Tahoma"/>
              </a:rPr>
              <a:t>Trellis – </a:t>
            </a:r>
            <a:r>
              <a:rPr dirty="0" smtClean="0" sz="3600" spc="-5">
                <a:solidFill>
                  <a:srgbClr val="FF0065"/>
                </a:solidFill>
                <a:latin typeface="Tahoma"/>
                <a:cs typeface="Tahoma"/>
              </a:rPr>
              <a:t>c</a:t>
            </a:r>
            <a:r>
              <a:rPr dirty="0" smtClean="0" sz="3600" spc="0">
                <a:solidFill>
                  <a:srgbClr val="FF0065"/>
                </a:solidFill>
                <a:latin typeface="Tahoma"/>
                <a:cs typeface="Tahoma"/>
              </a:rPr>
              <a:t>ont’d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35335" y="1410746"/>
            <a:ext cx="7480300" cy="13925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marR="434340" indent="-342900">
              <a:lnSpc>
                <a:spcPct val="111600"/>
              </a:lnSpc>
              <a:buClr>
                <a:srgbClr val="FF63B1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dirty="0" smtClean="0" sz="2800">
                <a:latin typeface="Tahoma"/>
                <a:cs typeface="Tahoma"/>
              </a:rPr>
              <a:t>Trellis diagram is an extension of the state</a:t>
            </a:r>
            <a:r>
              <a:rPr dirty="0" smtClean="0" sz="2800">
                <a:latin typeface="Tahoma"/>
                <a:cs typeface="Tahoma"/>
              </a:rPr>
              <a:t> diagram that shows the passage of time.</a:t>
            </a:r>
            <a:endParaRPr sz="2800">
              <a:latin typeface="Tahoma"/>
              <a:cs typeface="Tahoma"/>
            </a:endParaRPr>
          </a:p>
          <a:p>
            <a:pPr>
              <a:lnSpc>
                <a:spcPts val="650"/>
              </a:lnSpc>
              <a:spcBef>
                <a:spcPts val="2"/>
              </a:spcBef>
              <a:buClr>
                <a:srgbClr val="FF63B1"/>
              </a:buClr>
              <a:buFont typeface="Wingdings"/>
              <a:buChar char=""/>
            </a:pPr>
            <a:endParaRPr sz="650"/>
          </a:p>
          <a:p>
            <a:pPr lvl="1" marL="755650" indent="-285750">
              <a:lnSpc>
                <a:spcPts val="2810"/>
              </a:lnSpc>
              <a:buClr>
                <a:srgbClr val="FF832D"/>
              </a:buClr>
              <a:buSzPct val="66666"/>
              <a:buFont typeface="Wingdings"/>
              <a:buChar char=""/>
              <a:tabLst>
                <a:tab pos="755015" algn="l"/>
              </a:tabLst>
            </a:pPr>
            <a:r>
              <a:rPr dirty="0" smtClean="0" sz="2400">
                <a:latin typeface="Tahoma"/>
                <a:cs typeface="Tahoma"/>
              </a:rPr>
              <a:t>Example</a:t>
            </a:r>
            <a:r>
              <a:rPr dirty="0" smtClean="0" sz="2400" spc="-5">
                <a:latin typeface="Tahoma"/>
                <a:cs typeface="Tahoma"/>
              </a:rPr>
              <a:t> </a:t>
            </a:r>
            <a:r>
              <a:rPr dirty="0" smtClean="0" sz="2400" spc="0">
                <a:latin typeface="Tahoma"/>
                <a:cs typeface="Tahoma"/>
              </a:rPr>
              <a:t>of</a:t>
            </a:r>
            <a:r>
              <a:rPr dirty="0" smtClean="0" sz="2400" spc="-5">
                <a:latin typeface="Tahoma"/>
                <a:cs typeface="Tahoma"/>
              </a:rPr>
              <a:t> </a:t>
            </a:r>
            <a:r>
              <a:rPr dirty="0" smtClean="0" sz="2400" spc="0">
                <a:latin typeface="Tahoma"/>
                <a:cs typeface="Tahoma"/>
              </a:rPr>
              <a:t>a</a:t>
            </a:r>
            <a:r>
              <a:rPr dirty="0" smtClean="0" sz="2400" spc="-5">
                <a:latin typeface="Tahoma"/>
                <a:cs typeface="Tahoma"/>
              </a:rPr>
              <a:t> </a:t>
            </a:r>
            <a:r>
              <a:rPr dirty="0" smtClean="0" sz="2400" spc="0">
                <a:latin typeface="Tahoma"/>
                <a:cs typeface="Tahoma"/>
              </a:rPr>
              <a:t>section</a:t>
            </a:r>
            <a:r>
              <a:rPr dirty="0" smtClean="0" sz="2400" spc="-5">
                <a:latin typeface="Tahoma"/>
                <a:cs typeface="Tahoma"/>
              </a:rPr>
              <a:t> </a:t>
            </a:r>
            <a:r>
              <a:rPr dirty="0" smtClean="0" sz="2400" spc="0">
                <a:latin typeface="Tahoma"/>
                <a:cs typeface="Tahoma"/>
              </a:rPr>
              <a:t>of</a:t>
            </a:r>
            <a:r>
              <a:rPr dirty="0" smtClean="0" sz="2400" spc="-5">
                <a:latin typeface="Tahoma"/>
                <a:cs typeface="Tahoma"/>
              </a:rPr>
              <a:t> </a:t>
            </a:r>
            <a:r>
              <a:rPr dirty="0" smtClean="0" sz="2400" spc="0">
                <a:latin typeface="Tahoma"/>
                <a:cs typeface="Tahoma"/>
              </a:rPr>
              <a:t>trellis</a:t>
            </a:r>
            <a:r>
              <a:rPr dirty="0" smtClean="0" sz="2400" spc="-5">
                <a:latin typeface="Tahoma"/>
                <a:cs typeface="Tahoma"/>
              </a:rPr>
              <a:t> </a:t>
            </a:r>
            <a:r>
              <a:rPr dirty="0" smtClean="0" sz="2400" spc="0">
                <a:latin typeface="Tahoma"/>
                <a:cs typeface="Tahoma"/>
              </a:rPr>
              <a:t>for</a:t>
            </a:r>
            <a:r>
              <a:rPr dirty="0" smtClean="0" sz="2400" spc="-5">
                <a:latin typeface="Tahoma"/>
                <a:cs typeface="Tahoma"/>
              </a:rPr>
              <a:t> </a:t>
            </a:r>
            <a:r>
              <a:rPr dirty="0" smtClean="0" sz="2400" spc="0">
                <a:latin typeface="Tahoma"/>
                <a:cs typeface="Tahoma"/>
              </a:rPr>
              <a:t>the</a:t>
            </a:r>
            <a:r>
              <a:rPr dirty="0" smtClean="0" sz="2400" spc="-5">
                <a:latin typeface="Tahoma"/>
                <a:cs typeface="Tahoma"/>
              </a:rPr>
              <a:t> </a:t>
            </a:r>
            <a:r>
              <a:rPr dirty="0" smtClean="0" sz="2400" spc="0">
                <a:latin typeface="Tahoma"/>
                <a:cs typeface="Tahoma"/>
              </a:rPr>
              <a:t>rate</a:t>
            </a:r>
            <a:r>
              <a:rPr dirty="0" smtClean="0" sz="2400" spc="-5">
                <a:latin typeface="Tahoma"/>
                <a:cs typeface="Tahoma"/>
              </a:rPr>
              <a:t> </a:t>
            </a:r>
            <a:r>
              <a:rPr dirty="0" smtClean="0" sz="2400" spc="0">
                <a:latin typeface="Tahoma"/>
                <a:cs typeface="Tahoma"/>
              </a:rPr>
              <a:t>½</a:t>
            </a:r>
            <a:r>
              <a:rPr dirty="0" smtClean="0" sz="2400" spc="-5">
                <a:latin typeface="Tahoma"/>
                <a:cs typeface="Tahoma"/>
              </a:rPr>
              <a:t> </a:t>
            </a:r>
            <a:r>
              <a:rPr dirty="0" smtClean="0" sz="2400" spc="0">
                <a:latin typeface="Tahoma"/>
                <a:cs typeface="Tahoma"/>
              </a:rPr>
              <a:t>code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832239" y="6147815"/>
            <a:ext cx="5181587" cy="44957"/>
          </a:xfrm>
          <a:custGeom>
            <a:avLst/>
            <a:gdLst/>
            <a:ahLst/>
            <a:cxnLst/>
            <a:rect l="l" t="t" r="r" b="b"/>
            <a:pathLst>
              <a:path w="5181587" h="44957">
                <a:moveTo>
                  <a:pt x="5118353" y="12953"/>
                </a:moveTo>
                <a:lnTo>
                  <a:pt x="5118353" y="0"/>
                </a:lnTo>
                <a:lnTo>
                  <a:pt x="0" y="0"/>
                </a:lnTo>
                <a:lnTo>
                  <a:pt x="0" y="12954"/>
                </a:lnTo>
                <a:lnTo>
                  <a:pt x="5118353" y="12953"/>
                </a:lnTo>
                <a:close/>
              </a:path>
              <a:path w="5181587" h="44957">
                <a:moveTo>
                  <a:pt x="5181587" y="6857"/>
                </a:moveTo>
                <a:lnTo>
                  <a:pt x="5105387" y="-31242"/>
                </a:lnTo>
                <a:lnTo>
                  <a:pt x="5105387" y="0"/>
                </a:lnTo>
                <a:lnTo>
                  <a:pt x="5118353" y="0"/>
                </a:lnTo>
                <a:lnTo>
                  <a:pt x="5118353" y="38474"/>
                </a:lnTo>
                <a:lnTo>
                  <a:pt x="5181587" y="6857"/>
                </a:lnTo>
                <a:close/>
              </a:path>
              <a:path w="5181587" h="44957">
                <a:moveTo>
                  <a:pt x="5118353" y="38474"/>
                </a:moveTo>
                <a:lnTo>
                  <a:pt x="5118353" y="12953"/>
                </a:lnTo>
                <a:lnTo>
                  <a:pt x="5105387" y="12953"/>
                </a:lnTo>
                <a:lnTo>
                  <a:pt x="5105387" y="44957"/>
                </a:lnTo>
                <a:lnTo>
                  <a:pt x="5118353" y="384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7543933" y="6224270"/>
            <a:ext cx="45529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Time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127639" y="6078473"/>
            <a:ext cx="0" cy="152400"/>
          </a:xfrm>
          <a:custGeom>
            <a:avLst/>
            <a:gdLst/>
            <a:ahLst/>
            <a:cxnLst/>
            <a:rect l="l" t="t" r="r" b="b"/>
            <a:pathLst>
              <a:path w="0" h="152400">
                <a:moveTo>
                  <a:pt x="0" y="0"/>
                </a:moveTo>
                <a:lnTo>
                  <a:pt x="0" y="1524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6337439" y="6078473"/>
            <a:ext cx="0" cy="152400"/>
          </a:xfrm>
          <a:custGeom>
            <a:avLst/>
            <a:gdLst/>
            <a:ahLst/>
            <a:cxnLst/>
            <a:rect l="l" t="t" r="r" b="b"/>
            <a:pathLst>
              <a:path w="0" h="152400">
                <a:moveTo>
                  <a:pt x="0" y="0"/>
                </a:moveTo>
                <a:lnTo>
                  <a:pt x="0" y="15239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148461" y="6116828"/>
            <a:ext cx="153035" cy="3937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200" spc="35" i="1">
                <a:latin typeface="Times New Roman"/>
                <a:cs typeface="Times New Roman"/>
              </a:rPr>
              <a:t>t</a:t>
            </a:r>
            <a:r>
              <a:rPr dirty="0" smtClean="0" baseline="-24444" sz="1875" spc="7" i="1">
                <a:latin typeface="Times New Roman"/>
                <a:cs typeface="Times New Roman"/>
              </a:rPr>
              <a:t>i</a:t>
            </a:r>
            <a:endParaRPr baseline="-24444" sz="1875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77489" y="6186170"/>
            <a:ext cx="332105" cy="3244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2550"/>
              </a:lnSpc>
            </a:pPr>
            <a:r>
              <a:rPr dirty="0" smtClean="0" baseline="13888" sz="3300" spc="52" i="1">
                <a:latin typeface="Times New Roman"/>
                <a:cs typeface="Times New Roman"/>
              </a:rPr>
              <a:t>t</a:t>
            </a:r>
            <a:r>
              <a:rPr dirty="0" smtClean="0" sz="1250" spc="110" i="1">
                <a:latin typeface="Times New Roman"/>
                <a:cs typeface="Times New Roman"/>
              </a:rPr>
              <a:t>i</a:t>
            </a:r>
            <a:r>
              <a:rPr dirty="0" smtClean="0" sz="1250" spc="-35">
                <a:latin typeface="Symbol"/>
                <a:cs typeface="Symbol"/>
              </a:rPr>
              <a:t></a:t>
            </a:r>
            <a:r>
              <a:rPr dirty="0" smtClean="0" sz="1250" spc="10">
                <a:latin typeface="Times New Roman"/>
                <a:cs typeface="Times New Roman"/>
              </a:rPr>
              <a:t>1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364115" y="3272790"/>
            <a:ext cx="76200" cy="3048000"/>
          </a:xfrm>
          <a:custGeom>
            <a:avLst/>
            <a:gdLst/>
            <a:ahLst/>
            <a:cxnLst/>
            <a:rect l="l" t="t" r="r" b="b"/>
            <a:pathLst>
              <a:path w="76200" h="3048000">
                <a:moveTo>
                  <a:pt x="76200" y="76200"/>
                </a:moveTo>
                <a:lnTo>
                  <a:pt x="38100" y="0"/>
                </a:lnTo>
                <a:lnTo>
                  <a:pt x="0" y="76200"/>
                </a:lnTo>
                <a:lnTo>
                  <a:pt x="32003" y="76200"/>
                </a:lnTo>
                <a:lnTo>
                  <a:pt x="32003" y="64008"/>
                </a:lnTo>
                <a:lnTo>
                  <a:pt x="44195" y="64008"/>
                </a:lnTo>
                <a:lnTo>
                  <a:pt x="44195" y="76200"/>
                </a:lnTo>
                <a:lnTo>
                  <a:pt x="76200" y="76200"/>
                </a:lnTo>
                <a:close/>
              </a:path>
              <a:path w="76200" h="3048000">
                <a:moveTo>
                  <a:pt x="44195" y="76200"/>
                </a:moveTo>
                <a:lnTo>
                  <a:pt x="44195" y="64008"/>
                </a:lnTo>
                <a:lnTo>
                  <a:pt x="32003" y="64008"/>
                </a:lnTo>
                <a:lnTo>
                  <a:pt x="32003" y="76200"/>
                </a:lnTo>
                <a:lnTo>
                  <a:pt x="44195" y="76200"/>
                </a:lnTo>
                <a:close/>
              </a:path>
              <a:path w="76200" h="3048000">
                <a:moveTo>
                  <a:pt x="44195" y="3048000"/>
                </a:moveTo>
                <a:lnTo>
                  <a:pt x="44195" y="76200"/>
                </a:lnTo>
                <a:lnTo>
                  <a:pt x="32003" y="76200"/>
                </a:lnTo>
                <a:lnTo>
                  <a:pt x="32004" y="3048000"/>
                </a:lnTo>
                <a:lnTo>
                  <a:pt x="44195" y="3048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214499" y="3095244"/>
            <a:ext cx="922019" cy="1463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26670">
              <a:lnSpc>
                <a:spcPct val="100000"/>
              </a:lnSpc>
            </a:pPr>
            <a:r>
              <a:rPr dirty="0" smtClean="0" sz="1800" spc="-5">
                <a:latin typeface="Times New Roman"/>
                <a:cs typeface="Times New Roman"/>
              </a:rPr>
              <a:t>State</a:t>
            </a:r>
            <a:endParaRPr sz="1800">
              <a:latin typeface="Times New Roman"/>
              <a:cs typeface="Times New Roman"/>
            </a:endParaRPr>
          </a:p>
          <a:p>
            <a:pPr algn="ctr" marL="1905">
              <a:lnSpc>
                <a:spcPct val="100000"/>
              </a:lnSpc>
              <a:spcBef>
                <a:spcPts val="384"/>
              </a:spcBef>
            </a:pPr>
            <a:r>
              <a:rPr dirty="0" smtClean="0" sz="2400" spc="85" i="1">
                <a:latin typeface="Times New Roman"/>
                <a:cs typeface="Times New Roman"/>
              </a:rPr>
              <a:t>S</a:t>
            </a:r>
            <a:r>
              <a:rPr dirty="0" smtClean="0" baseline="-23809" sz="2100" spc="0">
                <a:latin typeface="Times New Roman"/>
                <a:cs typeface="Times New Roman"/>
              </a:rPr>
              <a:t>0 </a:t>
            </a:r>
            <a:r>
              <a:rPr dirty="0" smtClean="0" baseline="-23809" sz="2100" spc="142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Symbol"/>
                <a:cs typeface="Symbol"/>
              </a:rPr>
              <a:t></a:t>
            </a:r>
            <a:r>
              <a:rPr dirty="0" smtClean="0" sz="2400" spc="-80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00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36"/>
              </a:spcBef>
            </a:pPr>
            <a:endParaRPr sz="7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ctr" marR="48895">
              <a:lnSpc>
                <a:spcPct val="100000"/>
              </a:lnSpc>
            </a:pPr>
            <a:r>
              <a:rPr dirty="0" smtClean="0" sz="2350" spc="95" i="1">
                <a:latin typeface="Times New Roman"/>
                <a:cs typeface="Times New Roman"/>
              </a:rPr>
              <a:t>S</a:t>
            </a:r>
            <a:r>
              <a:rPr dirty="0" smtClean="0" baseline="-24691" sz="2025" spc="7">
                <a:latin typeface="Times New Roman"/>
                <a:cs typeface="Times New Roman"/>
              </a:rPr>
              <a:t>2</a:t>
            </a:r>
            <a:r>
              <a:rPr dirty="0" smtClean="0" baseline="-24691" sz="2025" spc="7">
                <a:latin typeface="Times New Roman"/>
                <a:cs typeface="Times New Roman"/>
              </a:rPr>
              <a:t> </a:t>
            </a:r>
            <a:r>
              <a:rPr dirty="0" smtClean="0" baseline="-24691" sz="2025" spc="150">
                <a:latin typeface="Times New Roman"/>
                <a:cs typeface="Times New Roman"/>
              </a:rPr>
              <a:t> </a:t>
            </a:r>
            <a:r>
              <a:rPr dirty="0" smtClean="0" sz="2350" spc="-15">
                <a:latin typeface="Symbol"/>
                <a:cs typeface="Symbol"/>
              </a:rPr>
              <a:t></a:t>
            </a:r>
            <a:r>
              <a:rPr dirty="0" smtClean="0" sz="2350" spc="-300">
                <a:latin typeface="Times New Roman"/>
                <a:cs typeface="Times New Roman"/>
              </a:rPr>
              <a:t> </a:t>
            </a:r>
            <a:r>
              <a:rPr dirty="0" smtClean="0" sz="2350" spc="-15">
                <a:latin typeface="Times New Roman"/>
                <a:cs typeface="Times New Roman"/>
              </a:rPr>
              <a:t>10</a:t>
            </a:r>
            <a:endParaRPr sz="23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216037" y="4934966"/>
            <a:ext cx="883919" cy="11449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3970">
              <a:lnSpc>
                <a:spcPct val="100000"/>
              </a:lnSpc>
            </a:pPr>
            <a:r>
              <a:rPr dirty="0" smtClean="0" sz="2350" spc="-30" i="1">
                <a:latin typeface="Times New Roman"/>
                <a:cs typeface="Times New Roman"/>
              </a:rPr>
              <a:t>S</a:t>
            </a:r>
            <a:r>
              <a:rPr dirty="0" smtClean="0" baseline="-24691" sz="2025" spc="15">
                <a:latin typeface="Times New Roman"/>
                <a:cs typeface="Times New Roman"/>
              </a:rPr>
              <a:t>1</a:t>
            </a:r>
            <a:r>
              <a:rPr dirty="0" smtClean="0" baseline="-24691" sz="2025" spc="15">
                <a:latin typeface="Times New Roman"/>
                <a:cs typeface="Times New Roman"/>
              </a:rPr>
              <a:t> </a:t>
            </a:r>
            <a:r>
              <a:rPr dirty="0" smtClean="0" baseline="-24691" sz="2025" spc="15">
                <a:latin typeface="Times New Roman"/>
                <a:cs typeface="Times New Roman"/>
              </a:rPr>
              <a:t> </a:t>
            </a:r>
            <a:r>
              <a:rPr dirty="0" smtClean="0" sz="2350" spc="10">
                <a:latin typeface="Symbol"/>
                <a:cs typeface="Symbol"/>
              </a:rPr>
              <a:t></a:t>
            </a:r>
            <a:r>
              <a:rPr dirty="0" smtClean="0" sz="2350" spc="-65">
                <a:latin typeface="Times New Roman"/>
                <a:cs typeface="Times New Roman"/>
              </a:rPr>
              <a:t> </a:t>
            </a:r>
            <a:r>
              <a:rPr dirty="0" smtClean="0" sz="2350" spc="10">
                <a:latin typeface="Times New Roman"/>
                <a:cs typeface="Times New Roman"/>
              </a:rPr>
              <a:t>01</a:t>
            </a:r>
            <a:endParaRPr sz="235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11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2400" spc="65" i="1">
                <a:latin typeface="Times New Roman"/>
                <a:cs typeface="Times New Roman"/>
              </a:rPr>
              <a:t>S</a:t>
            </a:r>
            <a:r>
              <a:rPr dirty="0" smtClean="0" baseline="-23809" sz="2100" spc="0">
                <a:latin typeface="Times New Roman"/>
                <a:cs typeface="Times New Roman"/>
              </a:rPr>
              <a:t>3 </a:t>
            </a:r>
            <a:r>
              <a:rPr dirty="0" smtClean="0" baseline="-23809" sz="2100" spc="82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Symbol"/>
                <a:cs typeface="Symbol"/>
              </a:rPr>
              <a:t></a:t>
            </a:r>
            <a:r>
              <a:rPr dirty="0" smtClean="0" sz="2400" spc="-305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11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791589" y="3355594"/>
            <a:ext cx="47752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0/00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210701" y="5614923"/>
            <a:ext cx="47752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1/10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052660" y="3563873"/>
            <a:ext cx="125835" cy="118438"/>
          </a:xfrm>
          <a:custGeom>
            <a:avLst/>
            <a:gdLst/>
            <a:ahLst/>
            <a:cxnLst/>
            <a:rect l="l" t="t" r="r" b="b"/>
            <a:pathLst>
              <a:path w="125835" h="118438">
                <a:moveTo>
                  <a:pt x="125835" y="64101"/>
                </a:moveTo>
                <a:lnTo>
                  <a:pt x="112368" y="23815"/>
                </a:lnTo>
                <a:lnTo>
                  <a:pt x="78298" y="1985"/>
                </a:lnTo>
                <a:lnTo>
                  <a:pt x="62025" y="0"/>
                </a:lnTo>
                <a:lnTo>
                  <a:pt x="47145" y="1648"/>
                </a:lnTo>
                <a:lnTo>
                  <a:pt x="11802" y="23285"/>
                </a:lnTo>
                <a:lnTo>
                  <a:pt x="0" y="47750"/>
                </a:lnTo>
                <a:lnTo>
                  <a:pt x="1007" y="64439"/>
                </a:lnTo>
                <a:lnTo>
                  <a:pt x="19433" y="102066"/>
                </a:lnTo>
                <a:lnTo>
                  <a:pt x="54378" y="118438"/>
                </a:lnTo>
                <a:lnTo>
                  <a:pt x="71000" y="117164"/>
                </a:lnTo>
                <a:lnTo>
                  <a:pt x="109416" y="98461"/>
                </a:lnTo>
                <a:lnTo>
                  <a:pt x="125835" y="641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4052660" y="3563873"/>
            <a:ext cx="125835" cy="118438"/>
          </a:xfrm>
          <a:custGeom>
            <a:avLst/>
            <a:gdLst/>
            <a:ahLst/>
            <a:cxnLst/>
            <a:rect l="l" t="t" r="r" b="b"/>
            <a:pathLst>
              <a:path w="125835" h="118438">
                <a:moveTo>
                  <a:pt x="62025" y="0"/>
                </a:moveTo>
                <a:lnTo>
                  <a:pt x="21633" y="13678"/>
                </a:lnTo>
                <a:lnTo>
                  <a:pt x="0" y="47750"/>
                </a:lnTo>
                <a:lnTo>
                  <a:pt x="1007" y="64439"/>
                </a:lnTo>
                <a:lnTo>
                  <a:pt x="19433" y="102066"/>
                </a:lnTo>
                <a:lnTo>
                  <a:pt x="54378" y="118438"/>
                </a:lnTo>
                <a:lnTo>
                  <a:pt x="71000" y="117164"/>
                </a:lnTo>
                <a:lnTo>
                  <a:pt x="109416" y="98461"/>
                </a:lnTo>
                <a:lnTo>
                  <a:pt x="125835" y="64101"/>
                </a:lnTo>
                <a:lnTo>
                  <a:pt x="124268" y="49058"/>
                </a:lnTo>
                <a:lnTo>
                  <a:pt x="102795" y="14139"/>
                </a:lnTo>
                <a:lnTo>
                  <a:pt x="64135" y="32"/>
                </a:lnTo>
                <a:lnTo>
                  <a:pt x="62025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4052660" y="4336541"/>
            <a:ext cx="125748" cy="119134"/>
          </a:xfrm>
          <a:custGeom>
            <a:avLst/>
            <a:gdLst/>
            <a:ahLst/>
            <a:cxnLst/>
            <a:rect l="l" t="t" r="r" b="b"/>
            <a:pathLst>
              <a:path w="125748" h="119134">
                <a:moveTo>
                  <a:pt x="125748" y="65152"/>
                </a:moveTo>
                <a:lnTo>
                  <a:pt x="112574" y="24309"/>
                </a:lnTo>
                <a:lnTo>
                  <a:pt x="79018" y="2175"/>
                </a:lnTo>
                <a:lnTo>
                  <a:pt x="62025" y="0"/>
                </a:lnTo>
                <a:lnTo>
                  <a:pt x="47145" y="1648"/>
                </a:lnTo>
                <a:lnTo>
                  <a:pt x="11802" y="23285"/>
                </a:lnTo>
                <a:lnTo>
                  <a:pt x="0" y="47750"/>
                </a:lnTo>
                <a:lnTo>
                  <a:pt x="993" y="64610"/>
                </a:lnTo>
                <a:lnTo>
                  <a:pt x="19214" y="102531"/>
                </a:lnTo>
                <a:lnTo>
                  <a:pt x="53827" y="119134"/>
                </a:lnTo>
                <a:lnTo>
                  <a:pt x="70483" y="117908"/>
                </a:lnTo>
                <a:lnTo>
                  <a:pt x="108976" y="99474"/>
                </a:lnTo>
                <a:lnTo>
                  <a:pt x="125748" y="651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4052660" y="4336541"/>
            <a:ext cx="125748" cy="119134"/>
          </a:xfrm>
          <a:custGeom>
            <a:avLst/>
            <a:gdLst/>
            <a:ahLst/>
            <a:cxnLst/>
            <a:rect l="l" t="t" r="r" b="b"/>
            <a:pathLst>
              <a:path w="125748" h="119134">
                <a:moveTo>
                  <a:pt x="62025" y="0"/>
                </a:moveTo>
                <a:lnTo>
                  <a:pt x="21633" y="13678"/>
                </a:lnTo>
                <a:lnTo>
                  <a:pt x="0" y="47750"/>
                </a:lnTo>
                <a:lnTo>
                  <a:pt x="993" y="64610"/>
                </a:lnTo>
                <a:lnTo>
                  <a:pt x="19214" y="102531"/>
                </a:lnTo>
                <a:lnTo>
                  <a:pt x="53827" y="119134"/>
                </a:lnTo>
                <a:lnTo>
                  <a:pt x="70483" y="117908"/>
                </a:lnTo>
                <a:lnTo>
                  <a:pt x="108976" y="99474"/>
                </a:lnTo>
                <a:lnTo>
                  <a:pt x="125748" y="65152"/>
                </a:lnTo>
                <a:lnTo>
                  <a:pt x="124240" y="49856"/>
                </a:lnTo>
                <a:lnTo>
                  <a:pt x="103159" y="14535"/>
                </a:lnTo>
                <a:lnTo>
                  <a:pt x="65035" y="65"/>
                </a:lnTo>
                <a:lnTo>
                  <a:pt x="62025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4052660" y="5109971"/>
            <a:ext cx="125835" cy="118438"/>
          </a:xfrm>
          <a:custGeom>
            <a:avLst/>
            <a:gdLst/>
            <a:ahLst/>
            <a:cxnLst/>
            <a:rect l="l" t="t" r="r" b="b"/>
            <a:pathLst>
              <a:path w="125835" h="118438">
                <a:moveTo>
                  <a:pt x="125835" y="64101"/>
                </a:moveTo>
                <a:lnTo>
                  <a:pt x="112368" y="23815"/>
                </a:lnTo>
                <a:lnTo>
                  <a:pt x="78298" y="1985"/>
                </a:lnTo>
                <a:lnTo>
                  <a:pt x="62025" y="0"/>
                </a:lnTo>
                <a:lnTo>
                  <a:pt x="47145" y="1648"/>
                </a:lnTo>
                <a:lnTo>
                  <a:pt x="11802" y="23285"/>
                </a:lnTo>
                <a:lnTo>
                  <a:pt x="0" y="47750"/>
                </a:lnTo>
                <a:lnTo>
                  <a:pt x="1007" y="64439"/>
                </a:lnTo>
                <a:lnTo>
                  <a:pt x="19433" y="102066"/>
                </a:lnTo>
                <a:lnTo>
                  <a:pt x="54378" y="118438"/>
                </a:lnTo>
                <a:lnTo>
                  <a:pt x="71000" y="117164"/>
                </a:lnTo>
                <a:lnTo>
                  <a:pt x="109416" y="98461"/>
                </a:lnTo>
                <a:lnTo>
                  <a:pt x="125835" y="641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4052660" y="5109971"/>
            <a:ext cx="125835" cy="118438"/>
          </a:xfrm>
          <a:custGeom>
            <a:avLst/>
            <a:gdLst/>
            <a:ahLst/>
            <a:cxnLst/>
            <a:rect l="l" t="t" r="r" b="b"/>
            <a:pathLst>
              <a:path w="125835" h="118438">
                <a:moveTo>
                  <a:pt x="62025" y="0"/>
                </a:moveTo>
                <a:lnTo>
                  <a:pt x="21633" y="13678"/>
                </a:lnTo>
                <a:lnTo>
                  <a:pt x="0" y="47750"/>
                </a:lnTo>
                <a:lnTo>
                  <a:pt x="1007" y="64439"/>
                </a:lnTo>
                <a:lnTo>
                  <a:pt x="19433" y="102066"/>
                </a:lnTo>
                <a:lnTo>
                  <a:pt x="54378" y="118438"/>
                </a:lnTo>
                <a:lnTo>
                  <a:pt x="71000" y="117164"/>
                </a:lnTo>
                <a:lnTo>
                  <a:pt x="109416" y="98461"/>
                </a:lnTo>
                <a:lnTo>
                  <a:pt x="125835" y="64101"/>
                </a:lnTo>
                <a:lnTo>
                  <a:pt x="124268" y="49058"/>
                </a:lnTo>
                <a:lnTo>
                  <a:pt x="102795" y="14139"/>
                </a:lnTo>
                <a:lnTo>
                  <a:pt x="64135" y="32"/>
                </a:lnTo>
                <a:lnTo>
                  <a:pt x="62025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4052766" y="5882640"/>
            <a:ext cx="125684" cy="119128"/>
          </a:xfrm>
          <a:custGeom>
            <a:avLst/>
            <a:gdLst/>
            <a:ahLst/>
            <a:cxnLst/>
            <a:rect l="l" t="t" r="r" b="b"/>
            <a:pathLst>
              <a:path w="125684" h="119128">
                <a:moveTo>
                  <a:pt x="125684" y="65364"/>
                </a:moveTo>
                <a:lnTo>
                  <a:pt x="112510" y="24395"/>
                </a:lnTo>
                <a:lnTo>
                  <a:pt x="79020" y="2204"/>
                </a:lnTo>
                <a:lnTo>
                  <a:pt x="61919" y="0"/>
                </a:lnTo>
                <a:lnTo>
                  <a:pt x="47125" y="1631"/>
                </a:lnTo>
                <a:lnTo>
                  <a:pt x="11905" y="23181"/>
                </a:lnTo>
                <a:lnTo>
                  <a:pt x="0" y="47768"/>
                </a:lnTo>
                <a:lnTo>
                  <a:pt x="955" y="64612"/>
                </a:lnTo>
                <a:lnTo>
                  <a:pt x="19097" y="102511"/>
                </a:lnTo>
                <a:lnTo>
                  <a:pt x="53666" y="119128"/>
                </a:lnTo>
                <a:lnTo>
                  <a:pt x="70415" y="117893"/>
                </a:lnTo>
                <a:lnTo>
                  <a:pt x="109043" y="99420"/>
                </a:lnTo>
                <a:lnTo>
                  <a:pt x="125684" y="653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4052766" y="5882640"/>
            <a:ext cx="125684" cy="119128"/>
          </a:xfrm>
          <a:custGeom>
            <a:avLst/>
            <a:gdLst/>
            <a:ahLst/>
            <a:cxnLst/>
            <a:rect l="l" t="t" r="r" b="b"/>
            <a:pathLst>
              <a:path w="125684" h="119128">
                <a:moveTo>
                  <a:pt x="61919" y="0"/>
                </a:moveTo>
                <a:lnTo>
                  <a:pt x="21724" y="13588"/>
                </a:lnTo>
                <a:lnTo>
                  <a:pt x="0" y="47768"/>
                </a:lnTo>
                <a:lnTo>
                  <a:pt x="955" y="64612"/>
                </a:lnTo>
                <a:lnTo>
                  <a:pt x="19097" y="102511"/>
                </a:lnTo>
                <a:lnTo>
                  <a:pt x="53666" y="119128"/>
                </a:lnTo>
                <a:lnTo>
                  <a:pt x="70415" y="117893"/>
                </a:lnTo>
                <a:lnTo>
                  <a:pt x="109043" y="99420"/>
                </a:lnTo>
                <a:lnTo>
                  <a:pt x="125684" y="65364"/>
                </a:lnTo>
                <a:lnTo>
                  <a:pt x="124165" y="50011"/>
                </a:lnTo>
                <a:lnTo>
                  <a:pt x="103112" y="14600"/>
                </a:lnTo>
                <a:lnTo>
                  <a:pt x="65063" y="71"/>
                </a:lnTo>
                <a:lnTo>
                  <a:pt x="61919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6287753" y="3563873"/>
            <a:ext cx="125673" cy="118320"/>
          </a:xfrm>
          <a:custGeom>
            <a:avLst/>
            <a:gdLst/>
            <a:ahLst/>
            <a:cxnLst/>
            <a:rect l="l" t="t" r="r" b="b"/>
            <a:pathLst>
              <a:path w="125673" h="118320">
                <a:moveTo>
                  <a:pt x="125673" y="64339"/>
                </a:moveTo>
                <a:lnTo>
                  <a:pt x="112409" y="23734"/>
                </a:lnTo>
                <a:lnTo>
                  <a:pt x="78539" y="1906"/>
                </a:lnTo>
                <a:lnTo>
                  <a:pt x="62640" y="0"/>
                </a:lnTo>
                <a:lnTo>
                  <a:pt x="47808" y="1628"/>
                </a:lnTo>
                <a:lnTo>
                  <a:pt x="12166" y="23015"/>
                </a:lnTo>
                <a:lnTo>
                  <a:pt x="0" y="47231"/>
                </a:lnTo>
                <a:lnTo>
                  <a:pt x="968" y="63937"/>
                </a:lnTo>
                <a:lnTo>
                  <a:pt x="19327" y="101631"/>
                </a:lnTo>
                <a:lnTo>
                  <a:pt x="54014" y="118320"/>
                </a:lnTo>
                <a:lnTo>
                  <a:pt x="70903" y="117094"/>
                </a:lnTo>
                <a:lnTo>
                  <a:pt x="109409" y="98547"/>
                </a:lnTo>
                <a:lnTo>
                  <a:pt x="125673" y="643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6287753" y="3563873"/>
            <a:ext cx="125673" cy="118320"/>
          </a:xfrm>
          <a:custGeom>
            <a:avLst/>
            <a:gdLst/>
            <a:ahLst/>
            <a:cxnLst/>
            <a:rect l="l" t="t" r="r" b="b"/>
            <a:pathLst>
              <a:path w="125673" h="118320">
                <a:moveTo>
                  <a:pt x="62640" y="0"/>
                </a:moveTo>
                <a:lnTo>
                  <a:pt x="22149" y="13515"/>
                </a:lnTo>
                <a:lnTo>
                  <a:pt x="0" y="47231"/>
                </a:lnTo>
                <a:lnTo>
                  <a:pt x="968" y="63937"/>
                </a:lnTo>
                <a:lnTo>
                  <a:pt x="19327" y="101631"/>
                </a:lnTo>
                <a:lnTo>
                  <a:pt x="54014" y="118320"/>
                </a:lnTo>
                <a:lnTo>
                  <a:pt x="70903" y="117094"/>
                </a:lnTo>
                <a:lnTo>
                  <a:pt x="109409" y="98547"/>
                </a:lnTo>
                <a:lnTo>
                  <a:pt x="125673" y="64339"/>
                </a:lnTo>
                <a:lnTo>
                  <a:pt x="124140" y="49153"/>
                </a:lnTo>
                <a:lnTo>
                  <a:pt x="102930" y="14024"/>
                </a:lnTo>
                <a:lnTo>
                  <a:pt x="64344" y="21"/>
                </a:lnTo>
                <a:lnTo>
                  <a:pt x="6264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6287753" y="4336541"/>
            <a:ext cx="125585" cy="119010"/>
          </a:xfrm>
          <a:custGeom>
            <a:avLst/>
            <a:gdLst/>
            <a:ahLst/>
            <a:cxnLst/>
            <a:rect l="l" t="t" r="r" b="b"/>
            <a:pathLst>
              <a:path w="125585" h="119010">
                <a:moveTo>
                  <a:pt x="125585" y="65383"/>
                </a:moveTo>
                <a:lnTo>
                  <a:pt x="112614" y="24228"/>
                </a:lnTo>
                <a:lnTo>
                  <a:pt x="79262" y="2093"/>
                </a:lnTo>
                <a:lnTo>
                  <a:pt x="62640" y="0"/>
                </a:lnTo>
                <a:lnTo>
                  <a:pt x="47808" y="1628"/>
                </a:lnTo>
                <a:lnTo>
                  <a:pt x="12166" y="23015"/>
                </a:lnTo>
                <a:lnTo>
                  <a:pt x="0" y="47231"/>
                </a:lnTo>
                <a:lnTo>
                  <a:pt x="954" y="64106"/>
                </a:lnTo>
                <a:lnTo>
                  <a:pt x="19112" y="102095"/>
                </a:lnTo>
                <a:lnTo>
                  <a:pt x="53476" y="119010"/>
                </a:lnTo>
                <a:lnTo>
                  <a:pt x="70394" y="117834"/>
                </a:lnTo>
                <a:lnTo>
                  <a:pt x="108976" y="99554"/>
                </a:lnTo>
                <a:lnTo>
                  <a:pt x="125585" y="6538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6287753" y="4336541"/>
            <a:ext cx="125585" cy="119010"/>
          </a:xfrm>
          <a:custGeom>
            <a:avLst/>
            <a:gdLst/>
            <a:ahLst/>
            <a:cxnLst/>
            <a:rect l="l" t="t" r="r" b="b"/>
            <a:pathLst>
              <a:path w="125585" h="119010">
                <a:moveTo>
                  <a:pt x="62640" y="0"/>
                </a:moveTo>
                <a:lnTo>
                  <a:pt x="22149" y="13515"/>
                </a:lnTo>
                <a:lnTo>
                  <a:pt x="0" y="47231"/>
                </a:lnTo>
                <a:lnTo>
                  <a:pt x="954" y="64106"/>
                </a:lnTo>
                <a:lnTo>
                  <a:pt x="19112" y="102095"/>
                </a:lnTo>
                <a:lnTo>
                  <a:pt x="53476" y="119010"/>
                </a:lnTo>
                <a:lnTo>
                  <a:pt x="70394" y="117834"/>
                </a:lnTo>
                <a:lnTo>
                  <a:pt x="108976" y="99554"/>
                </a:lnTo>
                <a:lnTo>
                  <a:pt x="125585" y="65383"/>
                </a:lnTo>
                <a:lnTo>
                  <a:pt x="124111" y="49946"/>
                </a:lnTo>
                <a:lnTo>
                  <a:pt x="103294" y="14420"/>
                </a:lnTo>
                <a:lnTo>
                  <a:pt x="65253" y="49"/>
                </a:lnTo>
                <a:lnTo>
                  <a:pt x="6264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6287753" y="5109971"/>
            <a:ext cx="125673" cy="118320"/>
          </a:xfrm>
          <a:custGeom>
            <a:avLst/>
            <a:gdLst/>
            <a:ahLst/>
            <a:cxnLst/>
            <a:rect l="l" t="t" r="r" b="b"/>
            <a:pathLst>
              <a:path w="125673" h="118320">
                <a:moveTo>
                  <a:pt x="125673" y="64339"/>
                </a:moveTo>
                <a:lnTo>
                  <a:pt x="112409" y="23734"/>
                </a:lnTo>
                <a:lnTo>
                  <a:pt x="78539" y="1906"/>
                </a:lnTo>
                <a:lnTo>
                  <a:pt x="62640" y="0"/>
                </a:lnTo>
                <a:lnTo>
                  <a:pt x="47808" y="1628"/>
                </a:lnTo>
                <a:lnTo>
                  <a:pt x="12166" y="23015"/>
                </a:lnTo>
                <a:lnTo>
                  <a:pt x="0" y="47231"/>
                </a:lnTo>
                <a:lnTo>
                  <a:pt x="968" y="63937"/>
                </a:lnTo>
                <a:lnTo>
                  <a:pt x="19327" y="101631"/>
                </a:lnTo>
                <a:lnTo>
                  <a:pt x="54014" y="118320"/>
                </a:lnTo>
                <a:lnTo>
                  <a:pt x="70903" y="117094"/>
                </a:lnTo>
                <a:lnTo>
                  <a:pt x="109409" y="98547"/>
                </a:lnTo>
                <a:lnTo>
                  <a:pt x="125673" y="643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6287753" y="5109971"/>
            <a:ext cx="125673" cy="118320"/>
          </a:xfrm>
          <a:custGeom>
            <a:avLst/>
            <a:gdLst/>
            <a:ahLst/>
            <a:cxnLst/>
            <a:rect l="l" t="t" r="r" b="b"/>
            <a:pathLst>
              <a:path w="125673" h="118320">
                <a:moveTo>
                  <a:pt x="62640" y="0"/>
                </a:moveTo>
                <a:lnTo>
                  <a:pt x="22149" y="13515"/>
                </a:lnTo>
                <a:lnTo>
                  <a:pt x="0" y="47231"/>
                </a:lnTo>
                <a:lnTo>
                  <a:pt x="968" y="63937"/>
                </a:lnTo>
                <a:lnTo>
                  <a:pt x="19327" y="101631"/>
                </a:lnTo>
                <a:lnTo>
                  <a:pt x="54014" y="118320"/>
                </a:lnTo>
                <a:lnTo>
                  <a:pt x="70903" y="117094"/>
                </a:lnTo>
                <a:lnTo>
                  <a:pt x="109409" y="98547"/>
                </a:lnTo>
                <a:lnTo>
                  <a:pt x="125673" y="64339"/>
                </a:lnTo>
                <a:lnTo>
                  <a:pt x="124140" y="49153"/>
                </a:lnTo>
                <a:lnTo>
                  <a:pt x="102930" y="14024"/>
                </a:lnTo>
                <a:lnTo>
                  <a:pt x="64344" y="21"/>
                </a:lnTo>
                <a:lnTo>
                  <a:pt x="6264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6287863" y="5882640"/>
            <a:ext cx="125517" cy="119002"/>
          </a:xfrm>
          <a:custGeom>
            <a:avLst/>
            <a:gdLst/>
            <a:ahLst/>
            <a:cxnLst/>
            <a:rect l="l" t="t" r="r" b="b"/>
            <a:pathLst>
              <a:path w="125517" h="119002">
                <a:moveTo>
                  <a:pt x="125517" y="65595"/>
                </a:moveTo>
                <a:lnTo>
                  <a:pt x="112545" y="24313"/>
                </a:lnTo>
                <a:lnTo>
                  <a:pt x="79260" y="2123"/>
                </a:lnTo>
                <a:lnTo>
                  <a:pt x="62529" y="0"/>
                </a:lnTo>
                <a:lnTo>
                  <a:pt x="47782" y="1611"/>
                </a:lnTo>
                <a:lnTo>
                  <a:pt x="12265" y="22914"/>
                </a:lnTo>
                <a:lnTo>
                  <a:pt x="0" y="47250"/>
                </a:lnTo>
                <a:lnTo>
                  <a:pt x="914" y="64109"/>
                </a:lnTo>
                <a:lnTo>
                  <a:pt x="18990" y="102074"/>
                </a:lnTo>
                <a:lnTo>
                  <a:pt x="53308" y="119002"/>
                </a:lnTo>
                <a:lnTo>
                  <a:pt x="70321" y="117818"/>
                </a:lnTo>
                <a:lnTo>
                  <a:pt x="109036" y="99501"/>
                </a:lnTo>
                <a:lnTo>
                  <a:pt x="125517" y="655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6287863" y="5882640"/>
            <a:ext cx="125517" cy="119002"/>
          </a:xfrm>
          <a:custGeom>
            <a:avLst/>
            <a:gdLst/>
            <a:ahLst/>
            <a:cxnLst/>
            <a:rect l="l" t="t" r="r" b="b"/>
            <a:pathLst>
              <a:path w="125517" h="119002">
                <a:moveTo>
                  <a:pt x="62529" y="0"/>
                </a:moveTo>
                <a:lnTo>
                  <a:pt x="22235" y="13427"/>
                </a:lnTo>
                <a:lnTo>
                  <a:pt x="0" y="47250"/>
                </a:lnTo>
                <a:lnTo>
                  <a:pt x="914" y="64109"/>
                </a:lnTo>
                <a:lnTo>
                  <a:pt x="18990" y="102074"/>
                </a:lnTo>
                <a:lnTo>
                  <a:pt x="53308" y="119002"/>
                </a:lnTo>
                <a:lnTo>
                  <a:pt x="70321" y="117818"/>
                </a:lnTo>
                <a:lnTo>
                  <a:pt x="109036" y="99501"/>
                </a:lnTo>
                <a:lnTo>
                  <a:pt x="125517" y="65595"/>
                </a:lnTo>
                <a:lnTo>
                  <a:pt x="124031" y="50101"/>
                </a:lnTo>
                <a:lnTo>
                  <a:pt x="103242" y="14485"/>
                </a:lnTo>
                <a:lnTo>
                  <a:pt x="65278" y="54"/>
                </a:lnTo>
                <a:lnTo>
                  <a:pt x="62529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4114685" y="3622547"/>
            <a:ext cx="2235707" cy="0"/>
          </a:xfrm>
          <a:custGeom>
            <a:avLst/>
            <a:gdLst/>
            <a:ahLst/>
            <a:cxnLst/>
            <a:rect l="l" t="t" r="r" b="b"/>
            <a:pathLst>
              <a:path w="2235707" h="0">
                <a:moveTo>
                  <a:pt x="0" y="0"/>
                </a:moveTo>
                <a:lnTo>
                  <a:pt x="2235708" y="0"/>
                </a:lnTo>
              </a:path>
            </a:pathLst>
          </a:custGeom>
          <a:ln w="28575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4114685" y="5943600"/>
            <a:ext cx="2235708" cy="0"/>
          </a:xfrm>
          <a:custGeom>
            <a:avLst/>
            <a:gdLst/>
            <a:ahLst/>
            <a:cxnLst/>
            <a:rect l="l" t="t" r="r" b="b"/>
            <a:pathLst>
              <a:path w="2235708" h="0">
                <a:moveTo>
                  <a:pt x="0" y="0"/>
                </a:moveTo>
                <a:lnTo>
                  <a:pt x="2235708" y="0"/>
                </a:lnTo>
              </a:path>
            </a:pathLst>
          </a:custGeom>
          <a:ln w="28575">
            <a:solidFill>
              <a:srgbClr val="0000FF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4114685" y="3622547"/>
            <a:ext cx="2235708" cy="772667"/>
          </a:xfrm>
          <a:custGeom>
            <a:avLst/>
            <a:gdLst/>
            <a:ahLst/>
            <a:cxnLst/>
            <a:rect l="l" t="t" r="r" b="b"/>
            <a:pathLst>
              <a:path w="2235708" h="772667">
                <a:moveTo>
                  <a:pt x="0" y="0"/>
                </a:moveTo>
                <a:lnTo>
                  <a:pt x="2235708" y="772667"/>
                </a:lnTo>
              </a:path>
            </a:pathLst>
          </a:custGeom>
          <a:ln w="28574">
            <a:solidFill>
              <a:srgbClr val="0000FF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4114685" y="4395215"/>
            <a:ext cx="2235708" cy="774954"/>
          </a:xfrm>
          <a:custGeom>
            <a:avLst/>
            <a:gdLst/>
            <a:ahLst/>
            <a:cxnLst/>
            <a:rect l="l" t="t" r="r" b="b"/>
            <a:pathLst>
              <a:path w="2235708" h="774954">
                <a:moveTo>
                  <a:pt x="0" y="774954"/>
                </a:moveTo>
                <a:lnTo>
                  <a:pt x="2235708" y="0"/>
                </a:lnTo>
              </a:path>
            </a:pathLst>
          </a:custGeom>
          <a:ln w="28575">
            <a:solidFill>
              <a:srgbClr val="0000FF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4114685" y="4395215"/>
            <a:ext cx="2235707" cy="1548384"/>
          </a:xfrm>
          <a:custGeom>
            <a:avLst/>
            <a:gdLst/>
            <a:ahLst/>
            <a:cxnLst/>
            <a:rect l="l" t="t" r="r" b="b"/>
            <a:pathLst>
              <a:path w="2235707" h="1548384">
                <a:moveTo>
                  <a:pt x="0" y="0"/>
                </a:moveTo>
                <a:lnTo>
                  <a:pt x="2235708" y="774953"/>
                </a:lnTo>
                <a:lnTo>
                  <a:pt x="0" y="1548384"/>
                </a:lnTo>
              </a:path>
            </a:pathLst>
          </a:custGeom>
          <a:ln w="28575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4114685" y="3622547"/>
            <a:ext cx="2235707" cy="1547621"/>
          </a:xfrm>
          <a:custGeom>
            <a:avLst/>
            <a:gdLst/>
            <a:ahLst/>
            <a:cxnLst/>
            <a:rect l="l" t="t" r="r" b="b"/>
            <a:pathLst>
              <a:path w="2235707" h="1547622">
                <a:moveTo>
                  <a:pt x="0" y="1547621"/>
                </a:moveTo>
                <a:lnTo>
                  <a:pt x="2235708" y="0"/>
                </a:lnTo>
              </a:path>
            </a:pathLst>
          </a:custGeom>
          <a:ln w="28575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4114685" y="4395215"/>
            <a:ext cx="2235708" cy="1548383"/>
          </a:xfrm>
          <a:custGeom>
            <a:avLst/>
            <a:gdLst/>
            <a:ahLst/>
            <a:cxnLst/>
            <a:rect l="l" t="t" r="r" b="b"/>
            <a:pathLst>
              <a:path w="2235708" h="1548383">
                <a:moveTo>
                  <a:pt x="0" y="0"/>
                </a:moveTo>
                <a:lnTo>
                  <a:pt x="2235708" y="1548383"/>
                </a:lnTo>
              </a:path>
            </a:pathLst>
          </a:custGeom>
          <a:ln w="28575">
            <a:solidFill>
              <a:srgbClr val="0000FF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4816735" y="3752596"/>
            <a:ext cx="680720" cy="7740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1/11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99"/>
              </a:spcBef>
            </a:pPr>
            <a:endParaRPr sz="1100"/>
          </a:p>
          <a:p>
            <a:pPr marL="2159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0/11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 spc="-10">
                <a:latin typeface="Tahoma"/>
                <a:cs typeface="Tahoma"/>
              </a:rPr>
              <a:t>10</a:t>
            </a:fld>
            <a:endParaRPr sz="1400">
              <a:latin typeface="Tahoma"/>
              <a:cs typeface="Tahom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553588" y="4438395"/>
            <a:ext cx="629920" cy="7575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1/00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73"/>
              </a:spcBef>
            </a:pPr>
            <a:endParaRPr sz="1000"/>
          </a:p>
          <a:p>
            <a:pPr marL="1651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0/10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639189" y="5489183"/>
            <a:ext cx="47752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0/01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020189" y="5031983"/>
            <a:ext cx="47752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1/01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5104130">
              <a:lnSpc>
                <a:spcPts val="4315"/>
              </a:lnSpc>
            </a:pPr>
            <a:r>
              <a:rPr dirty="0" smtClean="0" sz="3600">
                <a:solidFill>
                  <a:srgbClr val="FF0065"/>
                </a:solidFill>
                <a:latin typeface="Tahoma"/>
                <a:cs typeface="Tahoma"/>
              </a:rPr>
              <a:t>Trellis –cont’d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87735" y="1611629"/>
            <a:ext cx="5590540" cy="3702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FF63B1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dirty="0" smtClean="0" sz="2400">
                <a:latin typeface="Tahoma"/>
                <a:cs typeface="Tahoma"/>
              </a:rPr>
              <a:t>A</a:t>
            </a:r>
            <a:r>
              <a:rPr dirty="0" smtClean="0" sz="2400" spc="-5">
                <a:latin typeface="Tahoma"/>
                <a:cs typeface="Tahoma"/>
              </a:rPr>
              <a:t> trelli</a:t>
            </a:r>
            <a:r>
              <a:rPr dirty="0" smtClean="0" sz="2400" spc="0">
                <a:latin typeface="Tahoma"/>
                <a:cs typeface="Tahoma"/>
              </a:rPr>
              <a:t>s</a:t>
            </a:r>
            <a:r>
              <a:rPr dirty="0" smtClean="0" sz="2400" spc="-5">
                <a:latin typeface="Tahoma"/>
                <a:cs typeface="Tahoma"/>
              </a:rPr>
              <a:t> diagra</a:t>
            </a:r>
            <a:r>
              <a:rPr dirty="0" smtClean="0" sz="2400" spc="0">
                <a:latin typeface="Tahoma"/>
                <a:cs typeface="Tahoma"/>
              </a:rPr>
              <a:t>m</a:t>
            </a:r>
            <a:r>
              <a:rPr dirty="0" smtClean="0" sz="2400" spc="-5">
                <a:latin typeface="Tahoma"/>
                <a:cs typeface="Tahoma"/>
              </a:rPr>
              <a:t> fo</a:t>
            </a:r>
            <a:r>
              <a:rPr dirty="0" smtClean="0" sz="2400" spc="0">
                <a:latin typeface="Tahoma"/>
                <a:cs typeface="Tahoma"/>
              </a:rPr>
              <a:t>r</a:t>
            </a:r>
            <a:r>
              <a:rPr dirty="0" smtClean="0" sz="2400" spc="-5">
                <a:latin typeface="Tahoma"/>
                <a:cs typeface="Tahoma"/>
              </a:rPr>
              <a:t> th</a:t>
            </a:r>
            <a:r>
              <a:rPr dirty="0" smtClean="0" sz="2400" spc="0">
                <a:latin typeface="Tahoma"/>
                <a:cs typeface="Tahoma"/>
              </a:rPr>
              <a:t>e</a:t>
            </a:r>
            <a:r>
              <a:rPr dirty="0" smtClean="0" sz="2400" spc="-5">
                <a:latin typeface="Tahoma"/>
                <a:cs typeface="Tahoma"/>
              </a:rPr>
              <a:t> exampl</a:t>
            </a:r>
            <a:r>
              <a:rPr dirty="0" smtClean="0" sz="2400" spc="0">
                <a:latin typeface="Tahoma"/>
                <a:cs typeface="Tahoma"/>
              </a:rPr>
              <a:t>e</a:t>
            </a:r>
            <a:r>
              <a:rPr dirty="0" smtClean="0" sz="2400" spc="-5">
                <a:latin typeface="Tahoma"/>
                <a:cs typeface="Tahoma"/>
              </a:rPr>
              <a:t> code.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00154" y="3514344"/>
            <a:ext cx="91683" cy="128200"/>
          </a:xfrm>
          <a:custGeom>
            <a:avLst/>
            <a:gdLst/>
            <a:ahLst/>
            <a:cxnLst/>
            <a:rect l="l" t="t" r="r" b="b"/>
            <a:pathLst>
              <a:path w="91683" h="128200">
                <a:moveTo>
                  <a:pt x="91683" y="73151"/>
                </a:moveTo>
                <a:lnTo>
                  <a:pt x="81400" y="24783"/>
                </a:lnTo>
                <a:lnTo>
                  <a:pt x="46362" y="0"/>
                </a:lnTo>
                <a:lnTo>
                  <a:pt x="34448" y="2115"/>
                </a:lnTo>
                <a:lnTo>
                  <a:pt x="7276" y="29553"/>
                </a:lnTo>
                <a:lnTo>
                  <a:pt x="0" y="60064"/>
                </a:lnTo>
                <a:lnTo>
                  <a:pt x="1342" y="77485"/>
                </a:lnTo>
                <a:lnTo>
                  <a:pt x="19503" y="116752"/>
                </a:lnTo>
                <a:lnTo>
                  <a:pt x="40089" y="128200"/>
                </a:lnTo>
                <a:lnTo>
                  <a:pt x="53729" y="126471"/>
                </a:lnTo>
                <a:lnTo>
                  <a:pt x="83389" y="101392"/>
                </a:lnTo>
                <a:lnTo>
                  <a:pt x="91683" y="731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200154" y="3514344"/>
            <a:ext cx="91683" cy="128200"/>
          </a:xfrm>
          <a:custGeom>
            <a:avLst/>
            <a:gdLst/>
            <a:ahLst/>
            <a:cxnLst/>
            <a:rect l="l" t="t" r="r" b="b"/>
            <a:pathLst>
              <a:path w="91683" h="128200">
                <a:moveTo>
                  <a:pt x="46362" y="0"/>
                </a:moveTo>
                <a:lnTo>
                  <a:pt x="7276" y="29553"/>
                </a:lnTo>
                <a:lnTo>
                  <a:pt x="0" y="60064"/>
                </a:lnTo>
                <a:lnTo>
                  <a:pt x="1342" y="77485"/>
                </a:lnTo>
                <a:lnTo>
                  <a:pt x="19503" y="116752"/>
                </a:lnTo>
                <a:lnTo>
                  <a:pt x="40089" y="128200"/>
                </a:lnTo>
                <a:lnTo>
                  <a:pt x="53729" y="126471"/>
                </a:lnTo>
                <a:lnTo>
                  <a:pt x="83389" y="101392"/>
                </a:lnTo>
                <a:lnTo>
                  <a:pt x="91683" y="73151"/>
                </a:lnTo>
                <a:lnTo>
                  <a:pt x="90554" y="54708"/>
                </a:lnTo>
                <a:lnTo>
                  <a:pt x="73998" y="13821"/>
                </a:lnTo>
                <a:lnTo>
                  <a:pt x="46362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1200154" y="4352544"/>
            <a:ext cx="91683" cy="128200"/>
          </a:xfrm>
          <a:custGeom>
            <a:avLst/>
            <a:gdLst/>
            <a:ahLst/>
            <a:cxnLst/>
            <a:rect l="l" t="t" r="r" b="b"/>
            <a:pathLst>
              <a:path w="91683" h="128200">
                <a:moveTo>
                  <a:pt x="91683" y="73151"/>
                </a:moveTo>
                <a:lnTo>
                  <a:pt x="81400" y="24783"/>
                </a:lnTo>
                <a:lnTo>
                  <a:pt x="46362" y="0"/>
                </a:lnTo>
                <a:lnTo>
                  <a:pt x="34448" y="2115"/>
                </a:lnTo>
                <a:lnTo>
                  <a:pt x="7276" y="29553"/>
                </a:lnTo>
                <a:lnTo>
                  <a:pt x="0" y="60064"/>
                </a:lnTo>
                <a:lnTo>
                  <a:pt x="1342" y="77485"/>
                </a:lnTo>
                <a:lnTo>
                  <a:pt x="19503" y="116752"/>
                </a:lnTo>
                <a:lnTo>
                  <a:pt x="40089" y="128200"/>
                </a:lnTo>
                <a:lnTo>
                  <a:pt x="53729" y="126471"/>
                </a:lnTo>
                <a:lnTo>
                  <a:pt x="83389" y="101392"/>
                </a:lnTo>
                <a:lnTo>
                  <a:pt x="91683" y="731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1200154" y="4352544"/>
            <a:ext cx="91683" cy="128200"/>
          </a:xfrm>
          <a:custGeom>
            <a:avLst/>
            <a:gdLst/>
            <a:ahLst/>
            <a:cxnLst/>
            <a:rect l="l" t="t" r="r" b="b"/>
            <a:pathLst>
              <a:path w="91683" h="128200">
                <a:moveTo>
                  <a:pt x="46362" y="0"/>
                </a:moveTo>
                <a:lnTo>
                  <a:pt x="7276" y="29553"/>
                </a:lnTo>
                <a:lnTo>
                  <a:pt x="0" y="60064"/>
                </a:lnTo>
                <a:lnTo>
                  <a:pt x="1342" y="77485"/>
                </a:lnTo>
                <a:lnTo>
                  <a:pt x="19503" y="116752"/>
                </a:lnTo>
                <a:lnTo>
                  <a:pt x="40089" y="128200"/>
                </a:lnTo>
                <a:lnTo>
                  <a:pt x="53729" y="126471"/>
                </a:lnTo>
                <a:lnTo>
                  <a:pt x="83389" y="101392"/>
                </a:lnTo>
                <a:lnTo>
                  <a:pt x="91683" y="73151"/>
                </a:lnTo>
                <a:lnTo>
                  <a:pt x="90554" y="54708"/>
                </a:lnTo>
                <a:lnTo>
                  <a:pt x="73998" y="13821"/>
                </a:lnTo>
                <a:lnTo>
                  <a:pt x="46362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1200118" y="5189220"/>
            <a:ext cx="91661" cy="128217"/>
          </a:xfrm>
          <a:custGeom>
            <a:avLst/>
            <a:gdLst/>
            <a:ahLst/>
            <a:cxnLst/>
            <a:rect l="l" t="t" r="r" b="b"/>
            <a:pathLst>
              <a:path w="91661" h="128217">
                <a:moveTo>
                  <a:pt x="91661" y="73158"/>
                </a:moveTo>
                <a:lnTo>
                  <a:pt x="81435" y="24800"/>
                </a:lnTo>
                <a:lnTo>
                  <a:pt x="46399" y="0"/>
                </a:lnTo>
                <a:lnTo>
                  <a:pt x="34396" y="2144"/>
                </a:ln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740" y="126502"/>
                </a:lnTo>
                <a:lnTo>
                  <a:pt x="83263" y="101531"/>
                </a:lnTo>
                <a:lnTo>
                  <a:pt x="91661" y="7315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1200118" y="5189220"/>
            <a:ext cx="91661" cy="128217"/>
          </a:xfrm>
          <a:custGeom>
            <a:avLst/>
            <a:gdLst/>
            <a:ahLst/>
            <a:cxnLst/>
            <a:rect l="l" t="t" r="r" b="b"/>
            <a:pathLst>
              <a:path w="91661" h="128217">
                <a:moveTo>
                  <a:pt x="46399" y="0"/>
                </a:move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740" y="126502"/>
                </a:lnTo>
                <a:lnTo>
                  <a:pt x="83263" y="101531"/>
                </a:lnTo>
                <a:lnTo>
                  <a:pt x="91661" y="73158"/>
                </a:lnTo>
                <a:lnTo>
                  <a:pt x="90555" y="54720"/>
                </a:lnTo>
                <a:lnTo>
                  <a:pt x="74045" y="13838"/>
                </a:lnTo>
                <a:lnTo>
                  <a:pt x="46399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1200118" y="6027420"/>
            <a:ext cx="91661" cy="128217"/>
          </a:xfrm>
          <a:custGeom>
            <a:avLst/>
            <a:gdLst/>
            <a:ahLst/>
            <a:cxnLst/>
            <a:rect l="l" t="t" r="r" b="b"/>
            <a:pathLst>
              <a:path w="91661" h="128217">
                <a:moveTo>
                  <a:pt x="91661" y="73158"/>
                </a:moveTo>
                <a:lnTo>
                  <a:pt x="81435" y="24800"/>
                </a:lnTo>
                <a:lnTo>
                  <a:pt x="46399" y="0"/>
                </a:lnTo>
                <a:lnTo>
                  <a:pt x="34396" y="2144"/>
                </a:ln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740" y="126502"/>
                </a:lnTo>
                <a:lnTo>
                  <a:pt x="83263" y="101531"/>
                </a:lnTo>
                <a:lnTo>
                  <a:pt x="91661" y="7315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1200118" y="6027420"/>
            <a:ext cx="91661" cy="128217"/>
          </a:xfrm>
          <a:custGeom>
            <a:avLst/>
            <a:gdLst/>
            <a:ahLst/>
            <a:cxnLst/>
            <a:rect l="l" t="t" r="r" b="b"/>
            <a:pathLst>
              <a:path w="91661" h="128217">
                <a:moveTo>
                  <a:pt x="46399" y="0"/>
                </a:move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740" y="126502"/>
                </a:lnTo>
                <a:lnTo>
                  <a:pt x="83263" y="101531"/>
                </a:lnTo>
                <a:lnTo>
                  <a:pt x="91661" y="73158"/>
                </a:lnTo>
                <a:lnTo>
                  <a:pt x="90555" y="54720"/>
                </a:lnTo>
                <a:lnTo>
                  <a:pt x="74045" y="13838"/>
                </a:lnTo>
                <a:lnTo>
                  <a:pt x="46399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2827786" y="3514344"/>
            <a:ext cx="93078" cy="128200"/>
          </a:xfrm>
          <a:custGeom>
            <a:avLst/>
            <a:gdLst/>
            <a:ahLst/>
            <a:cxnLst/>
            <a:rect l="l" t="t" r="r" b="b"/>
            <a:pathLst>
              <a:path w="93078" h="128200">
                <a:moveTo>
                  <a:pt x="93078" y="74223"/>
                </a:moveTo>
                <a:lnTo>
                  <a:pt x="82932" y="25739"/>
                </a:lnTo>
                <a:lnTo>
                  <a:pt x="46362" y="0"/>
                </a:lnTo>
                <a:lnTo>
                  <a:pt x="34448" y="2115"/>
                </a:lnTo>
                <a:lnTo>
                  <a:pt x="7276" y="29553"/>
                </a:lnTo>
                <a:lnTo>
                  <a:pt x="0" y="60064"/>
                </a:lnTo>
                <a:lnTo>
                  <a:pt x="1342" y="77485"/>
                </a:lnTo>
                <a:lnTo>
                  <a:pt x="19503" y="116752"/>
                </a:lnTo>
                <a:lnTo>
                  <a:pt x="40089" y="128200"/>
                </a:lnTo>
                <a:lnTo>
                  <a:pt x="53925" y="126513"/>
                </a:lnTo>
                <a:lnTo>
                  <a:pt x="84296" y="101956"/>
                </a:lnTo>
                <a:lnTo>
                  <a:pt x="93078" y="7422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2827786" y="3514344"/>
            <a:ext cx="93078" cy="128200"/>
          </a:xfrm>
          <a:custGeom>
            <a:avLst/>
            <a:gdLst/>
            <a:ahLst/>
            <a:cxnLst/>
            <a:rect l="l" t="t" r="r" b="b"/>
            <a:pathLst>
              <a:path w="93078" h="128200">
                <a:moveTo>
                  <a:pt x="46362" y="0"/>
                </a:moveTo>
                <a:lnTo>
                  <a:pt x="7276" y="29553"/>
                </a:lnTo>
                <a:lnTo>
                  <a:pt x="0" y="60064"/>
                </a:lnTo>
                <a:lnTo>
                  <a:pt x="1342" y="77485"/>
                </a:lnTo>
                <a:lnTo>
                  <a:pt x="19503" y="116752"/>
                </a:lnTo>
                <a:lnTo>
                  <a:pt x="40089" y="128200"/>
                </a:lnTo>
                <a:lnTo>
                  <a:pt x="53925" y="126513"/>
                </a:lnTo>
                <a:lnTo>
                  <a:pt x="84296" y="101956"/>
                </a:lnTo>
                <a:lnTo>
                  <a:pt x="93078" y="74223"/>
                </a:lnTo>
                <a:lnTo>
                  <a:pt x="92000" y="55734"/>
                </a:lnTo>
                <a:lnTo>
                  <a:pt x="75561" y="14685"/>
                </a:lnTo>
                <a:lnTo>
                  <a:pt x="46362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2827786" y="4352544"/>
            <a:ext cx="93078" cy="128200"/>
          </a:xfrm>
          <a:custGeom>
            <a:avLst/>
            <a:gdLst/>
            <a:ahLst/>
            <a:cxnLst/>
            <a:rect l="l" t="t" r="r" b="b"/>
            <a:pathLst>
              <a:path w="93078" h="128200">
                <a:moveTo>
                  <a:pt x="93078" y="74223"/>
                </a:moveTo>
                <a:lnTo>
                  <a:pt x="82932" y="25739"/>
                </a:lnTo>
                <a:lnTo>
                  <a:pt x="46362" y="0"/>
                </a:lnTo>
                <a:lnTo>
                  <a:pt x="34448" y="2115"/>
                </a:lnTo>
                <a:lnTo>
                  <a:pt x="7276" y="29553"/>
                </a:lnTo>
                <a:lnTo>
                  <a:pt x="0" y="60064"/>
                </a:lnTo>
                <a:lnTo>
                  <a:pt x="1342" y="77485"/>
                </a:lnTo>
                <a:lnTo>
                  <a:pt x="19503" y="116752"/>
                </a:lnTo>
                <a:lnTo>
                  <a:pt x="40089" y="128200"/>
                </a:lnTo>
                <a:lnTo>
                  <a:pt x="53925" y="126513"/>
                </a:lnTo>
                <a:lnTo>
                  <a:pt x="84296" y="101956"/>
                </a:lnTo>
                <a:lnTo>
                  <a:pt x="93078" y="7422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2827786" y="4352544"/>
            <a:ext cx="93078" cy="128200"/>
          </a:xfrm>
          <a:custGeom>
            <a:avLst/>
            <a:gdLst/>
            <a:ahLst/>
            <a:cxnLst/>
            <a:rect l="l" t="t" r="r" b="b"/>
            <a:pathLst>
              <a:path w="93078" h="128200">
                <a:moveTo>
                  <a:pt x="46362" y="0"/>
                </a:moveTo>
                <a:lnTo>
                  <a:pt x="7276" y="29553"/>
                </a:lnTo>
                <a:lnTo>
                  <a:pt x="0" y="60064"/>
                </a:lnTo>
                <a:lnTo>
                  <a:pt x="1342" y="77485"/>
                </a:lnTo>
                <a:lnTo>
                  <a:pt x="19503" y="116752"/>
                </a:lnTo>
                <a:lnTo>
                  <a:pt x="40089" y="128200"/>
                </a:lnTo>
                <a:lnTo>
                  <a:pt x="53925" y="126513"/>
                </a:lnTo>
                <a:lnTo>
                  <a:pt x="84296" y="101956"/>
                </a:lnTo>
                <a:lnTo>
                  <a:pt x="93078" y="74223"/>
                </a:lnTo>
                <a:lnTo>
                  <a:pt x="92000" y="55734"/>
                </a:lnTo>
                <a:lnTo>
                  <a:pt x="75561" y="14685"/>
                </a:lnTo>
                <a:lnTo>
                  <a:pt x="46362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2827750" y="5189220"/>
            <a:ext cx="93049" cy="128217"/>
          </a:xfrm>
          <a:custGeom>
            <a:avLst/>
            <a:gdLst/>
            <a:ahLst/>
            <a:cxnLst/>
            <a:rect l="l" t="t" r="r" b="b"/>
            <a:pathLst>
              <a:path w="93049" h="128217">
                <a:moveTo>
                  <a:pt x="93049" y="74225"/>
                </a:moveTo>
                <a:lnTo>
                  <a:pt x="82965" y="25755"/>
                </a:lnTo>
                <a:lnTo>
                  <a:pt x="46399" y="0"/>
                </a:lnTo>
                <a:lnTo>
                  <a:pt x="34396" y="2144"/>
                </a:ln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937" y="126542"/>
                </a:lnTo>
                <a:lnTo>
                  <a:pt x="84168" y="102087"/>
                </a:lnTo>
                <a:lnTo>
                  <a:pt x="93049" y="742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2827750" y="5189220"/>
            <a:ext cx="93049" cy="128217"/>
          </a:xfrm>
          <a:custGeom>
            <a:avLst/>
            <a:gdLst/>
            <a:ahLst/>
            <a:cxnLst/>
            <a:rect l="l" t="t" r="r" b="b"/>
            <a:pathLst>
              <a:path w="93049" h="128217">
                <a:moveTo>
                  <a:pt x="46399" y="0"/>
                </a:move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937" y="126542"/>
                </a:lnTo>
                <a:lnTo>
                  <a:pt x="84168" y="102087"/>
                </a:lnTo>
                <a:lnTo>
                  <a:pt x="93049" y="74225"/>
                </a:lnTo>
                <a:lnTo>
                  <a:pt x="91996" y="55743"/>
                </a:lnTo>
                <a:lnTo>
                  <a:pt x="75606" y="14701"/>
                </a:lnTo>
                <a:lnTo>
                  <a:pt x="46399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2827750" y="6027420"/>
            <a:ext cx="93049" cy="128217"/>
          </a:xfrm>
          <a:custGeom>
            <a:avLst/>
            <a:gdLst/>
            <a:ahLst/>
            <a:cxnLst/>
            <a:rect l="l" t="t" r="r" b="b"/>
            <a:pathLst>
              <a:path w="93049" h="128217">
                <a:moveTo>
                  <a:pt x="93049" y="74225"/>
                </a:moveTo>
                <a:lnTo>
                  <a:pt x="82965" y="25755"/>
                </a:lnTo>
                <a:lnTo>
                  <a:pt x="46399" y="0"/>
                </a:lnTo>
                <a:lnTo>
                  <a:pt x="34396" y="2144"/>
                </a:ln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937" y="126542"/>
                </a:lnTo>
                <a:lnTo>
                  <a:pt x="84168" y="102087"/>
                </a:lnTo>
                <a:lnTo>
                  <a:pt x="93049" y="742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2827750" y="6027420"/>
            <a:ext cx="93049" cy="128217"/>
          </a:xfrm>
          <a:custGeom>
            <a:avLst/>
            <a:gdLst/>
            <a:ahLst/>
            <a:cxnLst/>
            <a:rect l="l" t="t" r="r" b="b"/>
            <a:pathLst>
              <a:path w="93049" h="128217">
                <a:moveTo>
                  <a:pt x="46399" y="0"/>
                </a:move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937" y="126542"/>
                </a:lnTo>
                <a:lnTo>
                  <a:pt x="84168" y="102087"/>
                </a:lnTo>
                <a:lnTo>
                  <a:pt x="93049" y="74225"/>
                </a:lnTo>
                <a:lnTo>
                  <a:pt x="91996" y="55743"/>
                </a:lnTo>
                <a:lnTo>
                  <a:pt x="75606" y="14701"/>
                </a:lnTo>
                <a:lnTo>
                  <a:pt x="46399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1246517" y="3585590"/>
            <a:ext cx="4904994" cy="0"/>
          </a:xfrm>
          <a:custGeom>
            <a:avLst/>
            <a:gdLst/>
            <a:ahLst/>
            <a:cxnLst/>
            <a:rect l="l" t="t" r="r" b="b"/>
            <a:pathLst>
              <a:path w="4904994" h="0">
                <a:moveTo>
                  <a:pt x="4904994" y="0"/>
                </a:moveTo>
                <a:lnTo>
                  <a:pt x="0" y="0"/>
                </a:lnTo>
              </a:path>
            </a:pathLst>
          </a:custGeom>
          <a:ln w="44577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1246517" y="6100190"/>
            <a:ext cx="4904994" cy="0"/>
          </a:xfrm>
          <a:custGeom>
            <a:avLst/>
            <a:gdLst/>
            <a:ahLst/>
            <a:cxnLst/>
            <a:rect l="l" t="t" r="r" b="b"/>
            <a:pathLst>
              <a:path w="4904994" h="0">
                <a:moveTo>
                  <a:pt x="4904994" y="0"/>
                </a:moveTo>
                <a:lnTo>
                  <a:pt x="0" y="0"/>
                </a:lnTo>
              </a:path>
            </a:pathLst>
          </a:custGeom>
          <a:ln w="44576">
            <a:solidFill>
              <a:srgbClr val="0000FF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1232230" y="3504628"/>
            <a:ext cx="4990260" cy="26733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7744173" y="3530346"/>
            <a:ext cx="93049" cy="128217"/>
          </a:xfrm>
          <a:custGeom>
            <a:avLst/>
            <a:gdLst/>
            <a:ahLst/>
            <a:cxnLst/>
            <a:rect l="l" t="t" r="r" b="b"/>
            <a:pathLst>
              <a:path w="93049" h="128217">
                <a:moveTo>
                  <a:pt x="93049" y="74225"/>
                </a:moveTo>
                <a:lnTo>
                  <a:pt x="82965" y="25755"/>
                </a:lnTo>
                <a:lnTo>
                  <a:pt x="46399" y="0"/>
                </a:lnTo>
                <a:lnTo>
                  <a:pt x="34396" y="2144"/>
                </a:ln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937" y="126542"/>
                </a:lnTo>
                <a:lnTo>
                  <a:pt x="84168" y="102087"/>
                </a:lnTo>
                <a:lnTo>
                  <a:pt x="93049" y="742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7744173" y="3530346"/>
            <a:ext cx="93049" cy="128217"/>
          </a:xfrm>
          <a:custGeom>
            <a:avLst/>
            <a:gdLst/>
            <a:ahLst/>
            <a:cxnLst/>
            <a:rect l="l" t="t" r="r" b="b"/>
            <a:pathLst>
              <a:path w="93049" h="128217">
                <a:moveTo>
                  <a:pt x="46399" y="0"/>
                </a:move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937" y="126542"/>
                </a:lnTo>
                <a:lnTo>
                  <a:pt x="84168" y="102087"/>
                </a:lnTo>
                <a:lnTo>
                  <a:pt x="93049" y="74225"/>
                </a:lnTo>
                <a:lnTo>
                  <a:pt x="91996" y="55743"/>
                </a:lnTo>
                <a:lnTo>
                  <a:pt x="75606" y="14701"/>
                </a:lnTo>
                <a:lnTo>
                  <a:pt x="46399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7744173" y="4368546"/>
            <a:ext cx="93049" cy="128217"/>
          </a:xfrm>
          <a:custGeom>
            <a:avLst/>
            <a:gdLst/>
            <a:ahLst/>
            <a:cxnLst/>
            <a:rect l="l" t="t" r="r" b="b"/>
            <a:pathLst>
              <a:path w="93049" h="128217">
                <a:moveTo>
                  <a:pt x="93049" y="74225"/>
                </a:moveTo>
                <a:lnTo>
                  <a:pt x="82965" y="25755"/>
                </a:lnTo>
                <a:lnTo>
                  <a:pt x="46399" y="0"/>
                </a:lnTo>
                <a:lnTo>
                  <a:pt x="34396" y="2144"/>
                </a:ln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937" y="126542"/>
                </a:lnTo>
                <a:lnTo>
                  <a:pt x="84168" y="102087"/>
                </a:lnTo>
                <a:lnTo>
                  <a:pt x="93049" y="742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7744173" y="4368546"/>
            <a:ext cx="93049" cy="128217"/>
          </a:xfrm>
          <a:custGeom>
            <a:avLst/>
            <a:gdLst/>
            <a:ahLst/>
            <a:cxnLst/>
            <a:rect l="l" t="t" r="r" b="b"/>
            <a:pathLst>
              <a:path w="93049" h="128217">
                <a:moveTo>
                  <a:pt x="46399" y="0"/>
                </a:move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937" y="126542"/>
                </a:lnTo>
                <a:lnTo>
                  <a:pt x="84168" y="102087"/>
                </a:lnTo>
                <a:lnTo>
                  <a:pt x="93049" y="74225"/>
                </a:lnTo>
                <a:lnTo>
                  <a:pt x="91996" y="55743"/>
                </a:lnTo>
                <a:lnTo>
                  <a:pt x="75606" y="14701"/>
                </a:lnTo>
                <a:lnTo>
                  <a:pt x="46399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7744173" y="5205221"/>
            <a:ext cx="93049" cy="128217"/>
          </a:xfrm>
          <a:custGeom>
            <a:avLst/>
            <a:gdLst/>
            <a:ahLst/>
            <a:cxnLst/>
            <a:rect l="l" t="t" r="r" b="b"/>
            <a:pathLst>
              <a:path w="93049" h="128217">
                <a:moveTo>
                  <a:pt x="93049" y="74225"/>
                </a:moveTo>
                <a:lnTo>
                  <a:pt x="82965" y="25755"/>
                </a:lnTo>
                <a:lnTo>
                  <a:pt x="46399" y="0"/>
                </a:lnTo>
                <a:lnTo>
                  <a:pt x="34396" y="2144"/>
                </a:ln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937" y="126542"/>
                </a:lnTo>
                <a:lnTo>
                  <a:pt x="84168" y="102087"/>
                </a:lnTo>
                <a:lnTo>
                  <a:pt x="93049" y="742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7744173" y="5205221"/>
            <a:ext cx="93049" cy="128217"/>
          </a:xfrm>
          <a:custGeom>
            <a:avLst/>
            <a:gdLst/>
            <a:ahLst/>
            <a:cxnLst/>
            <a:rect l="l" t="t" r="r" b="b"/>
            <a:pathLst>
              <a:path w="93049" h="128217">
                <a:moveTo>
                  <a:pt x="46399" y="0"/>
                </a:move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937" y="126542"/>
                </a:lnTo>
                <a:lnTo>
                  <a:pt x="84168" y="102087"/>
                </a:lnTo>
                <a:lnTo>
                  <a:pt x="93049" y="74225"/>
                </a:lnTo>
                <a:lnTo>
                  <a:pt x="91996" y="55743"/>
                </a:lnTo>
                <a:lnTo>
                  <a:pt x="75606" y="14701"/>
                </a:lnTo>
                <a:lnTo>
                  <a:pt x="46399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7744173" y="6043421"/>
            <a:ext cx="93049" cy="128217"/>
          </a:xfrm>
          <a:custGeom>
            <a:avLst/>
            <a:gdLst/>
            <a:ahLst/>
            <a:cxnLst/>
            <a:rect l="l" t="t" r="r" b="b"/>
            <a:pathLst>
              <a:path w="93049" h="128217">
                <a:moveTo>
                  <a:pt x="93049" y="74225"/>
                </a:moveTo>
                <a:lnTo>
                  <a:pt x="82965" y="25755"/>
                </a:lnTo>
                <a:lnTo>
                  <a:pt x="46399" y="0"/>
                </a:lnTo>
                <a:lnTo>
                  <a:pt x="34396" y="2144"/>
                </a:ln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937" y="126542"/>
                </a:lnTo>
                <a:lnTo>
                  <a:pt x="84168" y="102087"/>
                </a:lnTo>
                <a:lnTo>
                  <a:pt x="93049" y="742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7744173" y="6043421"/>
            <a:ext cx="93049" cy="128217"/>
          </a:xfrm>
          <a:custGeom>
            <a:avLst/>
            <a:gdLst/>
            <a:ahLst/>
            <a:cxnLst/>
            <a:rect l="l" t="t" r="r" b="b"/>
            <a:pathLst>
              <a:path w="93049" h="128217">
                <a:moveTo>
                  <a:pt x="46399" y="0"/>
                </a:move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937" y="126542"/>
                </a:lnTo>
                <a:lnTo>
                  <a:pt x="84168" y="102087"/>
                </a:lnTo>
                <a:lnTo>
                  <a:pt x="93049" y="74225"/>
                </a:lnTo>
                <a:lnTo>
                  <a:pt x="91996" y="55743"/>
                </a:lnTo>
                <a:lnTo>
                  <a:pt x="75606" y="14701"/>
                </a:lnTo>
                <a:lnTo>
                  <a:pt x="46399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6162941" y="3593592"/>
            <a:ext cx="3266693" cy="0"/>
          </a:xfrm>
          <a:custGeom>
            <a:avLst/>
            <a:gdLst/>
            <a:ahLst/>
            <a:cxnLst/>
            <a:rect l="l" t="t" r="r" b="b"/>
            <a:pathLst>
              <a:path w="3266693" h="0">
                <a:moveTo>
                  <a:pt x="3266693" y="0"/>
                </a:moveTo>
                <a:lnTo>
                  <a:pt x="0" y="0"/>
                </a:lnTo>
              </a:path>
            </a:pathLst>
          </a:custGeom>
          <a:ln w="28575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6162941" y="6108191"/>
            <a:ext cx="3266681" cy="0"/>
          </a:xfrm>
          <a:custGeom>
            <a:avLst/>
            <a:gdLst/>
            <a:ahLst/>
            <a:cxnLst/>
            <a:rect l="l" t="t" r="r" b="b"/>
            <a:pathLst>
              <a:path w="3266681" h="0">
                <a:moveTo>
                  <a:pt x="3266681" y="0"/>
                </a:moveTo>
                <a:lnTo>
                  <a:pt x="0" y="0"/>
                </a:lnTo>
              </a:path>
            </a:pathLst>
          </a:custGeom>
          <a:ln w="28575">
            <a:solidFill>
              <a:srgbClr val="0000FF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6162941" y="3593591"/>
            <a:ext cx="1628381" cy="838200"/>
          </a:xfrm>
          <a:custGeom>
            <a:avLst/>
            <a:gdLst/>
            <a:ahLst/>
            <a:cxnLst/>
            <a:rect l="l" t="t" r="r" b="b"/>
            <a:pathLst>
              <a:path w="1628381" h="838200">
                <a:moveTo>
                  <a:pt x="0" y="0"/>
                </a:moveTo>
                <a:lnTo>
                  <a:pt x="1628381" y="838200"/>
                </a:lnTo>
              </a:path>
            </a:pathLst>
          </a:custGeom>
          <a:ln w="28575">
            <a:solidFill>
              <a:srgbClr val="0000FF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6162941" y="4431791"/>
            <a:ext cx="1628381" cy="838200"/>
          </a:xfrm>
          <a:custGeom>
            <a:avLst/>
            <a:gdLst/>
            <a:ahLst/>
            <a:cxnLst/>
            <a:rect l="l" t="t" r="r" b="b"/>
            <a:pathLst>
              <a:path w="1628381" h="838200">
                <a:moveTo>
                  <a:pt x="0" y="838200"/>
                </a:moveTo>
                <a:lnTo>
                  <a:pt x="1628381" y="0"/>
                </a:lnTo>
              </a:path>
            </a:pathLst>
          </a:custGeom>
          <a:ln w="28575">
            <a:solidFill>
              <a:srgbClr val="0000FF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6162941" y="4431791"/>
            <a:ext cx="1628393" cy="1676400"/>
          </a:xfrm>
          <a:custGeom>
            <a:avLst/>
            <a:gdLst/>
            <a:ahLst/>
            <a:cxnLst/>
            <a:rect l="l" t="t" r="r" b="b"/>
            <a:pathLst>
              <a:path w="1628394" h="1676400">
                <a:moveTo>
                  <a:pt x="0" y="0"/>
                </a:moveTo>
                <a:lnTo>
                  <a:pt x="1628394" y="838199"/>
                </a:lnTo>
                <a:lnTo>
                  <a:pt x="0" y="1676400"/>
                </a:lnTo>
              </a:path>
            </a:pathLst>
          </a:custGeom>
          <a:ln w="28575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6162941" y="3593591"/>
            <a:ext cx="1628393" cy="1676400"/>
          </a:xfrm>
          <a:custGeom>
            <a:avLst/>
            <a:gdLst/>
            <a:ahLst/>
            <a:cxnLst/>
            <a:rect l="l" t="t" r="r" b="b"/>
            <a:pathLst>
              <a:path w="1628394" h="1676400">
                <a:moveTo>
                  <a:pt x="0" y="1676400"/>
                </a:moveTo>
                <a:lnTo>
                  <a:pt x="1628394" y="0"/>
                </a:lnTo>
              </a:path>
            </a:pathLst>
          </a:custGeom>
          <a:ln w="28575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6162941" y="4431791"/>
            <a:ext cx="1628381" cy="1676400"/>
          </a:xfrm>
          <a:custGeom>
            <a:avLst/>
            <a:gdLst/>
            <a:ahLst/>
            <a:cxnLst/>
            <a:rect l="l" t="t" r="r" b="b"/>
            <a:pathLst>
              <a:path w="1628381" h="1676400">
                <a:moveTo>
                  <a:pt x="0" y="0"/>
                </a:moveTo>
                <a:lnTo>
                  <a:pt x="1628381" y="1676400"/>
                </a:lnTo>
              </a:path>
            </a:pathLst>
          </a:custGeom>
          <a:ln w="28574">
            <a:solidFill>
              <a:srgbClr val="0000FF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7754842" y="3530346"/>
            <a:ext cx="91661" cy="128217"/>
          </a:xfrm>
          <a:custGeom>
            <a:avLst/>
            <a:gdLst/>
            <a:ahLst/>
            <a:cxnLst/>
            <a:rect l="l" t="t" r="r" b="b"/>
            <a:pathLst>
              <a:path w="91661" h="128217">
                <a:moveTo>
                  <a:pt x="91661" y="73158"/>
                </a:moveTo>
                <a:lnTo>
                  <a:pt x="81435" y="24800"/>
                </a:lnTo>
                <a:lnTo>
                  <a:pt x="46399" y="0"/>
                </a:lnTo>
                <a:lnTo>
                  <a:pt x="34396" y="2144"/>
                </a:ln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740" y="126502"/>
                </a:lnTo>
                <a:lnTo>
                  <a:pt x="83263" y="101531"/>
                </a:lnTo>
                <a:lnTo>
                  <a:pt x="91661" y="7315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7754842" y="3530346"/>
            <a:ext cx="91661" cy="128217"/>
          </a:xfrm>
          <a:custGeom>
            <a:avLst/>
            <a:gdLst/>
            <a:ahLst/>
            <a:cxnLst/>
            <a:rect l="l" t="t" r="r" b="b"/>
            <a:pathLst>
              <a:path w="91661" h="128217">
                <a:moveTo>
                  <a:pt x="46399" y="0"/>
                </a:move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740" y="126502"/>
                </a:lnTo>
                <a:lnTo>
                  <a:pt x="83263" y="101531"/>
                </a:lnTo>
                <a:lnTo>
                  <a:pt x="91661" y="73158"/>
                </a:lnTo>
                <a:lnTo>
                  <a:pt x="90555" y="54720"/>
                </a:lnTo>
                <a:lnTo>
                  <a:pt x="74045" y="13838"/>
                </a:lnTo>
                <a:lnTo>
                  <a:pt x="46399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7754842" y="4368546"/>
            <a:ext cx="91661" cy="128217"/>
          </a:xfrm>
          <a:custGeom>
            <a:avLst/>
            <a:gdLst/>
            <a:ahLst/>
            <a:cxnLst/>
            <a:rect l="l" t="t" r="r" b="b"/>
            <a:pathLst>
              <a:path w="91661" h="128217">
                <a:moveTo>
                  <a:pt x="91661" y="73158"/>
                </a:moveTo>
                <a:lnTo>
                  <a:pt x="81435" y="24800"/>
                </a:lnTo>
                <a:lnTo>
                  <a:pt x="46399" y="0"/>
                </a:lnTo>
                <a:lnTo>
                  <a:pt x="34396" y="2144"/>
                </a:ln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740" y="126502"/>
                </a:lnTo>
                <a:lnTo>
                  <a:pt x="83263" y="101531"/>
                </a:lnTo>
                <a:lnTo>
                  <a:pt x="91661" y="7315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7754842" y="4368546"/>
            <a:ext cx="91661" cy="128217"/>
          </a:xfrm>
          <a:custGeom>
            <a:avLst/>
            <a:gdLst/>
            <a:ahLst/>
            <a:cxnLst/>
            <a:rect l="l" t="t" r="r" b="b"/>
            <a:pathLst>
              <a:path w="91661" h="128217">
                <a:moveTo>
                  <a:pt x="46399" y="0"/>
                </a:move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740" y="126502"/>
                </a:lnTo>
                <a:lnTo>
                  <a:pt x="83263" y="101531"/>
                </a:lnTo>
                <a:lnTo>
                  <a:pt x="91661" y="73158"/>
                </a:lnTo>
                <a:lnTo>
                  <a:pt x="90555" y="54720"/>
                </a:lnTo>
                <a:lnTo>
                  <a:pt x="74045" y="13838"/>
                </a:lnTo>
                <a:lnTo>
                  <a:pt x="46399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7754842" y="5205221"/>
            <a:ext cx="91661" cy="128217"/>
          </a:xfrm>
          <a:custGeom>
            <a:avLst/>
            <a:gdLst/>
            <a:ahLst/>
            <a:cxnLst/>
            <a:rect l="l" t="t" r="r" b="b"/>
            <a:pathLst>
              <a:path w="91661" h="128217">
                <a:moveTo>
                  <a:pt x="91661" y="73158"/>
                </a:moveTo>
                <a:lnTo>
                  <a:pt x="81435" y="24800"/>
                </a:lnTo>
                <a:lnTo>
                  <a:pt x="46399" y="0"/>
                </a:lnTo>
                <a:lnTo>
                  <a:pt x="34396" y="2144"/>
                </a:ln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740" y="126502"/>
                </a:lnTo>
                <a:lnTo>
                  <a:pt x="83263" y="101531"/>
                </a:lnTo>
                <a:lnTo>
                  <a:pt x="91661" y="7315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7754842" y="5205221"/>
            <a:ext cx="91661" cy="128217"/>
          </a:xfrm>
          <a:custGeom>
            <a:avLst/>
            <a:gdLst/>
            <a:ahLst/>
            <a:cxnLst/>
            <a:rect l="l" t="t" r="r" b="b"/>
            <a:pathLst>
              <a:path w="91661" h="128217">
                <a:moveTo>
                  <a:pt x="46399" y="0"/>
                </a:move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740" y="126502"/>
                </a:lnTo>
                <a:lnTo>
                  <a:pt x="83263" y="101531"/>
                </a:lnTo>
                <a:lnTo>
                  <a:pt x="91661" y="73158"/>
                </a:lnTo>
                <a:lnTo>
                  <a:pt x="90555" y="54720"/>
                </a:lnTo>
                <a:lnTo>
                  <a:pt x="74045" y="13838"/>
                </a:lnTo>
                <a:lnTo>
                  <a:pt x="46399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7754842" y="6043421"/>
            <a:ext cx="91661" cy="128217"/>
          </a:xfrm>
          <a:custGeom>
            <a:avLst/>
            <a:gdLst/>
            <a:ahLst/>
            <a:cxnLst/>
            <a:rect l="l" t="t" r="r" b="b"/>
            <a:pathLst>
              <a:path w="91661" h="128217">
                <a:moveTo>
                  <a:pt x="91661" y="73158"/>
                </a:moveTo>
                <a:lnTo>
                  <a:pt x="81435" y="24800"/>
                </a:lnTo>
                <a:lnTo>
                  <a:pt x="46399" y="0"/>
                </a:lnTo>
                <a:lnTo>
                  <a:pt x="34396" y="2144"/>
                </a:ln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740" y="126502"/>
                </a:lnTo>
                <a:lnTo>
                  <a:pt x="83263" y="101531"/>
                </a:lnTo>
                <a:lnTo>
                  <a:pt x="91661" y="7315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7754842" y="6043421"/>
            <a:ext cx="91661" cy="128217"/>
          </a:xfrm>
          <a:custGeom>
            <a:avLst/>
            <a:gdLst/>
            <a:ahLst/>
            <a:cxnLst/>
            <a:rect l="l" t="t" r="r" b="b"/>
            <a:pathLst>
              <a:path w="91661" h="128217">
                <a:moveTo>
                  <a:pt x="46399" y="0"/>
                </a:move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740" y="126502"/>
                </a:lnTo>
                <a:lnTo>
                  <a:pt x="83263" y="101531"/>
                </a:lnTo>
                <a:lnTo>
                  <a:pt x="91661" y="73158"/>
                </a:lnTo>
                <a:lnTo>
                  <a:pt x="90555" y="54720"/>
                </a:lnTo>
                <a:lnTo>
                  <a:pt x="74045" y="13838"/>
                </a:lnTo>
                <a:lnTo>
                  <a:pt x="46399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9382473" y="3530346"/>
            <a:ext cx="93049" cy="128217"/>
          </a:xfrm>
          <a:custGeom>
            <a:avLst/>
            <a:gdLst/>
            <a:ahLst/>
            <a:cxnLst/>
            <a:rect l="l" t="t" r="r" b="b"/>
            <a:pathLst>
              <a:path w="93049" h="128217">
                <a:moveTo>
                  <a:pt x="93049" y="74225"/>
                </a:moveTo>
                <a:lnTo>
                  <a:pt x="82965" y="25755"/>
                </a:lnTo>
                <a:lnTo>
                  <a:pt x="46399" y="0"/>
                </a:lnTo>
                <a:lnTo>
                  <a:pt x="34396" y="2144"/>
                </a:ln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937" y="126542"/>
                </a:lnTo>
                <a:lnTo>
                  <a:pt x="84168" y="102087"/>
                </a:lnTo>
                <a:lnTo>
                  <a:pt x="93049" y="742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9382473" y="3530346"/>
            <a:ext cx="93049" cy="128217"/>
          </a:xfrm>
          <a:custGeom>
            <a:avLst/>
            <a:gdLst/>
            <a:ahLst/>
            <a:cxnLst/>
            <a:rect l="l" t="t" r="r" b="b"/>
            <a:pathLst>
              <a:path w="93049" h="128217">
                <a:moveTo>
                  <a:pt x="46399" y="0"/>
                </a:move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937" y="126542"/>
                </a:lnTo>
                <a:lnTo>
                  <a:pt x="84168" y="102087"/>
                </a:lnTo>
                <a:lnTo>
                  <a:pt x="93049" y="74225"/>
                </a:lnTo>
                <a:lnTo>
                  <a:pt x="91996" y="55743"/>
                </a:lnTo>
                <a:lnTo>
                  <a:pt x="75606" y="14701"/>
                </a:lnTo>
                <a:lnTo>
                  <a:pt x="46399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9382473" y="4368546"/>
            <a:ext cx="93049" cy="128217"/>
          </a:xfrm>
          <a:custGeom>
            <a:avLst/>
            <a:gdLst/>
            <a:ahLst/>
            <a:cxnLst/>
            <a:rect l="l" t="t" r="r" b="b"/>
            <a:pathLst>
              <a:path w="93049" h="128217">
                <a:moveTo>
                  <a:pt x="93049" y="74225"/>
                </a:moveTo>
                <a:lnTo>
                  <a:pt x="82965" y="25755"/>
                </a:lnTo>
                <a:lnTo>
                  <a:pt x="46399" y="0"/>
                </a:lnTo>
                <a:lnTo>
                  <a:pt x="34396" y="2144"/>
                </a:ln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937" y="126542"/>
                </a:lnTo>
                <a:lnTo>
                  <a:pt x="84168" y="102087"/>
                </a:lnTo>
                <a:lnTo>
                  <a:pt x="93049" y="742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9382473" y="4368546"/>
            <a:ext cx="93049" cy="128217"/>
          </a:xfrm>
          <a:custGeom>
            <a:avLst/>
            <a:gdLst/>
            <a:ahLst/>
            <a:cxnLst/>
            <a:rect l="l" t="t" r="r" b="b"/>
            <a:pathLst>
              <a:path w="93049" h="128217">
                <a:moveTo>
                  <a:pt x="46399" y="0"/>
                </a:move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937" y="126542"/>
                </a:lnTo>
                <a:lnTo>
                  <a:pt x="84168" y="102087"/>
                </a:lnTo>
                <a:lnTo>
                  <a:pt x="93049" y="74225"/>
                </a:lnTo>
                <a:lnTo>
                  <a:pt x="91996" y="55743"/>
                </a:lnTo>
                <a:lnTo>
                  <a:pt x="75606" y="14701"/>
                </a:lnTo>
                <a:lnTo>
                  <a:pt x="46399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9382473" y="5205221"/>
            <a:ext cx="93049" cy="128217"/>
          </a:xfrm>
          <a:custGeom>
            <a:avLst/>
            <a:gdLst/>
            <a:ahLst/>
            <a:cxnLst/>
            <a:rect l="l" t="t" r="r" b="b"/>
            <a:pathLst>
              <a:path w="93049" h="128217">
                <a:moveTo>
                  <a:pt x="93049" y="74225"/>
                </a:moveTo>
                <a:lnTo>
                  <a:pt x="82965" y="25755"/>
                </a:lnTo>
                <a:lnTo>
                  <a:pt x="46399" y="0"/>
                </a:lnTo>
                <a:lnTo>
                  <a:pt x="34396" y="2144"/>
                </a:ln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937" y="126542"/>
                </a:lnTo>
                <a:lnTo>
                  <a:pt x="84168" y="102087"/>
                </a:lnTo>
                <a:lnTo>
                  <a:pt x="93049" y="742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9382473" y="5205221"/>
            <a:ext cx="93049" cy="128217"/>
          </a:xfrm>
          <a:custGeom>
            <a:avLst/>
            <a:gdLst/>
            <a:ahLst/>
            <a:cxnLst/>
            <a:rect l="l" t="t" r="r" b="b"/>
            <a:pathLst>
              <a:path w="93049" h="128217">
                <a:moveTo>
                  <a:pt x="46399" y="0"/>
                </a:move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937" y="126542"/>
                </a:lnTo>
                <a:lnTo>
                  <a:pt x="84168" y="102087"/>
                </a:lnTo>
                <a:lnTo>
                  <a:pt x="93049" y="74225"/>
                </a:lnTo>
                <a:lnTo>
                  <a:pt x="91996" y="55743"/>
                </a:lnTo>
                <a:lnTo>
                  <a:pt x="75606" y="14701"/>
                </a:lnTo>
                <a:lnTo>
                  <a:pt x="46399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9382473" y="6043421"/>
            <a:ext cx="93049" cy="128217"/>
          </a:xfrm>
          <a:custGeom>
            <a:avLst/>
            <a:gdLst/>
            <a:ahLst/>
            <a:cxnLst/>
            <a:rect l="l" t="t" r="r" b="b"/>
            <a:pathLst>
              <a:path w="93049" h="128217">
                <a:moveTo>
                  <a:pt x="93049" y="74225"/>
                </a:moveTo>
                <a:lnTo>
                  <a:pt x="82965" y="25755"/>
                </a:lnTo>
                <a:lnTo>
                  <a:pt x="46399" y="0"/>
                </a:lnTo>
                <a:lnTo>
                  <a:pt x="34396" y="2144"/>
                </a:ln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937" y="126542"/>
                </a:lnTo>
                <a:lnTo>
                  <a:pt x="84168" y="102087"/>
                </a:lnTo>
                <a:lnTo>
                  <a:pt x="93049" y="742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9382473" y="6043421"/>
            <a:ext cx="93049" cy="128217"/>
          </a:xfrm>
          <a:custGeom>
            <a:avLst/>
            <a:gdLst/>
            <a:ahLst/>
            <a:cxnLst/>
            <a:rect l="l" t="t" r="r" b="b"/>
            <a:pathLst>
              <a:path w="93049" h="128217">
                <a:moveTo>
                  <a:pt x="46399" y="0"/>
                </a:move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937" y="126542"/>
                </a:lnTo>
                <a:lnTo>
                  <a:pt x="84168" y="102087"/>
                </a:lnTo>
                <a:lnTo>
                  <a:pt x="93049" y="74225"/>
                </a:lnTo>
                <a:lnTo>
                  <a:pt x="91996" y="55743"/>
                </a:lnTo>
                <a:lnTo>
                  <a:pt x="75606" y="14701"/>
                </a:lnTo>
                <a:lnTo>
                  <a:pt x="46399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7801241" y="3593591"/>
            <a:ext cx="1628381" cy="838200"/>
          </a:xfrm>
          <a:custGeom>
            <a:avLst/>
            <a:gdLst/>
            <a:ahLst/>
            <a:cxnLst/>
            <a:rect l="l" t="t" r="r" b="b"/>
            <a:pathLst>
              <a:path w="1628381" h="838200">
                <a:moveTo>
                  <a:pt x="0" y="0"/>
                </a:moveTo>
                <a:lnTo>
                  <a:pt x="1628381" y="838200"/>
                </a:lnTo>
              </a:path>
            </a:pathLst>
          </a:custGeom>
          <a:ln w="28575">
            <a:solidFill>
              <a:srgbClr val="0000FF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7801241" y="4431791"/>
            <a:ext cx="1628381" cy="838200"/>
          </a:xfrm>
          <a:custGeom>
            <a:avLst/>
            <a:gdLst/>
            <a:ahLst/>
            <a:cxnLst/>
            <a:rect l="l" t="t" r="r" b="b"/>
            <a:pathLst>
              <a:path w="1628381" h="838200">
                <a:moveTo>
                  <a:pt x="0" y="838200"/>
                </a:moveTo>
                <a:lnTo>
                  <a:pt x="1628381" y="0"/>
                </a:lnTo>
              </a:path>
            </a:pathLst>
          </a:custGeom>
          <a:ln w="28575">
            <a:solidFill>
              <a:srgbClr val="0000FF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7801241" y="4431791"/>
            <a:ext cx="1628394" cy="1676400"/>
          </a:xfrm>
          <a:custGeom>
            <a:avLst/>
            <a:gdLst/>
            <a:ahLst/>
            <a:cxnLst/>
            <a:rect l="l" t="t" r="r" b="b"/>
            <a:pathLst>
              <a:path w="1628394" h="1676400">
                <a:moveTo>
                  <a:pt x="0" y="0"/>
                </a:moveTo>
                <a:lnTo>
                  <a:pt x="1628394" y="838199"/>
                </a:lnTo>
                <a:lnTo>
                  <a:pt x="0" y="1676400"/>
                </a:lnTo>
              </a:path>
            </a:pathLst>
          </a:custGeom>
          <a:ln w="28575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7801241" y="3593591"/>
            <a:ext cx="1628394" cy="1676400"/>
          </a:xfrm>
          <a:custGeom>
            <a:avLst/>
            <a:gdLst/>
            <a:ahLst/>
            <a:cxnLst/>
            <a:rect l="l" t="t" r="r" b="b"/>
            <a:pathLst>
              <a:path w="1628394" h="1676400">
                <a:moveTo>
                  <a:pt x="0" y="1676400"/>
                </a:moveTo>
                <a:lnTo>
                  <a:pt x="1628394" y="0"/>
                </a:lnTo>
              </a:path>
            </a:pathLst>
          </a:custGeom>
          <a:ln w="28575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7801241" y="4431791"/>
            <a:ext cx="1628381" cy="1676400"/>
          </a:xfrm>
          <a:custGeom>
            <a:avLst/>
            <a:gdLst/>
            <a:ahLst/>
            <a:cxnLst/>
            <a:rect l="l" t="t" r="r" b="b"/>
            <a:pathLst>
              <a:path w="1628381" h="1676400">
                <a:moveTo>
                  <a:pt x="0" y="0"/>
                </a:moveTo>
                <a:lnTo>
                  <a:pt x="1628381" y="1676400"/>
                </a:lnTo>
              </a:path>
            </a:pathLst>
          </a:custGeom>
          <a:ln w="28574">
            <a:solidFill>
              <a:srgbClr val="0000FF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1079639" y="6241541"/>
            <a:ext cx="8686787" cy="44957"/>
          </a:xfrm>
          <a:custGeom>
            <a:avLst/>
            <a:gdLst/>
            <a:ahLst/>
            <a:cxnLst/>
            <a:rect l="l" t="t" r="r" b="b"/>
            <a:pathLst>
              <a:path w="8686787" h="44957">
                <a:moveTo>
                  <a:pt x="8623554" y="12953"/>
                </a:moveTo>
                <a:lnTo>
                  <a:pt x="8623554" y="0"/>
                </a:lnTo>
                <a:lnTo>
                  <a:pt x="0" y="0"/>
                </a:lnTo>
                <a:lnTo>
                  <a:pt x="0" y="12954"/>
                </a:lnTo>
                <a:lnTo>
                  <a:pt x="8623554" y="12953"/>
                </a:lnTo>
                <a:close/>
              </a:path>
              <a:path w="8686787" h="44957">
                <a:moveTo>
                  <a:pt x="8686787" y="6857"/>
                </a:moveTo>
                <a:lnTo>
                  <a:pt x="8610587" y="-31242"/>
                </a:lnTo>
                <a:lnTo>
                  <a:pt x="8610587" y="0"/>
                </a:lnTo>
                <a:lnTo>
                  <a:pt x="8623554" y="0"/>
                </a:lnTo>
                <a:lnTo>
                  <a:pt x="8623554" y="38474"/>
                </a:lnTo>
                <a:lnTo>
                  <a:pt x="8686787" y="6857"/>
                </a:lnTo>
                <a:close/>
              </a:path>
              <a:path w="8686787" h="44957">
                <a:moveTo>
                  <a:pt x="8623554" y="38474"/>
                </a:moveTo>
                <a:lnTo>
                  <a:pt x="8623554" y="12953"/>
                </a:lnTo>
                <a:lnTo>
                  <a:pt x="8610587" y="12953"/>
                </a:lnTo>
                <a:lnTo>
                  <a:pt x="8610587" y="44957"/>
                </a:lnTo>
                <a:lnTo>
                  <a:pt x="8623554" y="384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1232039" y="6172200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2832239" y="6172200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19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4508639" y="6172200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19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6185039" y="6172200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7785239" y="6172200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9461639" y="6172200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19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9396355" y="6220967"/>
            <a:ext cx="223520" cy="300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r>
              <a:rPr dirty="0" smtClean="0" sz="1650" spc="185" i="1">
                <a:latin typeface="Times New Roman"/>
                <a:cs typeface="Times New Roman"/>
              </a:rPr>
              <a:t> </a:t>
            </a:r>
            <a:r>
              <a:rPr dirty="0" smtClean="0" baseline="-23391" sz="1425" spc="15">
                <a:latin typeface="Times New Roman"/>
                <a:cs typeface="Times New Roman"/>
              </a:rPr>
              <a:t>6</a:t>
            </a:r>
            <a:endParaRPr baseline="-23391" sz="1425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1197235" y="6228586"/>
            <a:ext cx="199390" cy="300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r>
              <a:rPr dirty="0" smtClean="0" sz="1650" spc="-10" i="1">
                <a:latin typeface="Times New Roman"/>
                <a:cs typeface="Times New Roman"/>
              </a:rPr>
              <a:t> </a:t>
            </a:r>
            <a:r>
              <a:rPr dirty="0" smtClean="0" baseline="-23391" sz="1425" spc="15">
                <a:latin typeface="Times New Roman"/>
                <a:cs typeface="Times New Roman"/>
              </a:rPr>
              <a:t>1</a:t>
            </a:r>
            <a:endParaRPr baseline="-23391" sz="1425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2809627" y="6244590"/>
            <a:ext cx="228600" cy="300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r>
              <a:rPr dirty="0" smtClean="0" sz="1650" spc="5" i="1">
                <a:latin typeface="Times New Roman"/>
                <a:cs typeface="Times New Roman"/>
              </a:rPr>
              <a:t> </a:t>
            </a:r>
            <a:r>
              <a:rPr dirty="0" smtClean="0" sz="1650" spc="-190" i="1">
                <a:latin typeface="Times New Roman"/>
                <a:cs typeface="Times New Roman"/>
              </a:rPr>
              <a:t> </a:t>
            </a:r>
            <a:r>
              <a:rPr dirty="0" smtClean="0" baseline="-23391" sz="1425" spc="15">
                <a:latin typeface="Times New Roman"/>
                <a:cs typeface="Times New Roman"/>
              </a:rPr>
              <a:t>2</a:t>
            </a:r>
            <a:endParaRPr baseline="-23391" sz="1425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504315" y="6236970"/>
            <a:ext cx="220979" cy="300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r>
              <a:rPr dirty="0" smtClean="0" sz="1650" spc="160" i="1">
                <a:latin typeface="Times New Roman"/>
                <a:cs typeface="Times New Roman"/>
              </a:rPr>
              <a:t> </a:t>
            </a:r>
            <a:r>
              <a:rPr dirty="0" smtClean="0" baseline="-23391" sz="1425" spc="15">
                <a:latin typeface="Times New Roman"/>
                <a:cs typeface="Times New Roman"/>
              </a:rPr>
              <a:t>3</a:t>
            </a:r>
            <a:endParaRPr baseline="-23391" sz="1425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6056509" y="6244590"/>
            <a:ext cx="228600" cy="300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r>
              <a:rPr dirty="0" smtClean="0" sz="1650" spc="5" i="1">
                <a:latin typeface="Times New Roman"/>
                <a:cs typeface="Times New Roman"/>
              </a:rPr>
              <a:t> </a:t>
            </a:r>
            <a:r>
              <a:rPr dirty="0" smtClean="0" sz="1650" spc="-190" i="1">
                <a:latin typeface="Times New Roman"/>
                <a:cs typeface="Times New Roman"/>
              </a:rPr>
              <a:t> </a:t>
            </a:r>
            <a:r>
              <a:rPr dirty="0" smtClean="0" baseline="-23391" sz="1425" spc="15">
                <a:latin typeface="Times New Roman"/>
                <a:cs typeface="Times New Roman"/>
              </a:rPr>
              <a:t>4</a:t>
            </a:r>
            <a:endParaRPr baseline="-23391" sz="1425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7809109" y="6220967"/>
            <a:ext cx="219710" cy="300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r>
              <a:rPr dirty="0" smtClean="0" sz="1650" spc="155" i="1">
                <a:latin typeface="Times New Roman"/>
                <a:cs typeface="Times New Roman"/>
              </a:rPr>
              <a:t> </a:t>
            </a:r>
            <a:r>
              <a:rPr dirty="0" smtClean="0" baseline="-23391" sz="1425" spc="15">
                <a:latin typeface="Times New Roman"/>
                <a:cs typeface="Times New Roman"/>
              </a:rPr>
              <a:t>5</a:t>
            </a:r>
            <a:endParaRPr baseline="-23391" sz="1425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1232039" y="2438400"/>
            <a:ext cx="1676400" cy="2461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2908439" y="2438400"/>
            <a:ext cx="1676399" cy="2461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4584839" y="2438400"/>
            <a:ext cx="1676400" cy="2461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6261227" y="2438400"/>
            <a:ext cx="1676400" cy="24612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7937627" y="2438400"/>
            <a:ext cx="1676400" cy="24612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 txBox="1"/>
          <p:nvPr/>
        </p:nvSpPr>
        <p:spPr>
          <a:xfrm>
            <a:off x="1649860" y="3717555"/>
            <a:ext cx="1253490" cy="25012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40335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1/11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  <a:spcBef>
                <a:spcPts val="87"/>
              </a:spcBef>
            </a:pPr>
            <a:endParaRPr sz="1400"/>
          </a:p>
          <a:p>
            <a:pPr marL="288290">
              <a:lnSpc>
                <a:spcPts val="2375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0/11</a:t>
            </a:r>
            <a:endParaRPr sz="2000">
              <a:latin typeface="Times New Roman"/>
              <a:cs typeface="Times New Roman"/>
            </a:endParaRPr>
          </a:p>
          <a:p>
            <a:pPr marL="677545">
              <a:lnSpc>
                <a:spcPts val="1985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1/00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49"/>
              </a:spcBef>
            </a:pPr>
            <a:endParaRPr sz="1300"/>
          </a:p>
          <a:p>
            <a:pPr marL="289560">
              <a:lnSpc>
                <a:spcPct val="100000"/>
              </a:lnSpc>
            </a:pPr>
            <a:r>
              <a:rPr dirty="0" smtClean="0" baseline="-36111" sz="3000" spc="-15" b="1">
                <a:latin typeface="Times New Roman"/>
                <a:cs typeface="Times New Roman"/>
              </a:rPr>
              <a:t>1/01</a:t>
            </a:r>
            <a:r>
              <a:rPr dirty="0" smtClean="0" baseline="-36111" sz="3000" spc="-202" b="1">
                <a:latin typeface="Times New Roman"/>
                <a:cs typeface="Times New Roman"/>
              </a:rPr>
              <a:t> </a:t>
            </a:r>
            <a:r>
              <a:rPr dirty="0" smtClean="0" sz="2000" spc="-10" b="1">
                <a:latin typeface="Times New Roman"/>
                <a:cs typeface="Times New Roman"/>
              </a:rPr>
              <a:t>0/10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13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0/01</a:t>
            </a:r>
            <a:endParaRPr sz="2000">
              <a:latin typeface="Times New Roman"/>
              <a:cs typeface="Times New Roman"/>
            </a:endParaRPr>
          </a:p>
          <a:p>
            <a:pPr marL="332740">
              <a:lnSpc>
                <a:spcPts val="239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1/10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1944738" y="3286288"/>
            <a:ext cx="47752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0/00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286636" y="3722889"/>
            <a:ext cx="1254760" cy="24961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4224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1/11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  <a:spcBef>
                <a:spcPts val="87"/>
              </a:spcBef>
            </a:pPr>
            <a:endParaRPr sz="1400"/>
          </a:p>
          <a:p>
            <a:pPr marL="288290">
              <a:lnSpc>
                <a:spcPts val="2375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0/11</a:t>
            </a:r>
            <a:endParaRPr sz="2000">
              <a:latin typeface="Times New Roman"/>
              <a:cs typeface="Times New Roman"/>
            </a:endParaRPr>
          </a:p>
          <a:p>
            <a:pPr marL="680720">
              <a:lnSpc>
                <a:spcPts val="1985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1/00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49"/>
              </a:spcBef>
            </a:pPr>
            <a:endParaRPr sz="1300"/>
          </a:p>
          <a:p>
            <a:pPr marL="291465">
              <a:lnSpc>
                <a:spcPct val="100000"/>
              </a:lnSpc>
            </a:pPr>
            <a:r>
              <a:rPr dirty="0" smtClean="0" baseline="-36111" sz="3000" spc="-15" b="1">
                <a:latin typeface="Times New Roman"/>
                <a:cs typeface="Times New Roman"/>
              </a:rPr>
              <a:t>1/01</a:t>
            </a:r>
            <a:r>
              <a:rPr dirty="0" smtClean="0" baseline="-36111" sz="3000" spc="-202" b="1">
                <a:latin typeface="Times New Roman"/>
                <a:cs typeface="Times New Roman"/>
              </a:rPr>
              <a:t> </a:t>
            </a:r>
            <a:r>
              <a:rPr dirty="0" smtClean="0" sz="2000" spc="-10" b="1">
                <a:latin typeface="Times New Roman"/>
                <a:cs typeface="Times New Roman"/>
              </a:rPr>
              <a:t>0/10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7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0/01</a:t>
            </a:r>
            <a:endParaRPr sz="2000">
              <a:latin typeface="Times New Roman"/>
              <a:cs typeface="Times New Roman"/>
            </a:endParaRPr>
          </a:p>
          <a:p>
            <a:pPr marL="351790">
              <a:lnSpc>
                <a:spcPts val="235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1/10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3584559" y="3290861"/>
            <a:ext cx="47752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0/00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4927984" y="3733557"/>
            <a:ext cx="1253490" cy="24853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40335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1/11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  <a:spcBef>
                <a:spcPts val="87"/>
              </a:spcBef>
            </a:pPr>
            <a:endParaRPr sz="1400"/>
          </a:p>
          <a:p>
            <a:pPr marL="288290">
              <a:lnSpc>
                <a:spcPts val="2375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0/11</a:t>
            </a:r>
            <a:endParaRPr sz="2000">
              <a:latin typeface="Times New Roman"/>
              <a:cs typeface="Times New Roman"/>
            </a:endParaRPr>
          </a:p>
          <a:p>
            <a:pPr marL="677545">
              <a:lnSpc>
                <a:spcPts val="1985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1/00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49"/>
              </a:spcBef>
            </a:pPr>
            <a:endParaRPr sz="1300"/>
          </a:p>
          <a:p>
            <a:pPr marL="289560">
              <a:lnSpc>
                <a:spcPct val="100000"/>
              </a:lnSpc>
            </a:pPr>
            <a:r>
              <a:rPr dirty="0" smtClean="0" baseline="-36111" sz="3000" spc="-15" b="1">
                <a:latin typeface="Times New Roman"/>
                <a:cs typeface="Times New Roman"/>
              </a:rPr>
              <a:t>1/01</a:t>
            </a:r>
            <a:r>
              <a:rPr dirty="0" smtClean="0" baseline="-36111" sz="3000" spc="-202" b="1">
                <a:latin typeface="Times New Roman"/>
                <a:cs typeface="Times New Roman"/>
              </a:rPr>
              <a:t> </a:t>
            </a:r>
            <a:r>
              <a:rPr dirty="0" smtClean="0" sz="2000" spc="-10" b="1">
                <a:latin typeface="Times New Roman"/>
                <a:cs typeface="Times New Roman"/>
              </a:rPr>
              <a:t>0/10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13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0/01</a:t>
            </a:r>
            <a:endParaRPr sz="2000">
              <a:latin typeface="Times New Roman"/>
              <a:cs typeface="Times New Roman"/>
            </a:endParaRPr>
          </a:p>
          <a:p>
            <a:pPr marL="366395">
              <a:lnSpc>
                <a:spcPts val="226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1/10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5222862" y="3302291"/>
            <a:ext cx="47752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0/00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6566283" y="3733557"/>
            <a:ext cx="1253490" cy="24853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42875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1/11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  <a:spcBef>
                <a:spcPts val="87"/>
              </a:spcBef>
            </a:pPr>
            <a:endParaRPr sz="1400"/>
          </a:p>
          <a:p>
            <a:pPr marL="288290">
              <a:lnSpc>
                <a:spcPts val="2375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0/11</a:t>
            </a:r>
            <a:endParaRPr sz="2000">
              <a:latin typeface="Times New Roman"/>
              <a:cs typeface="Times New Roman"/>
            </a:endParaRPr>
          </a:p>
          <a:p>
            <a:pPr marL="679450">
              <a:lnSpc>
                <a:spcPts val="1985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1/00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49"/>
              </a:spcBef>
            </a:pPr>
            <a:endParaRPr sz="1300"/>
          </a:p>
          <a:p>
            <a:pPr marL="289560">
              <a:lnSpc>
                <a:spcPct val="100000"/>
              </a:lnSpc>
            </a:pPr>
            <a:r>
              <a:rPr dirty="0" smtClean="0" baseline="-36111" sz="3000" spc="-15" b="1">
                <a:latin typeface="Times New Roman"/>
                <a:cs typeface="Times New Roman"/>
              </a:rPr>
              <a:t>1/01</a:t>
            </a:r>
            <a:r>
              <a:rPr dirty="0" smtClean="0" baseline="-36111" sz="3000" spc="-202" b="1">
                <a:latin typeface="Times New Roman"/>
                <a:cs typeface="Times New Roman"/>
              </a:rPr>
              <a:t> </a:t>
            </a:r>
            <a:r>
              <a:rPr dirty="0" smtClean="0" sz="2000" spc="-10" b="1">
                <a:latin typeface="Times New Roman"/>
                <a:cs typeface="Times New Roman"/>
              </a:rPr>
              <a:t>0/10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13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0/01</a:t>
            </a:r>
            <a:endParaRPr sz="2000">
              <a:latin typeface="Times New Roman"/>
              <a:cs typeface="Times New Roman"/>
            </a:endParaRPr>
          </a:p>
          <a:p>
            <a:pPr marL="385445">
              <a:lnSpc>
                <a:spcPts val="226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1/10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6861162" y="3302291"/>
            <a:ext cx="47752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0/00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8204583" y="3733557"/>
            <a:ext cx="1253490" cy="24853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42875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1/11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  <a:spcBef>
                <a:spcPts val="87"/>
              </a:spcBef>
            </a:pPr>
            <a:endParaRPr sz="1400"/>
          </a:p>
          <a:p>
            <a:pPr marL="288290">
              <a:lnSpc>
                <a:spcPts val="2375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0/11</a:t>
            </a:r>
            <a:endParaRPr sz="2000">
              <a:latin typeface="Times New Roman"/>
              <a:cs typeface="Times New Roman"/>
            </a:endParaRPr>
          </a:p>
          <a:p>
            <a:pPr marL="679450">
              <a:lnSpc>
                <a:spcPts val="1985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1/00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49"/>
              </a:spcBef>
            </a:pPr>
            <a:endParaRPr sz="1300"/>
          </a:p>
          <a:p>
            <a:pPr marL="291465">
              <a:lnSpc>
                <a:spcPct val="100000"/>
              </a:lnSpc>
            </a:pPr>
            <a:r>
              <a:rPr dirty="0" smtClean="0" baseline="-36111" sz="3000" spc="-15" b="1">
                <a:latin typeface="Times New Roman"/>
                <a:cs typeface="Times New Roman"/>
              </a:rPr>
              <a:t>1/01</a:t>
            </a:r>
            <a:r>
              <a:rPr dirty="0" smtClean="0" baseline="-36111" sz="3000" spc="-217" b="1">
                <a:latin typeface="Times New Roman"/>
                <a:cs typeface="Times New Roman"/>
              </a:rPr>
              <a:t> </a:t>
            </a:r>
            <a:r>
              <a:rPr dirty="0" smtClean="0" sz="2000" spc="-10" b="1">
                <a:latin typeface="Times New Roman"/>
                <a:cs typeface="Times New Roman"/>
              </a:rPr>
              <a:t>0/10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13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0/01</a:t>
            </a:r>
            <a:endParaRPr sz="2000">
              <a:latin typeface="Times New Roman"/>
              <a:cs typeface="Times New Roman"/>
            </a:endParaRPr>
          </a:p>
          <a:p>
            <a:pPr marL="403225">
              <a:lnSpc>
                <a:spcPts val="226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1/10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8499462" y="3302291"/>
            <a:ext cx="47752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0/00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1232039" y="3030473"/>
            <a:ext cx="1676400" cy="24612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1232039" y="3030473"/>
            <a:ext cx="1676400" cy="246125"/>
          </a:xfrm>
          <a:custGeom>
            <a:avLst/>
            <a:gdLst/>
            <a:ahLst/>
            <a:cxnLst/>
            <a:rect l="l" t="t" r="r" b="b"/>
            <a:pathLst>
              <a:path w="1676400" h="246125">
                <a:moveTo>
                  <a:pt x="0" y="0"/>
                </a:moveTo>
                <a:lnTo>
                  <a:pt x="0" y="246125"/>
                </a:lnTo>
                <a:lnTo>
                  <a:pt x="1676400" y="246125"/>
                </a:lnTo>
                <a:lnTo>
                  <a:pt x="16764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2908439" y="3030473"/>
            <a:ext cx="1676399" cy="24612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" name="object 91"/>
          <p:cNvSpPr/>
          <p:nvPr/>
        </p:nvSpPr>
        <p:spPr>
          <a:xfrm>
            <a:off x="2908439" y="3030473"/>
            <a:ext cx="1676399" cy="246125"/>
          </a:xfrm>
          <a:custGeom>
            <a:avLst/>
            <a:gdLst/>
            <a:ahLst/>
            <a:cxnLst/>
            <a:rect l="l" t="t" r="r" b="b"/>
            <a:pathLst>
              <a:path w="1676399" h="246125">
                <a:moveTo>
                  <a:pt x="0" y="0"/>
                </a:moveTo>
                <a:lnTo>
                  <a:pt x="0" y="246125"/>
                </a:lnTo>
                <a:lnTo>
                  <a:pt x="1676399" y="246125"/>
                </a:lnTo>
                <a:lnTo>
                  <a:pt x="1676399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4584839" y="3030473"/>
            <a:ext cx="1676400" cy="24612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4584839" y="3030473"/>
            <a:ext cx="1676400" cy="246125"/>
          </a:xfrm>
          <a:custGeom>
            <a:avLst/>
            <a:gdLst/>
            <a:ahLst/>
            <a:cxnLst/>
            <a:rect l="l" t="t" r="r" b="b"/>
            <a:pathLst>
              <a:path w="1676400" h="246125">
                <a:moveTo>
                  <a:pt x="0" y="0"/>
                </a:moveTo>
                <a:lnTo>
                  <a:pt x="0" y="246125"/>
                </a:lnTo>
                <a:lnTo>
                  <a:pt x="1676400" y="246125"/>
                </a:lnTo>
                <a:lnTo>
                  <a:pt x="16764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6261227" y="3030473"/>
            <a:ext cx="1676400" cy="24612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" name="object 95"/>
          <p:cNvSpPr/>
          <p:nvPr/>
        </p:nvSpPr>
        <p:spPr>
          <a:xfrm>
            <a:off x="6261227" y="3030473"/>
            <a:ext cx="1676400" cy="246125"/>
          </a:xfrm>
          <a:custGeom>
            <a:avLst/>
            <a:gdLst/>
            <a:ahLst/>
            <a:cxnLst/>
            <a:rect l="l" t="t" r="r" b="b"/>
            <a:pathLst>
              <a:path w="1676400" h="246125">
                <a:moveTo>
                  <a:pt x="0" y="0"/>
                </a:moveTo>
                <a:lnTo>
                  <a:pt x="0" y="246125"/>
                </a:lnTo>
                <a:lnTo>
                  <a:pt x="1676400" y="246125"/>
                </a:lnTo>
                <a:lnTo>
                  <a:pt x="16764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" name="object 96"/>
          <p:cNvSpPr/>
          <p:nvPr/>
        </p:nvSpPr>
        <p:spPr>
          <a:xfrm>
            <a:off x="7937627" y="3030473"/>
            <a:ext cx="1676400" cy="24612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" name="object 97"/>
          <p:cNvSpPr/>
          <p:nvPr/>
        </p:nvSpPr>
        <p:spPr>
          <a:xfrm>
            <a:off x="7937627" y="3030473"/>
            <a:ext cx="1676400" cy="246125"/>
          </a:xfrm>
          <a:custGeom>
            <a:avLst/>
            <a:gdLst/>
            <a:ahLst/>
            <a:cxnLst/>
            <a:rect l="l" t="t" r="r" b="b"/>
            <a:pathLst>
              <a:path w="1676400" h="246125">
                <a:moveTo>
                  <a:pt x="0" y="0"/>
                </a:moveTo>
                <a:lnTo>
                  <a:pt x="0" y="246125"/>
                </a:lnTo>
                <a:lnTo>
                  <a:pt x="1676400" y="246125"/>
                </a:lnTo>
                <a:lnTo>
                  <a:pt x="16764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" name="object 99"/>
          <p:cNvSpPr txBox="1"/>
          <p:nvPr/>
        </p:nvSpPr>
        <p:spPr>
          <a:xfrm>
            <a:off x="4816735" y="2116073"/>
            <a:ext cx="895350" cy="2863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00" spc="-5">
                <a:latin typeface="Times New Roman"/>
                <a:cs typeface="Times New Roman"/>
              </a:rPr>
              <a:t>Inpu</a:t>
            </a:r>
            <a:r>
              <a:rPr dirty="0" smtClean="0" sz="1800" spc="0">
                <a:latin typeface="Times New Roman"/>
                <a:cs typeface="Times New Roman"/>
              </a:rPr>
              <a:t>t</a:t>
            </a:r>
            <a:r>
              <a:rPr dirty="0" smtClean="0" sz="1800" spc="-5">
                <a:latin typeface="Times New Roman"/>
                <a:cs typeface="Times New Roman"/>
              </a:rPr>
              <a:t> bits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4969142" y="2718823"/>
            <a:ext cx="1047115" cy="2863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00" spc="-5">
                <a:latin typeface="Times New Roman"/>
                <a:cs typeface="Times New Roman"/>
              </a:rPr>
              <a:t>Outpu</a:t>
            </a:r>
            <a:r>
              <a:rPr dirty="0" smtClean="0" sz="1800" spc="0">
                <a:latin typeface="Times New Roman"/>
                <a:cs typeface="Times New Roman"/>
              </a:rPr>
              <a:t>t</a:t>
            </a:r>
            <a:r>
              <a:rPr dirty="0" smtClean="0" sz="1800" spc="-5">
                <a:latin typeface="Times New Roman"/>
                <a:cs typeface="Times New Roman"/>
              </a:rPr>
              <a:t> bits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6261227" y="2286000"/>
            <a:ext cx="3352800" cy="76200"/>
          </a:xfrm>
          <a:custGeom>
            <a:avLst/>
            <a:gdLst/>
            <a:ahLst/>
            <a:cxnLst/>
            <a:rect l="l" t="t" r="r" b="b"/>
            <a:pathLst>
              <a:path w="3352800" h="76200">
                <a:moveTo>
                  <a:pt x="3352800" y="76200"/>
                </a:moveTo>
                <a:lnTo>
                  <a:pt x="3310958" y="56000"/>
                </a:lnTo>
                <a:lnTo>
                  <a:pt x="3270980" y="49149"/>
                </a:lnTo>
                <a:lnTo>
                  <a:pt x="3220561" y="43738"/>
                </a:lnTo>
                <a:lnTo>
                  <a:pt x="3182100" y="41052"/>
                </a:lnTo>
                <a:lnTo>
                  <a:pt x="3140427" y="39190"/>
                </a:lnTo>
                <a:lnTo>
                  <a:pt x="3096114" y="38224"/>
                </a:lnTo>
                <a:lnTo>
                  <a:pt x="3073146" y="38100"/>
                </a:lnTo>
                <a:lnTo>
                  <a:pt x="1956053" y="38100"/>
                </a:lnTo>
                <a:lnTo>
                  <a:pt x="1933085" y="37970"/>
                </a:lnTo>
                <a:lnTo>
                  <a:pt x="1888772" y="36965"/>
                </a:lnTo>
                <a:lnTo>
                  <a:pt x="1847099" y="35040"/>
                </a:lnTo>
                <a:lnTo>
                  <a:pt x="1808638" y="32279"/>
                </a:lnTo>
                <a:lnTo>
                  <a:pt x="1758219" y="26765"/>
                </a:lnTo>
                <a:lnTo>
                  <a:pt x="1718241" y="19861"/>
                </a:lnTo>
                <a:lnTo>
                  <a:pt x="1680053" y="6066"/>
                </a:lnTo>
                <a:lnTo>
                  <a:pt x="1676400" y="0"/>
                </a:lnTo>
                <a:lnTo>
                  <a:pt x="1675474" y="3061"/>
                </a:lnTo>
                <a:lnTo>
                  <a:pt x="1634558" y="19861"/>
                </a:lnTo>
                <a:lnTo>
                  <a:pt x="1594580" y="26765"/>
                </a:lnTo>
                <a:lnTo>
                  <a:pt x="1544161" y="32279"/>
                </a:lnTo>
                <a:lnTo>
                  <a:pt x="1505700" y="35040"/>
                </a:lnTo>
                <a:lnTo>
                  <a:pt x="1464027" y="36965"/>
                </a:lnTo>
                <a:lnTo>
                  <a:pt x="1419714" y="37970"/>
                </a:lnTo>
                <a:lnTo>
                  <a:pt x="279654" y="38100"/>
                </a:lnTo>
                <a:lnTo>
                  <a:pt x="256685" y="38224"/>
                </a:lnTo>
                <a:lnTo>
                  <a:pt x="212372" y="39190"/>
                </a:lnTo>
                <a:lnTo>
                  <a:pt x="170699" y="41052"/>
                </a:lnTo>
                <a:lnTo>
                  <a:pt x="132238" y="43738"/>
                </a:lnTo>
                <a:lnTo>
                  <a:pt x="81819" y="49149"/>
                </a:lnTo>
                <a:lnTo>
                  <a:pt x="41841" y="56000"/>
                </a:lnTo>
                <a:lnTo>
                  <a:pt x="3653" y="69948"/>
                </a:lnTo>
                <a:lnTo>
                  <a:pt x="925" y="73035"/>
                </a:ln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" name="object 102"/>
          <p:cNvSpPr txBox="1"/>
          <p:nvPr/>
        </p:nvSpPr>
        <p:spPr>
          <a:xfrm>
            <a:off x="7691761" y="2064511"/>
            <a:ext cx="6991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Tail bits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3" name="object 10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 spc="-10">
                <a:latin typeface="Tahoma"/>
                <a:cs typeface="Tahoma"/>
              </a:rPr>
              <a:t>10</a:t>
            </a:fld>
            <a:endParaRPr sz="1400">
              <a:latin typeface="Tahoma"/>
              <a:cs typeface="Tahoma"/>
            </a:endParaRPr>
          </a:p>
        </p:txBody>
      </p:sp>
      <p:graphicFrame>
        <p:nvGraphicFramePr>
          <p:cNvPr id="87" name="object 87"/>
          <p:cNvGraphicFramePr>
            <a:graphicFrameLocks noGrp="1"/>
          </p:cNvGraphicFramePr>
          <p:nvPr/>
        </p:nvGraphicFramePr>
        <p:xfrm>
          <a:off x="1225689" y="2432050"/>
          <a:ext cx="8401037" cy="2588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/>
                <a:gridCol w="1676400"/>
                <a:gridCol w="1676393"/>
                <a:gridCol w="1676393"/>
                <a:gridCol w="1676400"/>
              </a:tblGrid>
              <a:tr h="246125">
                <a:tc>
                  <a:txBody>
                    <a:bodyPr/>
                    <a:lstStyle/>
                    <a:p>
                      <a:pPr algn="ctr" marR="0">
                        <a:lnSpc>
                          <a:spcPct val="100000"/>
                        </a:lnSpc>
                      </a:pPr>
                      <a:r>
                        <a:rPr dirty="0" smtClean="0" sz="1600" b="1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0">
                        <a:lnSpc>
                          <a:spcPct val="100000"/>
                        </a:lnSpc>
                      </a:pPr>
                      <a:r>
                        <a:rPr dirty="0" smtClean="0" sz="1600" b="1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0">
                        <a:lnSpc>
                          <a:spcPct val="100000"/>
                        </a:lnSpc>
                      </a:pPr>
                      <a:r>
                        <a:rPr dirty="0" smtClean="0" sz="1600" b="1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0">
                        <a:lnSpc>
                          <a:spcPct val="100000"/>
                        </a:lnSpc>
                      </a:pPr>
                      <a:r>
                        <a:rPr dirty="0" smtClean="0" sz="1600" b="1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0">
                        <a:lnSpc>
                          <a:spcPct val="100000"/>
                        </a:lnSpc>
                      </a:pPr>
                      <a:r>
                        <a:rPr dirty="0" smtClean="0" sz="1600" b="1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98" name="object 98"/>
          <p:cNvGraphicFramePr>
            <a:graphicFrameLocks noGrp="1"/>
          </p:cNvGraphicFramePr>
          <p:nvPr/>
        </p:nvGraphicFramePr>
        <p:xfrm>
          <a:off x="1225689" y="3024123"/>
          <a:ext cx="8401037" cy="2588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/>
                <a:gridCol w="1676399"/>
                <a:gridCol w="1676393"/>
                <a:gridCol w="1676393"/>
                <a:gridCol w="1676400"/>
              </a:tblGrid>
              <a:tr h="246125"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mtClean="0" sz="1600" b="1">
                          <a:latin typeface="Times New Roman"/>
                          <a:cs typeface="Times New Roman"/>
                        </a:rPr>
                        <a:t>11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mtClean="0" sz="1600" b="1">
                          <a:latin typeface="Times New Roman"/>
                          <a:cs typeface="Times New Roman"/>
                        </a:rPr>
                        <a:t>10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mtClean="0" sz="1600" b="1">
                          <a:latin typeface="Times New Roman"/>
                          <a:cs typeface="Times New Roman"/>
                        </a:rPr>
                        <a:t>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mtClean="0" sz="1600" b="1">
                          <a:latin typeface="Times New Roman"/>
                          <a:cs typeface="Times New Roman"/>
                        </a:rPr>
                        <a:t>10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mtClean="0" sz="1600" b="1">
                          <a:latin typeface="Times New Roman"/>
                          <a:cs typeface="Times New Roman"/>
                        </a:rPr>
                        <a:t>11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5032375">
              <a:lnSpc>
                <a:spcPts val="4315"/>
              </a:lnSpc>
            </a:pPr>
            <a:r>
              <a:rPr dirty="0" smtClean="0" sz="3600">
                <a:solidFill>
                  <a:srgbClr val="FF0065"/>
                </a:solidFill>
                <a:latin typeface="Tahoma"/>
                <a:cs typeface="Tahoma"/>
              </a:rPr>
              <a:t>Trellis – </a:t>
            </a:r>
            <a:r>
              <a:rPr dirty="0" smtClean="0" sz="3600" spc="-5">
                <a:solidFill>
                  <a:srgbClr val="FF0065"/>
                </a:solidFill>
                <a:latin typeface="Tahoma"/>
                <a:cs typeface="Tahoma"/>
              </a:rPr>
              <a:t>c</a:t>
            </a:r>
            <a:r>
              <a:rPr dirty="0" smtClean="0" sz="3600" spc="0">
                <a:solidFill>
                  <a:srgbClr val="FF0065"/>
                </a:solidFill>
                <a:latin typeface="Tahoma"/>
                <a:cs typeface="Tahoma"/>
              </a:rPr>
              <a:t>ont’d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00154" y="3209544"/>
            <a:ext cx="91683" cy="128200"/>
          </a:xfrm>
          <a:custGeom>
            <a:avLst/>
            <a:gdLst/>
            <a:ahLst/>
            <a:cxnLst/>
            <a:rect l="l" t="t" r="r" b="b"/>
            <a:pathLst>
              <a:path w="91683" h="128200">
                <a:moveTo>
                  <a:pt x="91683" y="73151"/>
                </a:moveTo>
                <a:lnTo>
                  <a:pt x="81400" y="24783"/>
                </a:lnTo>
                <a:lnTo>
                  <a:pt x="46362" y="0"/>
                </a:lnTo>
                <a:lnTo>
                  <a:pt x="34448" y="2115"/>
                </a:lnTo>
                <a:lnTo>
                  <a:pt x="7276" y="29553"/>
                </a:lnTo>
                <a:lnTo>
                  <a:pt x="0" y="60064"/>
                </a:lnTo>
                <a:lnTo>
                  <a:pt x="1342" y="77485"/>
                </a:lnTo>
                <a:lnTo>
                  <a:pt x="19503" y="116752"/>
                </a:lnTo>
                <a:lnTo>
                  <a:pt x="40089" y="128200"/>
                </a:lnTo>
                <a:lnTo>
                  <a:pt x="53729" y="126471"/>
                </a:lnTo>
                <a:lnTo>
                  <a:pt x="83389" y="101392"/>
                </a:lnTo>
                <a:lnTo>
                  <a:pt x="91683" y="731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1200154" y="3209544"/>
            <a:ext cx="91683" cy="128200"/>
          </a:xfrm>
          <a:custGeom>
            <a:avLst/>
            <a:gdLst/>
            <a:ahLst/>
            <a:cxnLst/>
            <a:rect l="l" t="t" r="r" b="b"/>
            <a:pathLst>
              <a:path w="91683" h="128200">
                <a:moveTo>
                  <a:pt x="46362" y="0"/>
                </a:moveTo>
                <a:lnTo>
                  <a:pt x="7276" y="29553"/>
                </a:lnTo>
                <a:lnTo>
                  <a:pt x="0" y="60064"/>
                </a:lnTo>
                <a:lnTo>
                  <a:pt x="1342" y="77485"/>
                </a:lnTo>
                <a:lnTo>
                  <a:pt x="19503" y="116752"/>
                </a:lnTo>
                <a:lnTo>
                  <a:pt x="40089" y="128200"/>
                </a:lnTo>
                <a:lnTo>
                  <a:pt x="53729" y="126471"/>
                </a:lnTo>
                <a:lnTo>
                  <a:pt x="83389" y="101392"/>
                </a:lnTo>
                <a:lnTo>
                  <a:pt x="91683" y="73151"/>
                </a:lnTo>
                <a:lnTo>
                  <a:pt x="90554" y="54708"/>
                </a:lnTo>
                <a:lnTo>
                  <a:pt x="73998" y="13821"/>
                </a:lnTo>
                <a:lnTo>
                  <a:pt x="46362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200154" y="4047744"/>
            <a:ext cx="91683" cy="128200"/>
          </a:xfrm>
          <a:custGeom>
            <a:avLst/>
            <a:gdLst/>
            <a:ahLst/>
            <a:cxnLst/>
            <a:rect l="l" t="t" r="r" b="b"/>
            <a:pathLst>
              <a:path w="91683" h="128200">
                <a:moveTo>
                  <a:pt x="91683" y="73151"/>
                </a:moveTo>
                <a:lnTo>
                  <a:pt x="81400" y="24783"/>
                </a:lnTo>
                <a:lnTo>
                  <a:pt x="46362" y="0"/>
                </a:lnTo>
                <a:lnTo>
                  <a:pt x="34448" y="2115"/>
                </a:lnTo>
                <a:lnTo>
                  <a:pt x="7276" y="29553"/>
                </a:lnTo>
                <a:lnTo>
                  <a:pt x="0" y="60064"/>
                </a:lnTo>
                <a:lnTo>
                  <a:pt x="1342" y="77485"/>
                </a:lnTo>
                <a:lnTo>
                  <a:pt x="19503" y="116752"/>
                </a:lnTo>
                <a:lnTo>
                  <a:pt x="40089" y="128200"/>
                </a:lnTo>
                <a:lnTo>
                  <a:pt x="53729" y="126471"/>
                </a:lnTo>
                <a:lnTo>
                  <a:pt x="83389" y="101392"/>
                </a:lnTo>
                <a:lnTo>
                  <a:pt x="91683" y="731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1200154" y="4047744"/>
            <a:ext cx="91683" cy="128200"/>
          </a:xfrm>
          <a:custGeom>
            <a:avLst/>
            <a:gdLst/>
            <a:ahLst/>
            <a:cxnLst/>
            <a:rect l="l" t="t" r="r" b="b"/>
            <a:pathLst>
              <a:path w="91683" h="128200">
                <a:moveTo>
                  <a:pt x="46362" y="0"/>
                </a:moveTo>
                <a:lnTo>
                  <a:pt x="7276" y="29553"/>
                </a:lnTo>
                <a:lnTo>
                  <a:pt x="0" y="60064"/>
                </a:lnTo>
                <a:lnTo>
                  <a:pt x="1342" y="77485"/>
                </a:lnTo>
                <a:lnTo>
                  <a:pt x="19503" y="116752"/>
                </a:lnTo>
                <a:lnTo>
                  <a:pt x="40089" y="128200"/>
                </a:lnTo>
                <a:lnTo>
                  <a:pt x="53729" y="126471"/>
                </a:lnTo>
                <a:lnTo>
                  <a:pt x="83389" y="101392"/>
                </a:lnTo>
                <a:lnTo>
                  <a:pt x="91683" y="73151"/>
                </a:lnTo>
                <a:lnTo>
                  <a:pt x="90554" y="54708"/>
                </a:lnTo>
                <a:lnTo>
                  <a:pt x="73998" y="13821"/>
                </a:lnTo>
                <a:lnTo>
                  <a:pt x="46362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1200118" y="4884420"/>
            <a:ext cx="91661" cy="128217"/>
          </a:xfrm>
          <a:custGeom>
            <a:avLst/>
            <a:gdLst/>
            <a:ahLst/>
            <a:cxnLst/>
            <a:rect l="l" t="t" r="r" b="b"/>
            <a:pathLst>
              <a:path w="91661" h="128217">
                <a:moveTo>
                  <a:pt x="91661" y="73158"/>
                </a:moveTo>
                <a:lnTo>
                  <a:pt x="81435" y="24800"/>
                </a:lnTo>
                <a:lnTo>
                  <a:pt x="46399" y="0"/>
                </a:lnTo>
                <a:lnTo>
                  <a:pt x="34396" y="2144"/>
                </a:ln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740" y="126502"/>
                </a:lnTo>
                <a:lnTo>
                  <a:pt x="83263" y="101531"/>
                </a:lnTo>
                <a:lnTo>
                  <a:pt x="91661" y="7315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1200118" y="4884420"/>
            <a:ext cx="91661" cy="128217"/>
          </a:xfrm>
          <a:custGeom>
            <a:avLst/>
            <a:gdLst/>
            <a:ahLst/>
            <a:cxnLst/>
            <a:rect l="l" t="t" r="r" b="b"/>
            <a:pathLst>
              <a:path w="91661" h="128217">
                <a:moveTo>
                  <a:pt x="46399" y="0"/>
                </a:move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740" y="126502"/>
                </a:lnTo>
                <a:lnTo>
                  <a:pt x="83263" y="101531"/>
                </a:lnTo>
                <a:lnTo>
                  <a:pt x="91661" y="73158"/>
                </a:lnTo>
                <a:lnTo>
                  <a:pt x="90555" y="54720"/>
                </a:lnTo>
                <a:lnTo>
                  <a:pt x="74045" y="13838"/>
                </a:lnTo>
                <a:lnTo>
                  <a:pt x="46399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1200118" y="5722620"/>
            <a:ext cx="91661" cy="128217"/>
          </a:xfrm>
          <a:custGeom>
            <a:avLst/>
            <a:gdLst/>
            <a:ahLst/>
            <a:cxnLst/>
            <a:rect l="l" t="t" r="r" b="b"/>
            <a:pathLst>
              <a:path w="91661" h="128217">
                <a:moveTo>
                  <a:pt x="91661" y="73158"/>
                </a:moveTo>
                <a:lnTo>
                  <a:pt x="81435" y="24800"/>
                </a:lnTo>
                <a:lnTo>
                  <a:pt x="46399" y="0"/>
                </a:lnTo>
                <a:lnTo>
                  <a:pt x="34396" y="2144"/>
                </a:ln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740" y="126502"/>
                </a:lnTo>
                <a:lnTo>
                  <a:pt x="83263" y="101531"/>
                </a:lnTo>
                <a:lnTo>
                  <a:pt x="91661" y="7315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1200118" y="5722620"/>
            <a:ext cx="91661" cy="128217"/>
          </a:xfrm>
          <a:custGeom>
            <a:avLst/>
            <a:gdLst/>
            <a:ahLst/>
            <a:cxnLst/>
            <a:rect l="l" t="t" r="r" b="b"/>
            <a:pathLst>
              <a:path w="91661" h="128217">
                <a:moveTo>
                  <a:pt x="46399" y="0"/>
                </a:move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740" y="126502"/>
                </a:lnTo>
                <a:lnTo>
                  <a:pt x="83263" y="101531"/>
                </a:lnTo>
                <a:lnTo>
                  <a:pt x="91661" y="73158"/>
                </a:lnTo>
                <a:lnTo>
                  <a:pt x="90555" y="54720"/>
                </a:lnTo>
                <a:lnTo>
                  <a:pt x="74045" y="13838"/>
                </a:lnTo>
                <a:lnTo>
                  <a:pt x="46399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2827786" y="3209544"/>
            <a:ext cx="93078" cy="128200"/>
          </a:xfrm>
          <a:custGeom>
            <a:avLst/>
            <a:gdLst/>
            <a:ahLst/>
            <a:cxnLst/>
            <a:rect l="l" t="t" r="r" b="b"/>
            <a:pathLst>
              <a:path w="93078" h="128200">
                <a:moveTo>
                  <a:pt x="93078" y="74223"/>
                </a:moveTo>
                <a:lnTo>
                  <a:pt x="82932" y="25739"/>
                </a:lnTo>
                <a:lnTo>
                  <a:pt x="46362" y="0"/>
                </a:lnTo>
                <a:lnTo>
                  <a:pt x="34448" y="2115"/>
                </a:lnTo>
                <a:lnTo>
                  <a:pt x="7276" y="29553"/>
                </a:lnTo>
                <a:lnTo>
                  <a:pt x="0" y="60064"/>
                </a:lnTo>
                <a:lnTo>
                  <a:pt x="1342" y="77485"/>
                </a:lnTo>
                <a:lnTo>
                  <a:pt x="19503" y="116752"/>
                </a:lnTo>
                <a:lnTo>
                  <a:pt x="40089" y="128200"/>
                </a:lnTo>
                <a:lnTo>
                  <a:pt x="53925" y="126513"/>
                </a:lnTo>
                <a:lnTo>
                  <a:pt x="84296" y="101956"/>
                </a:lnTo>
                <a:lnTo>
                  <a:pt x="93078" y="7422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2827786" y="3209544"/>
            <a:ext cx="93078" cy="128200"/>
          </a:xfrm>
          <a:custGeom>
            <a:avLst/>
            <a:gdLst/>
            <a:ahLst/>
            <a:cxnLst/>
            <a:rect l="l" t="t" r="r" b="b"/>
            <a:pathLst>
              <a:path w="93078" h="128200">
                <a:moveTo>
                  <a:pt x="46362" y="0"/>
                </a:moveTo>
                <a:lnTo>
                  <a:pt x="7276" y="29553"/>
                </a:lnTo>
                <a:lnTo>
                  <a:pt x="0" y="60064"/>
                </a:lnTo>
                <a:lnTo>
                  <a:pt x="1342" y="77485"/>
                </a:lnTo>
                <a:lnTo>
                  <a:pt x="19503" y="116752"/>
                </a:lnTo>
                <a:lnTo>
                  <a:pt x="40089" y="128200"/>
                </a:lnTo>
                <a:lnTo>
                  <a:pt x="53925" y="126513"/>
                </a:lnTo>
                <a:lnTo>
                  <a:pt x="84296" y="101956"/>
                </a:lnTo>
                <a:lnTo>
                  <a:pt x="93078" y="74223"/>
                </a:lnTo>
                <a:lnTo>
                  <a:pt x="92000" y="55734"/>
                </a:lnTo>
                <a:lnTo>
                  <a:pt x="75561" y="14685"/>
                </a:lnTo>
                <a:lnTo>
                  <a:pt x="46362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2827786" y="4047744"/>
            <a:ext cx="93078" cy="128200"/>
          </a:xfrm>
          <a:custGeom>
            <a:avLst/>
            <a:gdLst/>
            <a:ahLst/>
            <a:cxnLst/>
            <a:rect l="l" t="t" r="r" b="b"/>
            <a:pathLst>
              <a:path w="93078" h="128200">
                <a:moveTo>
                  <a:pt x="93078" y="74223"/>
                </a:moveTo>
                <a:lnTo>
                  <a:pt x="82932" y="25739"/>
                </a:lnTo>
                <a:lnTo>
                  <a:pt x="46362" y="0"/>
                </a:lnTo>
                <a:lnTo>
                  <a:pt x="34448" y="2115"/>
                </a:lnTo>
                <a:lnTo>
                  <a:pt x="7276" y="29553"/>
                </a:lnTo>
                <a:lnTo>
                  <a:pt x="0" y="60064"/>
                </a:lnTo>
                <a:lnTo>
                  <a:pt x="1342" y="77485"/>
                </a:lnTo>
                <a:lnTo>
                  <a:pt x="19503" y="116752"/>
                </a:lnTo>
                <a:lnTo>
                  <a:pt x="40089" y="128200"/>
                </a:lnTo>
                <a:lnTo>
                  <a:pt x="53925" y="126513"/>
                </a:lnTo>
                <a:lnTo>
                  <a:pt x="84296" y="101956"/>
                </a:lnTo>
                <a:lnTo>
                  <a:pt x="93078" y="7422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2827786" y="4047744"/>
            <a:ext cx="93078" cy="128200"/>
          </a:xfrm>
          <a:custGeom>
            <a:avLst/>
            <a:gdLst/>
            <a:ahLst/>
            <a:cxnLst/>
            <a:rect l="l" t="t" r="r" b="b"/>
            <a:pathLst>
              <a:path w="93078" h="128200">
                <a:moveTo>
                  <a:pt x="46362" y="0"/>
                </a:moveTo>
                <a:lnTo>
                  <a:pt x="7276" y="29553"/>
                </a:lnTo>
                <a:lnTo>
                  <a:pt x="0" y="60064"/>
                </a:lnTo>
                <a:lnTo>
                  <a:pt x="1342" y="77485"/>
                </a:lnTo>
                <a:lnTo>
                  <a:pt x="19503" y="116752"/>
                </a:lnTo>
                <a:lnTo>
                  <a:pt x="40089" y="128200"/>
                </a:lnTo>
                <a:lnTo>
                  <a:pt x="53925" y="126513"/>
                </a:lnTo>
                <a:lnTo>
                  <a:pt x="84296" y="101956"/>
                </a:lnTo>
                <a:lnTo>
                  <a:pt x="93078" y="74223"/>
                </a:lnTo>
                <a:lnTo>
                  <a:pt x="92000" y="55734"/>
                </a:lnTo>
                <a:lnTo>
                  <a:pt x="75561" y="14685"/>
                </a:lnTo>
                <a:lnTo>
                  <a:pt x="46362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2827750" y="4884420"/>
            <a:ext cx="93049" cy="128217"/>
          </a:xfrm>
          <a:custGeom>
            <a:avLst/>
            <a:gdLst/>
            <a:ahLst/>
            <a:cxnLst/>
            <a:rect l="l" t="t" r="r" b="b"/>
            <a:pathLst>
              <a:path w="93049" h="128217">
                <a:moveTo>
                  <a:pt x="93049" y="74225"/>
                </a:moveTo>
                <a:lnTo>
                  <a:pt x="82965" y="25755"/>
                </a:lnTo>
                <a:lnTo>
                  <a:pt x="46399" y="0"/>
                </a:lnTo>
                <a:lnTo>
                  <a:pt x="34396" y="2144"/>
                </a:ln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937" y="126542"/>
                </a:lnTo>
                <a:lnTo>
                  <a:pt x="84168" y="102087"/>
                </a:lnTo>
                <a:lnTo>
                  <a:pt x="93049" y="742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2827750" y="4884420"/>
            <a:ext cx="93049" cy="128217"/>
          </a:xfrm>
          <a:custGeom>
            <a:avLst/>
            <a:gdLst/>
            <a:ahLst/>
            <a:cxnLst/>
            <a:rect l="l" t="t" r="r" b="b"/>
            <a:pathLst>
              <a:path w="93049" h="128217">
                <a:moveTo>
                  <a:pt x="46399" y="0"/>
                </a:move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937" y="126542"/>
                </a:lnTo>
                <a:lnTo>
                  <a:pt x="84168" y="102087"/>
                </a:lnTo>
                <a:lnTo>
                  <a:pt x="93049" y="74225"/>
                </a:lnTo>
                <a:lnTo>
                  <a:pt x="91996" y="55743"/>
                </a:lnTo>
                <a:lnTo>
                  <a:pt x="75606" y="14701"/>
                </a:lnTo>
                <a:lnTo>
                  <a:pt x="46399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2827750" y="5722620"/>
            <a:ext cx="93049" cy="128217"/>
          </a:xfrm>
          <a:custGeom>
            <a:avLst/>
            <a:gdLst/>
            <a:ahLst/>
            <a:cxnLst/>
            <a:rect l="l" t="t" r="r" b="b"/>
            <a:pathLst>
              <a:path w="93049" h="128217">
                <a:moveTo>
                  <a:pt x="93049" y="74225"/>
                </a:moveTo>
                <a:lnTo>
                  <a:pt x="82965" y="25755"/>
                </a:lnTo>
                <a:lnTo>
                  <a:pt x="46399" y="0"/>
                </a:lnTo>
                <a:lnTo>
                  <a:pt x="34396" y="2144"/>
                </a:ln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937" y="126542"/>
                </a:lnTo>
                <a:lnTo>
                  <a:pt x="84168" y="102087"/>
                </a:lnTo>
                <a:lnTo>
                  <a:pt x="93049" y="742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2827750" y="5722620"/>
            <a:ext cx="93049" cy="128217"/>
          </a:xfrm>
          <a:custGeom>
            <a:avLst/>
            <a:gdLst/>
            <a:ahLst/>
            <a:cxnLst/>
            <a:rect l="l" t="t" r="r" b="b"/>
            <a:pathLst>
              <a:path w="93049" h="128217">
                <a:moveTo>
                  <a:pt x="46399" y="0"/>
                </a:move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937" y="126542"/>
                </a:lnTo>
                <a:lnTo>
                  <a:pt x="84168" y="102087"/>
                </a:lnTo>
                <a:lnTo>
                  <a:pt x="93049" y="74225"/>
                </a:lnTo>
                <a:lnTo>
                  <a:pt x="91996" y="55743"/>
                </a:lnTo>
                <a:lnTo>
                  <a:pt x="75606" y="14701"/>
                </a:lnTo>
                <a:lnTo>
                  <a:pt x="46399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1246517" y="3280790"/>
            <a:ext cx="4904994" cy="0"/>
          </a:xfrm>
          <a:custGeom>
            <a:avLst/>
            <a:gdLst/>
            <a:ahLst/>
            <a:cxnLst/>
            <a:rect l="l" t="t" r="r" b="b"/>
            <a:pathLst>
              <a:path w="4904994" h="0">
                <a:moveTo>
                  <a:pt x="4904994" y="0"/>
                </a:moveTo>
                <a:lnTo>
                  <a:pt x="0" y="0"/>
                </a:lnTo>
              </a:path>
            </a:pathLst>
          </a:custGeom>
          <a:ln w="44577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1232230" y="3199828"/>
            <a:ext cx="4990260" cy="26733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777879" y="3412744"/>
            <a:ext cx="47752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1/11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944768" y="2981451"/>
            <a:ext cx="47752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0/00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597535" y="4227321"/>
            <a:ext cx="47752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0/10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416182" y="3418075"/>
            <a:ext cx="47752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1/11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565537" y="4801878"/>
            <a:ext cx="47752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1/01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584594" y="2986022"/>
            <a:ext cx="47752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0/00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7744173" y="3225545"/>
            <a:ext cx="93049" cy="128217"/>
          </a:xfrm>
          <a:custGeom>
            <a:avLst/>
            <a:gdLst/>
            <a:ahLst/>
            <a:cxnLst/>
            <a:rect l="l" t="t" r="r" b="b"/>
            <a:pathLst>
              <a:path w="93049" h="128217">
                <a:moveTo>
                  <a:pt x="93049" y="74225"/>
                </a:moveTo>
                <a:lnTo>
                  <a:pt x="82965" y="25755"/>
                </a:lnTo>
                <a:lnTo>
                  <a:pt x="46399" y="0"/>
                </a:lnTo>
                <a:lnTo>
                  <a:pt x="34396" y="2144"/>
                </a:ln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937" y="126542"/>
                </a:lnTo>
                <a:lnTo>
                  <a:pt x="84168" y="102087"/>
                </a:lnTo>
                <a:lnTo>
                  <a:pt x="93049" y="742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7744173" y="3225545"/>
            <a:ext cx="93049" cy="128217"/>
          </a:xfrm>
          <a:custGeom>
            <a:avLst/>
            <a:gdLst/>
            <a:ahLst/>
            <a:cxnLst/>
            <a:rect l="l" t="t" r="r" b="b"/>
            <a:pathLst>
              <a:path w="93049" h="128217">
                <a:moveTo>
                  <a:pt x="46399" y="0"/>
                </a:move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937" y="126542"/>
                </a:lnTo>
                <a:lnTo>
                  <a:pt x="84168" y="102087"/>
                </a:lnTo>
                <a:lnTo>
                  <a:pt x="93049" y="74225"/>
                </a:lnTo>
                <a:lnTo>
                  <a:pt x="91996" y="55743"/>
                </a:lnTo>
                <a:lnTo>
                  <a:pt x="75606" y="14701"/>
                </a:lnTo>
                <a:lnTo>
                  <a:pt x="46399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7744173" y="4063746"/>
            <a:ext cx="93049" cy="128217"/>
          </a:xfrm>
          <a:custGeom>
            <a:avLst/>
            <a:gdLst/>
            <a:ahLst/>
            <a:cxnLst/>
            <a:rect l="l" t="t" r="r" b="b"/>
            <a:pathLst>
              <a:path w="93049" h="128217">
                <a:moveTo>
                  <a:pt x="93049" y="74225"/>
                </a:moveTo>
                <a:lnTo>
                  <a:pt x="82965" y="25755"/>
                </a:lnTo>
                <a:lnTo>
                  <a:pt x="46399" y="0"/>
                </a:lnTo>
                <a:lnTo>
                  <a:pt x="34396" y="2144"/>
                </a:ln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937" y="126542"/>
                </a:lnTo>
                <a:lnTo>
                  <a:pt x="84168" y="102087"/>
                </a:lnTo>
                <a:lnTo>
                  <a:pt x="93049" y="742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7744173" y="4063746"/>
            <a:ext cx="93049" cy="128217"/>
          </a:xfrm>
          <a:custGeom>
            <a:avLst/>
            <a:gdLst/>
            <a:ahLst/>
            <a:cxnLst/>
            <a:rect l="l" t="t" r="r" b="b"/>
            <a:pathLst>
              <a:path w="93049" h="128217">
                <a:moveTo>
                  <a:pt x="46399" y="0"/>
                </a:move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937" y="126542"/>
                </a:lnTo>
                <a:lnTo>
                  <a:pt x="84168" y="102087"/>
                </a:lnTo>
                <a:lnTo>
                  <a:pt x="93049" y="74225"/>
                </a:lnTo>
                <a:lnTo>
                  <a:pt x="91996" y="55743"/>
                </a:lnTo>
                <a:lnTo>
                  <a:pt x="75606" y="14701"/>
                </a:lnTo>
                <a:lnTo>
                  <a:pt x="46399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7744173" y="4900421"/>
            <a:ext cx="93049" cy="128217"/>
          </a:xfrm>
          <a:custGeom>
            <a:avLst/>
            <a:gdLst/>
            <a:ahLst/>
            <a:cxnLst/>
            <a:rect l="l" t="t" r="r" b="b"/>
            <a:pathLst>
              <a:path w="93049" h="128217">
                <a:moveTo>
                  <a:pt x="93049" y="74225"/>
                </a:moveTo>
                <a:lnTo>
                  <a:pt x="82965" y="25755"/>
                </a:lnTo>
                <a:lnTo>
                  <a:pt x="46399" y="0"/>
                </a:lnTo>
                <a:lnTo>
                  <a:pt x="34396" y="2144"/>
                </a:ln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937" y="126542"/>
                </a:lnTo>
                <a:lnTo>
                  <a:pt x="84168" y="102087"/>
                </a:lnTo>
                <a:lnTo>
                  <a:pt x="93049" y="742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7744173" y="4900421"/>
            <a:ext cx="93049" cy="128217"/>
          </a:xfrm>
          <a:custGeom>
            <a:avLst/>
            <a:gdLst/>
            <a:ahLst/>
            <a:cxnLst/>
            <a:rect l="l" t="t" r="r" b="b"/>
            <a:pathLst>
              <a:path w="93049" h="128217">
                <a:moveTo>
                  <a:pt x="46399" y="0"/>
                </a:move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937" y="126542"/>
                </a:lnTo>
                <a:lnTo>
                  <a:pt x="84168" y="102087"/>
                </a:lnTo>
                <a:lnTo>
                  <a:pt x="93049" y="74225"/>
                </a:lnTo>
                <a:lnTo>
                  <a:pt x="91996" y="55743"/>
                </a:lnTo>
                <a:lnTo>
                  <a:pt x="75606" y="14701"/>
                </a:lnTo>
                <a:lnTo>
                  <a:pt x="46399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7744173" y="5738621"/>
            <a:ext cx="93049" cy="128217"/>
          </a:xfrm>
          <a:custGeom>
            <a:avLst/>
            <a:gdLst/>
            <a:ahLst/>
            <a:cxnLst/>
            <a:rect l="l" t="t" r="r" b="b"/>
            <a:pathLst>
              <a:path w="93049" h="128217">
                <a:moveTo>
                  <a:pt x="93049" y="74225"/>
                </a:moveTo>
                <a:lnTo>
                  <a:pt x="82965" y="25755"/>
                </a:lnTo>
                <a:lnTo>
                  <a:pt x="46399" y="0"/>
                </a:lnTo>
                <a:lnTo>
                  <a:pt x="34396" y="2144"/>
                </a:ln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937" y="126542"/>
                </a:lnTo>
                <a:lnTo>
                  <a:pt x="84168" y="102087"/>
                </a:lnTo>
                <a:lnTo>
                  <a:pt x="93049" y="742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7744173" y="5738621"/>
            <a:ext cx="93049" cy="128217"/>
          </a:xfrm>
          <a:custGeom>
            <a:avLst/>
            <a:gdLst/>
            <a:ahLst/>
            <a:cxnLst/>
            <a:rect l="l" t="t" r="r" b="b"/>
            <a:pathLst>
              <a:path w="93049" h="128217">
                <a:moveTo>
                  <a:pt x="46399" y="0"/>
                </a:move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937" y="126542"/>
                </a:lnTo>
                <a:lnTo>
                  <a:pt x="84168" y="102087"/>
                </a:lnTo>
                <a:lnTo>
                  <a:pt x="93049" y="74225"/>
                </a:lnTo>
                <a:lnTo>
                  <a:pt x="91996" y="55743"/>
                </a:lnTo>
                <a:lnTo>
                  <a:pt x="75606" y="14701"/>
                </a:lnTo>
                <a:lnTo>
                  <a:pt x="46399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6162941" y="3288792"/>
            <a:ext cx="3266693" cy="0"/>
          </a:xfrm>
          <a:custGeom>
            <a:avLst/>
            <a:gdLst/>
            <a:ahLst/>
            <a:cxnLst/>
            <a:rect l="l" t="t" r="r" b="b"/>
            <a:pathLst>
              <a:path w="3266693" h="0">
                <a:moveTo>
                  <a:pt x="3266693" y="0"/>
                </a:moveTo>
                <a:lnTo>
                  <a:pt x="0" y="0"/>
                </a:lnTo>
              </a:path>
            </a:pathLst>
          </a:custGeom>
          <a:ln w="28575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6162941" y="4126991"/>
            <a:ext cx="1628393" cy="1676400"/>
          </a:xfrm>
          <a:custGeom>
            <a:avLst/>
            <a:gdLst/>
            <a:ahLst/>
            <a:cxnLst/>
            <a:rect l="l" t="t" r="r" b="b"/>
            <a:pathLst>
              <a:path w="1628394" h="1676400">
                <a:moveTo>
                  <a:pt x="0" y="0"/>
                </a:moveTo>
                <a:lnTo>
                  <a:pt x="1628394" y="838199"/>
                </a:lnTo>
                <a:lnTo>
                  <a:pt x="0" y="1676400"/>
                </a:lnTo>
              </a:path>
            </a:pathLst>
          </a:custGeom>
          <a:ln w="28575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6162941" y="3288791"/>
            <a:ext cx="1628393" cy="1676400"/>
          </a:xfrm>
          <a:custGeom>
            <a:avLst/>
            <a:gdLst/>
            <a:ahLst/>
            <a:cxnLst/>
            <a:rect l="l" t="t" r="r" b="b"/>
            <a:pathLst>
              <a:path w="1628394" h="1676400">
                <a:moveTo>
                  <a:pt x="0" y="1676400"/>
                </a:moveTo>
                <a:lnTo>
                  <a:pt x="1628394" y="0"/>
                </a:lnTo>
              </a:path>
            </a:pathLst>
          </a:custGeom>
          <a:ln w="28575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7754842" y="3225545"/>
            <a:ext cx="91661" cy="128217"/>
          </a:xfrm>
          <a:custGeom>
            <a:avLst/>
            <a:gdLst/>
            <a:ahLst/>
            <a:cxnLst/>
            <a:rect l="l" t="t" r="r" b="b"/>
            <a:pathLst>
              <a:path w="91661" h="128217">
                <a:moveTo>
                  <a:pt x="91661" y="73158"/>
                </a:moveTo>
                <a:lnTo>
                  <a:pt x="81435" y="24800"/>
                </a:lnTo>
                <a:lnTo>
                  <a:pt x="46399" y="0"/>
                </a:lnTo>
                <a:lnTo>
                  <a:pt x="34396" y="2144"/>
                </a:ln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740" y="126502"/>
                </a:lnTo>
                <a:lnTo>
                  <a:pt x="83263" y="101531"/>
                </a:lnTo>
                <a:lnTo>
                  <a:pt x="91661" y="7315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7754842" y="3225545"/>
            <a:ext cx="91661" cy="128217"/>
          </a:xfrm>
          <a:custGeom>
            <a:avLst/>
            <a:gdLst/>
            <a:ahLst/>
            <a:cxnLst/>
            <a:rect l="l" t="t" r="r" b="b"/>
            <a:pathLst>
              <a:path w="91661" h="128217">
                <a:moveTo>
                  <a:pt x="46399" y="0"/>
                </a:move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740" y="126502"/>
                </a:lnTo>
                <a:lnTo>
                  <a:pt x="83263" y="101531"/>
                </a:lnTo>
                <a:lnTo>
                  <a:pt x="91661" y="73158"/>
                </a:lnTo>
                <a:lnTo>
                  <a:pt x="90555" y="54720"/>
                </a:lnTo>
                <a:lnTo>
                  <a:pt x="74045" y="13838"/>
                </a:lnTo>
                <a:lnTo>
                  <a:pt x="46399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7754842" y="4063746"/>
            <a:ext cx="91661" cy="128217"/>
          </a:xfrm>
          <a:custGeom>
            <a:avLst/>
            <a:gdLst/>
            <a:ahLst/>
            <a:cxnLst/>
            <a:rect l="l" t="t" r="r" b="b"/>
            <a:pathLst>
              <a:path w="91661" h="128217">
                <a:moveTo>
                  <a:pt x="91661" y="73158"/>
                </a:moveTo>
                <a:lnTo>
                  <a:pt x="81435" y="24800"/>
                </a:lnTo>
                <a:lnTo>
                  <a:pt x="46399" y="0"/>
                </a:lnTo>
                <a:lnTo>
                  <a:pt x="34396" y="2144"/>
                </a:ln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740" y="126502"/>
                </a:lnTo>
                <a:lnTo>
                  <a:pt x="83263" y="101531"/>
                </a:lnTo>
                <a:lnTo>
                  <a:pt x="91661" y="7315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7754842" y="4063746"/>
            <a:ext cx="91661" cy="128217"/>
          </a:xfrm>
          <a:custGeom>
            <a:avLst/>
            <a:gdLst/>
            <a:ahLst/>
            <a:cxnLst/>
            <a:rect l="l" t="t" r="r" b="b"/>
            <a:pathLst>
              <a:path w="91661" h="128217">
                <a:moveTo>
                  <a:pt x="46399" y="0"/>
                </a:move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740" y="126502"/>
                </a:lnTo>
                <a:lnTo>
                  <a:pt x="83263" y="101531"/>
                </a:lnTo>
                <a:lnTo>
                  <a:pt x="91661" y="73158"/>
                </a:lnTo>
                <a:lnTo>
                  <a:pt x="90555" y="54720"/>
                </a:lnTo>
                <a:lnTo>
                  <a:pt x="74045" y="13838"/>
                </a:lnTo>
                <a:lnTo>
                  <a:pt x="46399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7754842" y="4900421"/>
            <a:ext cx="91661" cy="128217"/>
          </a:xfrm>
          <a:custGeom>
            <a:avLst/>
            <a:gdLst/>
            <a:ahLst/>
            <a:cxnLst/>
            <a:rect l="l" t="t" r="r" b="b"/>
            <a:pathLst>
              <a:path w="91661" h="128217">
                <a:moveTo>
                  <a:pt x="91661" y="73158"/>
                </a:moveTo>
                <a:lnTo>
                  <a:pt x="81435" y="24800"/>
                </a:lnTo>
                <a:lnTo>
                  <a:pt x="46399" y="0"/>
                </a:lnTo>
                <a:lnTo>
                  <a:pt x="34396" y="2144"/>
                </a:ln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740" y="126502"/>
                </a:lnTo>
                <a:lnTo>
                  <a:pt x="83263" y="101531"/>
                </a:lnTo>
                <a:lnTo>
                  <a:pt x="91661" y="7315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7754842" y="4900421"/>
            <a:ext cx="91661" cy="128217"/>
          </a:xfrm>
          <a:custGeom>
            <a:avLst/>
            <a:gdLst/>
            <a:ahLst/>
            <a:cxnLst/>
            <a:rect l="l" t="t" r="r" b="b"/>
            <a:pathLst>
              <a:path w="91661" h="128217">
                <a:moveTo>
                  <a:pt x="46399" y="0"/>
                </a:move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740" y="126502"/>
                </a:lnTo>
                <a:lnTo>
                  <a:pt x="83263" y="101531"/>
                </a:lnTo>
                <a:lnTo>
                  <a:pt x="91661" y="73158"/>
                </a:lnTo>
                <a:lnTo>
                  <a:pt x="90555" y="54720"/>
                </a:lnTo>
                <a:lnTo>
                  <a:pt x="74045" y="13838"/>
                </a:lnTo>
                <a:lnTo>
                  <a:pt x="46399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7754842" y="5738621"/>
            <a:ext cx="91661" cy="128217"/>
          </a:xfrm>
          <a:custGeom>
            <a:avLst/>
            <a:gdLst/>
            <a:ahLst/>
            <a:cxnLst/>
            <a:rect l="l" t="t" r="r" b="b"/>
            <a:pathLst>
              <a:path w="91661" h="128217">
                <a:moveTo>
                  <a:pt x="91661" y="73158"/>
                </a:moveTo>
                <a:lnTo>
                  <a:pt x="81435" y="24800"/>
                </a:lnTo>
                <a:lnTo>
                  <a:pt x="46399" y="0"/>
                </a:lnTo>
                <a:lnTo>
                  <a:pt x="34396" y="2144"/>
                </a:ln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740" y="126502"/>
                </a:lnTo>
                <a:lnTo>
                  <a:pt x="83263" y="101531"/>
                </a:lnTo>
                <a:lnTo>
                  <a:pt x="91661" y="7315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7754842" y="5738621"/>
            <a:ext cx="91661" cy="128217"/>
          </a:xfrm>
          <a:custGeom>
            <a:avLst/>
            <a:gdLst/>
            <a:ahLst/>
            <a:cxnLst/>
            <a:rect l="l" t="t" r="r" b="b"/>
            <a:pathLst>
              <a:path w="91661" h="128217">
                <a:moveTo>
                  <a:pt x="46399" y="0"/>
                </a:move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740" y="126502"/>
                </a:lnTo>
                <a:lnTo>
                  <a:pt x="83263" y="101531"/>
                </a:lnTo>
                <a:lnTo>
                  <a:pt x="91661" y="73158"/>
                </a:lnTo>
                <a:lnTo>
                  <a:pt x="90555" y="54720"/>
                </a:lnTo>
                <a:lnTo>
                  <a:pt x="74045" y="13838"/>
                </a:lnTo>
                <a:lnTo>
                  <a:pt x="46399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9382473" y="3225545"/>
            <a:ext cx="93049" cy="128217"/>
          </a:xfrm>
          <a:custGeom>
            <a:avLst/>
            <a:gdLst/>
            <a:ahLst/>
            <a:cxnLst/>
            <a:rect l="l" t="t" r="r" b="b"/>
            <a:pathLst>
              <a:path w="93049" h="128217">
                <a:moveTo>
                  <a:pt x="93049" y="74225"/>
                </a:moveTo>
                <a:lnTo>
                  <a:pt x="82965" y="25755"/>
                </a:lnTo>
                <a:lnTo>
                  <a:pt x="46399" y="0"/>
                </a:lnTo>
                <a:lnTo>
                  <a:pt x="34396" y="2144"/>
                </a:ln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937" y="126542"/>
                </a:lnTo>
                <a:lnTo>
                  <a:pt x="84168" y="102087"/>
                </a:lnTo>
                <a:lnTo>
                  <a:pt x="93049" y="742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9382473" y="3225545"/>
            <a:ext cx="93049" cy="128217"/>
          </a:xfrm>
          <a:custGeom>
            <a:avLst/>
            <a:gdLst/>
            <a:ahLst/>
            <a:cxnLst/>
            <a:rect l="l" t="t" r="r" b="b"/>
            <a:pathLst>
              <a:path w="93049" h="128217">
                <a:moveTo>
                  <a:pt x="46399" y="0"/>
                </a:move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937" y="126542"/>
                </a:lnTo>
                <a:lnTo>
                  <a:pt x="84168" y="102087"/>
                </a:lnTo>
                <a:lnTo>
                  <a:pt x="93049" y="74225"/>
                </a:lnTo>
                <a:lnTo>
                  <a:pt x="91996" y="55743"/>
                </a:lnTo>
                <a:lnTo>
                  <a:pt x="75606" y="14701"/>
                </a:lnTo>
                <a:lnTo>
                  <a:pt x="46399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9382473" y="4063746"/>
            <a:ext cx="93049" cy="128217"/>
          </a:xfrm>
          <a:custGeom>
            <a:avLst/>
            <a:gdLst/>
            <a:ahLst/>
            <a:cxnLst/>
            <a:rect l="l" t="t" r="r" b="b"/>
            <a:pathLst>
              <a:path w="93049" h="128217">
                <a:moveTo>
                  <a:pt x="93049" y="74225"/>
                </a:moveTo>
                <a:lnTo>
                  <a:pt x="82965" y="25755"/>
                </a:lnTo>
                <a:lnTo>
                  <a:pt x="46399" y="0"/>
                </a:lnTo>
                <a:lnTo>
                  <a:pt x="34396" y="2144"/>
                </a:ln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937" y="126542"/>
                </a:lnTo>
                <a:lnTo>
                  <a:pt x="84168" y="102087"/>
                </a:lnTo>
                <a:lnTo>
                  <a:pt x="93049" y="742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9382473" y="4063746"/>
            <a:ext cx="93049" cy="128217"/>
          </a:xfrm>
          <a:custGeom>
            <a:avLst/>
            <a:gdLst/>
            <a:ahLst/>
            <a:cxnLst/>
            <a:rect l="l" t="t" r="r" b="b"/>
            <a:pathLst>
              <a:path w="93049" h="128217">
                <a:moveTo>
                  <a:pt x="46399" y="0"/>
                </a:move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937" y="126542"/>
                </a:lnTo>
                <a:lnTo>
                  <a:pt x="84168" y="102087"/>
                </a:lnTo>
                <a:lnTo>
                  <a:pt x="93049" y="74225"/>
                </a:lnTo>
                <a:lnTo>
                  <a:pt x="91996" y="55743"/>
                </a:lnTo>
                <a:lnTo>
                  <a:pt x="75606" y="14701"/>
                </a:lnTo>
                <a:lnTo>
                  <a:pt x="46399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9382473" y="4900421"/>
            <a:ext cx="93049" cy="128217"/>
          </a:xfrm>
          <a:custGeom>
            <a:avLst/>
            <a:gdLst/>
            <a:ahLst/>
            <a:cxnLst/>
            <a:rect l="l" t="t" r="r" b="b"/>
            <a:pathLst>
              <a:path w="93049" h="128217">
                <a:moveTo>
                  <a:pt x="93049" y="74225"/>
                </a:moveTo>
                <a:lnTo>
                  <a:pt x="82965" y="25755"/>
                </a:lnTo>
                <a:lnTo>
                  <a:pt x="46399" y="0"/>
                </a:lnTo>
                <a:lnTo>
                  <a:pt x="34396" y="2144"/>
                </a:ln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937" y="126542"/>
                </a:lnTo>
                <a:lnTo>
                  <a:pt x="84168" y="102087"/>
                </a:lnTo>
                <a:lnTo>
                  <a:pt x="93049" y="742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9382473" y="4900421"/>
            <a:ext cx="93049" cy="128217"/>
          </a:xfrm>
          <a:custGeom>
            <a:avLst/>
            <a:gdLst/>
            <a:ahLst/>
            <a:cxnLst/>
            <a:rect l="l" t="t" r="r" b="b"/>
            <a:pathLst>
              <a:path w="93049" h="128217">
                <a:moveTo>
                  <a:pt x="46399" y="0"/>
                </a:move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937" y="126542"/>
                </a:lnTo>
                <a:lnTo>
                  <a:pt x="84168" y="102087"/>
                </a:lnTo>
                <a:lnTo>
                  <a:pt x="93049" y="74225"/>
                </a:lnTo>
                <a:lnTo>
                  <a:pt x="91996" y="55743"/>
                </a:lnTo>
                <a:lnTo>
                  <a:pt x="75606" y="14701"/>
                </a:lnTo>
                <a:lnTo>
                  <a:pt x="46399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9382473" y="5738621"/>
            <a:ext cx="93049" cy="128217"/>
          </a:xfrm>
          <a:custGeom>
            <a:avLst/>
            <a:gdLst/>
            <a:ahLst/>
            <a:cxnLst/>
            <a:rect l="l" t="t" r="r" b="b"/>
            <a:pathLst>
              <a:path w="93049" h="128217">
                <a:moveTo>
                  <a:pt x="93049" y="74225"/>
                </a:moveTo>
                <a:lnTo>
                  <a:pt x="82965" y="25755"/>
                </a:lnTo>
                <a:lnTo>
                  <a:pt x="46399" y="0"/>
                </a:lnTo>
                <a:lnTo>
                  <a:pt x="34396" y="2144"/>
                </a:ln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937" y="126542"/>
                </a:lnTo>
                <a:lnTo>
                  <a:pt x="84168" y="102087"/>
                </a:lnTo>
                <a:lnTo>
                  <a:pt x="93049" y="742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9382473" y="5738621"/>
            <a:ext cx="93049" cy="128217"/>
          </a:xfrm>
          <a:custGeom>
            <a:avLst/>
            <a:gdLst/>
            <a:ahLst/>
            <a:cxnLst/>
            <a:rect l="l" t="t" r="r" b="b"/>
            <a:pathLst>
              <a:path w="93049" h="128217">
                <a:moveTo>
                  <a:pt x="46399" y="0"/>
                </a:moveTo>
                <a:lnTo>
                  <a:pt x="7121" y="29770"/>
                </a:lnTo>
                <a:lnTo>
                  <a:pt x="0" y="60172"/>
                </a:lnTo>
                <a:lnTo>
                  <a:pt x="1360" y="77573"/>
                </a:lnTo>
                <a:lnTo>
                  <a:pt x="19585" y="116806"/>
                </a:lnTo>
                <a:lnTo>
                  <a:pt x="40217" y="128217"/>
                </a:lnTo>
                <a:lnTo>
                  <a:pt x="53937" y="126542"/>
                </a:lnTo>
                <a:lnTo>
                  <a:pt x="84168" y="102087"/>
                </a:lnTo>
                <a:lnTo>
                  <a:pt x="93049" y="74225"/>
                </a:lnTo>
                <a:lnTo>
                  <a:pt x="91996" y="55743"/>
                </a:lnTo>
                <a:lnTo>
                  <a:pt x="75606" y="14701"/>
                </a:lnTo>
                <a:lnTo>
                  <a:pt x="46399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7801241" y="3288791"/>
            <a:ext cx="1628394" cy="1676400"/>
          </a:xfrm>
          <a:custGeom>
            <a:avLst/>
            <a:gdLst/>
            <a:ahLst/>
            <a:cxnLst/>
            <a:rect l="l" t="t" r="r" b="b"/>
            <a:pathLst>
              <a:path w="1628394" h="1676400">
                <a:moveTo>
                  <a:pt x="0" y="1676400"/>
                </a:moveTo>
                <a:lnTo>
                  <a:pt x="1628394" y="0"/>
                </a:lnTo>
              </a:path>
            </a:pathLst>
          </a:custGeom>
          <a:ln w="28575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1079639" y="6012941"/>
            <a:ext cx="8686787" cy="44957"/>
          </a:xfrm>
          <a:custGeom>
            <a:avLst/>
            <a:gdLst/>
            <a:ahLst/>
            <a:cxnLst/>
            <a:rect l="l" t="t" r="r" b="b"/>
            <a:pathLst>
              <a:path w="8686787" h="44957">
                <a:moveTo>
                  <a:pt x="8623554" y="12953"/>
                </a:moveTo>
                <a:lnTo>
                  <a:pt x="8623554" y="0"/>
                </a:lnTo>
                <a:lnTo>
                  <a:pt x="0" y="0"/>
                </a:lnTo>
                <a:lnTo>
                  <a:pt x="0" y="12954"/>
                </a:lnTo>
                <a:lnTo>
                  <a:pt x="8623554" y="12953"/>
                </a:lnTo>
                <a:close/>
              </a:path>
              <a:path w="8686787" h="44957">
                <a:moveTo>
                  <a:pt x="8686787" y="6857"/>
                </a:moveTo>
                <a:lnTo>
                  <a:pt x="8610587" y="-31242"/>
                </a:lnTo>
                <a:lnTo>
                  <a:pt x="8610587" y="0"/>
                </a:lnTo>
                <a:lnTo>
                  <a:pt x="8623554" y="0"/>
                </a:lnTo>
                <a:lnTo>
                  <a:pt x="8623554" y="38474"/>
                </a:lnTo>
                <a:lnTo>
                  <a:pt x="8686787" y="6857"/>
                </a:lnTo>
                <a:close/>
              </a:path>
              <a:path w="8686787" h="44957">
                <a:moveTo>
                  <a:pt x="8623554" y="38474"/>
                </a:moveTo>
                <a:lnTo>
                  <a:pt x="8623554" y="12953"/>
                </a:lnTo>
                <a:lnTo>
                  <a:pt x="8610587" y="12953"/>
                </a:lnTo>
                <a:lnTo>
                  <a:pt x="8610587" y="44957"/>
                </a:lnTo>
                <a:lnTo>
                  <a:pt x="8623554" y="384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1232039" y="5943600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2832239" y="5943600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19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4508639" y="5943600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19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6185039" y="5943600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7785239" y="5943600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9461639" y="5943600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19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1232039" y="2133600"/>
            <a:ext cx="1676400" cy="2461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2908439" y="2133600"/>
            <a:ext cx="1676399" cy="2461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4584839" y="2133600"/>
            <a:ext cx="1676400" cy="2461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6261227" y="2133600"/>
            <a:ext cx="1676400" cy="24612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7937627" y="2133600"/>
            <a:ext cx="1676400" cy="24612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1232039" y="2725673"/>
            <a:ext cx="1676400" cy="24612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2908439" y="2725673"/>
            <a:ext cx="1676399" cy="24612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4584839" y="2725673"/>
            <a:ext cx="1676400" cy="24612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6261227" y="2725673"/>
            <a:ext cx="1676400" cy="24612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7937627" y="2725673"/>
            <a:ext cx="1676400" cy="24612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 txBox="1"/>
          <p:nvPr/>
        </p:nvSpPr>
        <p:spPr>
          <a:xfrm>
            <a:off x="4927984" y="3428757"/>
            <a:ext cx="1356995" cy="2811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40335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1/11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  <a:spcBef>
                <a:spcPts val="87"/>
              </a:spcBef>
            </a:pPr>
            <a:endParaRPr sz="1400"/>
          </a:p>
          <a:p>
            <a:pPr marL="288290">
              <a:lnSpc>
                <a:spcPts val="2375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0/11</a:t>
            </a:r>
            <a:endParaRPr sz="2000">
              <a:latin typeface="Times New Roman"/>
              <a:cs typeface="Times New Roman"/>
            </a:endParaRPr>
          </a:p>
          <a:p>
            <a:pPr marL="677545">
              <a:lnSpc>
                <a:spcPts val="1985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1/00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49"/>
              </a:spcBef>
            </a:pPr>
            <a:endParaRPr sz="1300"/>
          </a:p>
          <a:p>
            <a:pPr marL="289560">
              <a:lnSpc>
                <a:spcPct val="100000"/>
              </a:lnSpc>
            </a:pPr>
            <a:r>
              <a:rPr dirty="0" smtClean="0" baseline="-36111" sz="3000" spc="-15" b="1">
                <a:latin typeface="Times New Roman"/>
                <a:cs typeface="Times New Roman"/>
              </a:rPr>
              <a:t>1/01</a:t>
            </a:r>
            <a:r>
              <a:rPr dirty="0" smtClean="0" baseline="-36111" sz="3000" spc="-202" b="1">
                <a:latin typeface="Times New Roman"/>
                <a:cs typeface="Times New Roman"/>
              </a:rPr>
              <a:t> </a:t>
            </a:r>
            <a:r>
              <a:rPr dirty="0" smtClean="0" sz="2000" spc="-10" b="1">
                <a:latin typeface="Times New Roman"/>
                <a:cs typeface="Times New Roman"/>
              </a:rPr>
              <a:t>0/10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13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0/01</a:t>
            </a:r>
            <a:endParaRPr sz="2000">
              <a:latin typeface="Times New Roman"/>
              <a:cs typeface="Times New Roman"/>
            </a:endParaRPr>
          </a:p>
          <a:p>
            <a:pPr marL="36576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1/10</a:t>
            </a:r>
            <a:endParaRPr sz="2000">
              <a:latin typeface="Times New Roman"/>
              <a:cs typeface="Times New Roman"/>
            </a:endParaRPr>
          </a:p>
          <a:p>
            <a:pPr algn="r" marR="12700">
              <a:lnSpc>
                <a:spcPct val="100000"/>
              </a:lnSpc>
              <a:spcBef>
                <a:spcPts val="155"/>
              </a:spcBef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r>
              <a:rPr dirty="0" smtClean="0" sz="1650" spc="5" i="1">
                <a:latin typeface="Times New Roman"/>
                <a:cs typeface="Times New Roman"/>
              </a:rPr>
              <a:t> </a:t>
            </a:r>
            <a:r>
              <a:rPr dirty="0" smtClean="0" sz="1650" spc="-190" i="1">
                <a:latin typeface="Times New Roman"/>
                <a:cs typeface="Times New Roman"/>
              </a:rPr>
              <a:t> </a:t>
            </a:r>
            <a:r>
              <a:rPr dirty="0" smtClean="0" baseline="-23391" sz="1425" spc="15">
                <a:latin typeface="Times New Roman"/>
                <a:cs typeface="Times New Roman"/>
              </a:rPr>
              <a:t>4</a:t>
            </a:r>
            <a:endParaRPr baseline="-23391" sz="1425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5222862" y="2997491"/>
            <a:ext cx="47752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0/00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6842131" y="3922521"/>
            <a:ext cx="861694" cy="7854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0/11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89"/>
              </a:spcBef>
            </a:pPr>
            <a:endParaRPr sz="1200"/>
          </a:p>
          <a:p>
            <a:pPr marL="39624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0/10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6566283" y="5310106"/>
            <a:ext cx="47752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0/01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6861187" y="2997440"/>
            <a:ext cx="47752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0/00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8305933" y="3743452"/>
            <a:ext cx="47752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0/11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8499490" y="2997464"/>
            <a:ext cx="47752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0/00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9396355" y="5916167"/>
            <a:ext cx="223520" cy="300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r>
              <a:rPr dirty="0" smtClean="0" sz="1650" spc="185" i="1">
                <a:latin typeface="Times New Roman"/>
                <a:cs typeface="Times New Roman"/>
              </a:rPr>
              <a:t> </a:t>
            </a:r>
            <a:r>
              <a:rPr dirty="0" smtClean="0" baseline="-23391" sz="1425" spc="15">
                <a:latin typeface="Times New Roman"/>
                <a:cs typeface="Times New Roman"/>
              </a:rPr>
              <a:t>6</a:t>
            </a:r>
            <a:endParaRPr baseline="-23391" sz="1425">
              <a:latin typeface="Times New Roman"/>
              <a:cs typeface="Times New Roman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1197235" y="5923788"/>
            <a:ext cx="199390" cy="300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r>
              <a:rPr dirty="0" smtClean="0" sz="1650" spc="-10" i="1">
                <a:latin typeface="Times New Roman"/>
                <a:cs typeface="Times New Roman"/>
              </a:rPr>
              <a:t> </a:t>
            </a:r>
            <a:r>
              <a:rPr dirty="0" smtClean="0" baseline="-23391" sz="1425" spc="15">
                <a:latin typeface="Times New Roman"/>
                <a:cs typeface="Times New Roman"/>
              </a:rPr>
              <a:t>1</a:t>
            </a:r>
            <a:endParaRPr baseline="-23391" sz="1425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2809627" y="5939790"/>
            <a:ext cx="228600" cy="300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r>
              <a:rPr dirty="0" smtClean="0" sz="1650" spc="5" i="1">
                <a:latin typeface="Times New Roman"/>
                <a:cs typeface="Times New Roman"/>
              </a:rPr>
              <a:t> </a:t>
            </a:r>
            <a:r>
              <a:rPr dirty="0" smtClean="0" sz="1650" spc="-190" i="1">
                <a:latin typeface="Times New Roman"/>
                <a:cs typeface="Times New Roman"/>
              </a:rPr>
              <a:t> </a:t>
            </a:r>
            <a:r>
              <a:rPr dirty="0" smtClean="0" baseline="-23391" sz="1425" spc="15">
                <a:latin typeface="Times New Roman"/>
                <a:cs typeface="Times New Roman"/>
              </a:rPr>
              <a:t>2</a:t>
            </a:r>
            <a:endParaRPr baseline="-23391" sz="1425"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4504315" y="5932170"/>
            <a:ext cx="220979" cy="300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r>
              <a:rPr dirty="0" smtClean="0" sz="1650" spc="160" i="1">
                <a:latin typeface="Times New Roman"/>
                <a:cs typeface="Times New Roman"/>
              </a:rPr>
              <a:t> </a:t>
            </a:r>
            <a:r>
              <a:rPr dirty="0" smtClean="0" baseline="-23391" sz="1425" spc="15">
                <a:latin typeface="Times New Roman"/>
                <a:cs typeface="Times New Roman"/>
              </a:rPr>
              <a:t>3</a:t>
            </a:r>
            <a:endParaRPr baseline="-23391" sz="1425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7809109" y="5916167"/>
            <a:ext cx="219710" cy="300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r>
              <a:rPr dirty="0" smtClean="0" sz="1650" spc="155" i="1">
                <a:latin typeface="Times New Roman"/>
                <a:cs typeface="Times New Roman"/>
              </a:rPr>
              <a:t> </a:t>
            </a:r>
            <a:r>
              <a:rPr dirty="0" smtClean="0" baseline="-23391" sz="1425" spc="15">
                <a:latin typeface="Times New Roman"/>
                <a:cs typeface="Times New Roman"/>
              </a:rPr>
              <a:t>5</a:t>
            </a:r>
            <a:endParaRPr baseline="-23391" sz="1425">
              <a:latin typeface="Times New Roman"/>
              <a:cs typeface="Times New Roman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4816735" y="1811273"/>
            <a:ext cx="895350" cy="2863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00" spc="-5">
                <a:latin typeface="Times New Roman"/>
                <a:cs typeface="Times New Roman"/>
              </a:rPr>
              <a:t>Inpu</a:t>
            </a:r>
            <a:r>
              <a:rPr dirty="0" smtClean="0" sz="1800" spc="0">
                <a:latin typeface="Times New Roman"/>
                <a:cs typeface="Times New Roman"/>
              </a:rPr>
              <a:t>t</a:t>
            </a:r>
            <a:r>
              <a:rPr dirty="0" smtClean="0" sz="1800" spc="-5">
                <a:latin typeface="Times New Roman"/>
                <a:cs typeface="Times New Roman"/>
              </a:rPr>
              <a:t> bits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4969142" y="2414023"/>
            <a:ext cx="1047115" cy="2863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00" spc="-5">
                <a:latin typeface="Times New Roman"/>
                <a:cs typeface="Times New Roman"/>
              </a:rPr>
              <a:t>Outpu</a:t>
            </a:r>
            <a:r>
              <a:rPr dirty="0" smtClean="0" sz="1800" spc="0">
                <a:latin typeface="Times New Roman"/>
                <a:cs typeface="Times New Roman"/>
              </a:rPr>
              <a:t>t</a:t>
            </a:r>
            <a:r>
              <a:rPr dirty="0" smtClean="0" sz="1800" spc="-5">
                <a:latin typeface="Times New Roman"/>
                <a:cs typeface="Times New Roman"/>
              </a:rPr>
              <a:t> bits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6261227" y="1981200"/>
            <a:ext cx="3352800" cy="76200"/>
          </a:xfrm>
          <a:custGeom>
            <a:avLst/>
            <a:gdLst/>
            <a:ahLst/>
            <a:cxnLst/>
            <a:rect l="l" t="t" r="r" b="b"/>
            <a:pathLst>
              <a:path w="3352800" h="76200">
                <a:moveTo>
                  <a:pt x="3352800" y="76200"/>
                </a:moveTo>
                <a:lnTo>
                  <a:pt x="3310958" y="56000"/>
                </a:lnTo>
                <a:lnTo>
                  <a:pt x="3270980" y="49149"/>
                </a:lnTo>
                <a:lnTo>
                  <a:pt x="3220561" y="43738"/>
                </a:lnTo>
                <a:lnTo>
                  <a:pt x="3182100" y="41052"/>
                </a:lnTo>
                <a:lnTo>
                  <a:pt x="3140427" y="39190"/>
                </a:lnTo>
                <a:lnTo>
                  <a:pt x="3096114" y="38224"/>
                </a:lnTo>
                <a:lnTo>
                  <a:pt x="3073146" y="38100"/>
                </a:lnTo>
                <a:lnTo>
                  <a:pt x="1956053" y="38100"/>
                </a:lnTo>
                <a:lnTo>
                  <a:pt x="1933085" y="37970"/>
                </a:lnTo>
                <a:lnTo>
                  <a:pt x="1888772" y="36965"/>
                </a:lnTo>
                <a:lnTo>
                  <a:pt x="1847099" y="35040"/>
                </a:lnTo>
                <a:lnTo>
                  <a:pt x="1808638" y="32279"/>
                </a:lnTo>
                <a:lnTo>
                  <a:pt x="1758219" y="26765"/>
                </a:lnTo>
                <a:lnTo>
                  <a:pt x="1718241" y="19861"/>
                </a:lnTo>
                <a:lnTo>
                  <a:pt x="1680053" y="6066"/>
                </a:lnTo>
                <a:lnTo>
                  <a:pt x="1676400" y="0"/>
                </a:lnTo>
                <a:lnTo>
                  <a:pt x="1675474" y="3061"/>
                </a:lnTo>
                <a:lnTo>
                  <a:pt x="1634558" y="19861"/>
                </a:lnTo>
                <a:lnTo>
                  <a:pt x="1594580" y="26765"/>
                </a:lnTo>
                <a:lnTo>
                  <a:pt x="1544161" y="32279"/>
                </a:lnTo>
                <a:lnTo>
                  <a:pt x="1505700" y="35040"/>
                </a:lnTo>
                <a:lnTo>
                  <a:pt x="1464027" y="36965"/>
                </a:lnTo>
                <a:lnTo>
                  <a:pt x="1419714" y="37970"/>
                </a:lnTo>
                <a:lnTo>
                  <a:pt x="279654" y="38100"/>
                </a:lnTo>
                <a:lnTo>
                  <a:pt x="256685" y="38224"/>
                </a:lnTo>
                <a:lnTo>
                  <a:pt x="212372" y="39190"/>
                </a:lnTo>
                <a:lnTo>
                  <a:pt x="170699" y="41052"/>
                </a:lnTo>
                <a:lnTo>
                  <a:pt x="132238" y="43738"/>
                </a:lnTo>
                <a:lnTo>
                  <a:pt x="81819" y="49149"/>
                </a:lnTo>
                <a:lnTo>
                  <a:pt x="41841" y="56000"/>
                </a:lnTo>
                <a:lnTo>
                  <a:pt x="3653" y="69948"/>
                </a:lnTo>
                <a:lnTo>
                  <a:pt x="925" y="73035"/>
                </a:ln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 txBox="1"/>
          <p:nvPr/>
        </p:nvSpPr>
        <p:spPr>
          <a:xfrm>
            <a:off x="7691761" y="1759711"/>
            <a:ext cx="6991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Tail bits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1674761" y="3345941"/>
            <a:ext cx="719327" cy="576834"/>
          </a:xfrm>
          <a:custGeom>
            <a:avLst/>
            <a:gdLst/>
            <a:ahLst/>
            <a:cxnLst/>
            <a:rect l="l" t="t" r="r" b="b"/>
            <a:pathLst>
              <a:path w="719327" h="576834">
                <a:moveTo>
                  <a:pt x="359663" y="0"/>
                </a:moveTo>
                <a:lnTo>
                  <a:pt x="301265" y="3785"/>
                </a:lnTo>
                <a:lnTo>
                  <a:pt x="245888" y="14740"/>
                </a:lnTo>
                <a:lnTo>
                  <a:pt x="194269" y="32260"/>
                </a:lnTo>
                <a:lnTo>
                  <a:pt x="147145" y="55741"/>
                </a:lnTo>
                <a:lnTo>
                  <a:pt x="105251" y="84582"/>
                </a:lnTo>
                <a:lnTo>
                  <a:pt x="69323" y="118177"/>
                </a:lnTo>
                <a:lnTo>
                  <a:pt x="40098" y="155923"/>
                </a:lnTo>
                <a:lnTo>
                  <a:pt x="18312" y="197217"/>
                </a:lnTo>
                <a:lnTo>
                  <a:pt x="4700" y="241456"/>
                </a:lnTo>
                <a:lnTo>
                  <a:pt x="0" y="288036"/>
                </a:lnTo>
                <a:lnTo>
                  <a:pt x="1190" y="311689"/>
                </a:lnTo>
                <a:lnTo>
                  <a:pt x="10438" y="357359"/>
                </a:lnTo>
                <a:lnTo>
                  <a:pt x="28229" y="400347"/>
                </a:lnTo>
                <a:lnTo>
                  <a:pt x="53827" y="440055"/>
                </a:lnTo>
                <a:lnTo>
                  <a:pt x="86495" y="475884"/>
                </a:lnTo>
                <a:lnTo>
                  <a:pt x="125498" y="507234"/>
                </a:lnTo>
                <a:lnTo>
                  <a:pt x="170099" y="533507"/>
                </a:lnTo>
                <a:lnTo>
                  <a:pt x="219563" y="554104"/>
                </a:lnTo>
                <a:lnTo>
                  <a:pt x="273152" y="568426"/>
                </a:lnTo>
                <a:lnTo>
                  <a:pt x="330132" y="575874"/>
                </a:lnTo>
                <a:lnTo>
                  <a:pt x="359663" y="576834"/>
                </a:lnTo>
                <a:lnTo>
                  <a:pt x="389195" y="575874"/>
                </a:lnTo>
                <a:lnTo>
                  <a:pt x="446175" y="568426"/>
                </a:lnTo>
                <a:lnTo>
                  <a:pt x="499764" y="554104"/>
                </a:lnTo>
                <a:lnTo>
                  <a:pt x="549228" y="533507"/>
                </a:lnTo>
                <a:lnTo>
                  <a:pt x="593829" y="507234"/>
                </a:lnTo>
                <a:lnTo>
                  <a:pt x="632832" y="475884"/>
                </a:lnTo>
                <a:lnTo>
                  <a:pt x="665500" y="440055"/>
                </a:lnTo>
                <a:lnTo>
                  <a:pt x="691098" y="400347"/>
                </a:lnTo>
                <a:lnTo>
                  <a:pt x="708889" y="357359"/>
                </a:lnTo>
                <a:lnTo>
                  <a:pt x="718137" y="311689"/>
                </a:lnTo>
                <a:lnTo>
                  <a:pt x="719327" y="288036"/>
                </a:lnTo>
                <a:lnTo>
                  <a:pt x="718137" y="264491"/>
                </a:lnTo>
                <a:lnTo>
                  <a:pt x="708889" y="219006"/>
                </a:lnTo>
                <a:lnTo>
                  <a:pt x="691098" y="176164"/>
                </a:lnTo>
                <a:lnTo>
                  <a:pt x="665500" y="136569"/>
                </a:lnTo>
                <a:lnTo>
                  <a:pt x="632832" y="100822"/>
                </a:lnTo>
                <a:lnTo>
                  <a:pt x="593829" y="69529"/>
                </a:lnTo>
                <a:lnTo>
                  <a:pt x="549228" y="43293"/>
                </a:lnTo>
                <a:lnTo>
                  <a:pt x="499764" y="22717"/>
                </a:lnTo>
                <a:lnTo>
                  <a:pt x="446175" y="8404"/>
                </a:lnTo>
                <a:lnTo>
                  <a:pt x="389195" y="958"/>
                </a:lnTo>
                <a:lnTo>
                  <a:pt x="359663" y="0"/>
                </a:lnTo>
                <a:close/>
              </a:path>
            </a:pathLst>
          </a:custGeom>
          <a:ln w="19049">
            <a:solidFill>
              <a:srgbClr val="00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" name="object 91"/>
          <p:cNvSpPr/>
          <p:nvPr/>
        </p:nvSpPr>
        <p:spPr>
          <a:xfrm>
            <a:off x="3475367" y="4138421"/>
            <a:ext cx="718565" cy="576072"/>
          </a:xfrm>
          <a:custGeom>
            <a:avLst/>
            <a:gdLst/>
            <a:ahLst/>
            <a:cxnLst/>
            <a:rect l="l" t="t" r="r" b="b"/>
            <a:pathLst>
              <a:path w="718565" h="576072">
                <a:moveTo>
                  <a:pt x="359663" y="0"/>
                </a:moveTo>
                <a:lnTo>
                  <a:pt x="301265" y="3765"/>
                </a:lnTo>
                <a:lnTo>
                  <a:pt x="245888" y="14666"/>
                </a:lnTo>
                <a:lnTo>
                  <a:pt x="194269" y="32116"/>
                </a:lnTo>
                <a:lnTo>
                  <a:pt x="147145" y="55522"/>
                </a:lnTo>
                <a:lnTo>
                  <a:pt x="105251" y="84296"/>
                </a:lnTo>
                <a:lnTo>
                  <a:pt x="69323" y="117847"/>
                </a:lnTo>
                <a:lnTo>
                  <a:pt x="40098" y="155587"/>
                </a:lnTo>
                <a:lnTo>
                  <a:pt x="18312" y="196925"/>
                </a:lnTo>
                <a:lnTo>
                  <a:pt x="4700" y="241271"/>
                </a:lnTo>
                <a:lnTo>
                  <a:pt x="0" y="288036"/>
                </a:lnTo>
                <a:lnTo>
                  <a:pt x="1190" y="311683"/>
                </a:lnTo>
                <a:lnTo>
                  <a:pt x="10438" y="357312"/>
                </a:lnTo>
                <a:lnTo>
                  <a:pt x="28229" y="400228"/>
                </a:lnTo>
                <a:lnTo>
                  <a:pt x="53827" y="439840"/>
                </a:lnTo>
                <a:lnTo>
                  <a:pt x="86495" y="475560"/>
                </a:lnTo>
                <a:lnTo>
                  <a:pt x="125498" y="506796"/>
                </a:lnTo>
                <a:lnTo>
                  <a:pt x="170099" y="532960"/>
                </a:lnTo>
                <a:lnTo>
                  <a:pt x="219563" y="553462"/>
                </a:lnTo>
                <a:lnTo>
                  <a:pt x="273152" y="567711"/>
                </a:lnTo>
                <a:lnTo>
                  <a:pt x="330132" y="575118"/>
                </a:lnTo>
                <a:lnTo>
                  <a:pt x="359663" y="576072"/>
                </a:lnTo>
                <a:lnTo>
                  <a:pt x="389086" y="575118"/>
                </a:lnTo>
                <a:lnTo>
                  <a:pt x="445881" y="567711"/>
                </a:lnTo>
                <a:lnTo>
                  <a:pt x="499324" y="553462"/>
                </a:lnTo>
                <a:lnTo>
                  <a:pt x="548675" y="532960"/>
                </a:lnTo>
                <a:lnTo>
                  <a:pt x="593194" y="506796"/>
                </a:lnTo>
                <a:lnTo>
                  <a:pt x="632139" y="475560"/>
                </a:lnTo>
                <a:lnTo>
                  <a:pt x="664771" y="439840"/>
                </a:lnTo>
                <a:lnTo>
                  <a:pt x="690348" y="400228"/>
                </a:lnTo>
                <a:lnTo>
                  <a:pt x="708129" y="357312"/>
                </a:lnTo>
                <a:lnTo>
                  <a:pt x="717375" y="311683"/>
                </a:lnTo>
                <a:lnTo>
                  <a:pt x="718566" y="288036"/>
                </a:lnTo>
                <a:lnTo>
                  <a:pt x="717375" y="264388"/>
                </a:lnTo>
                <a:lnTo>
                  <a:pt x="708129" y="218759"/>
                </a:lnTo>
                <a:lnTo>
                  <a:pt x="690348" y="175843"/>
                </a:lnTo>
                <a:lnTo>
                  <a:pt x="664771" y="136231"/>
                </a:lnTo>
                <a:lnTo>
                  <a:pt x="632139" y="100511"/>
                </a:lnTo>
                <a:lnTo>
                  <a:pt x="593194" y="69275"/>
                </a:lnTo>
                <a:lnTo>
                  <a:pt x="548675" y="43111"/>
                </a:lnTo>
                <a:lnTo>
                  <a:pt x="499324" y="22609"/>
                </a:lnTo>
                <a:lnTo>
                  <a:pt x="445881" y="8360"/>
                </a:lnTo>
                <a:lnTo>
                  <a:pt x="389086" y="953"/>
                </a:lnTo>
                <a:lnTo>
                  <a:pt x="359663" y="0"/>
                </a:lnTo>
                <a:close/>
              </a:path>
            </a:pathLst>
          </a:custGeom>
          <a:ln w="19050">
            <a:solidFill>
              <a:srgbClr val="00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5491619" y="4065270"/>
            <a:ext cx="718565" cy="576072"/>
          </a:xfrm>
          <a:custGeom>
            <a:avLst/>
            <a:gdLst/>
            <a:ahLst/>
            <a:cxnLst/>
            <a:rect l="l" t="t" r="r" b="b"/>
            <a:pathLst>
              <a:path w="718565" h="576072">
                <a:moveTo>
                  <a:pt x="358901" y="0"/>
                </a:moveTo>
                <a:lnTo>
                  <a:pt x="300709" y="3765"/>
                </a:lnTo>
                <a:lnTo>
                  <a:pt x="245498" y="14666"/>
                </a:lnTo>
                <a:lnTo>
                  <a:pt x="194008" y="32116"/>
                </a:lnTo>
                <a:lnTo>
                  <a:pt x="146980" y="55522"/>
                </a:lnTo>
                <a:lnTo>
                  <a:pt x="105155" y="84296"/>
                </a:lnTo>
                <a:lnTo>
                  <a:pt x="69274" y="117847"/>
                </a:lnTo>
                <a:lnTo>
                  <a:pt x="40078" y="155587"/>
                </a:lnTo>
                <a:lnTo>
                  <a:pt x="18306" y="196925"/>
                </a:lnTo>
                <a:lnTo>
                  <a:pt x="4700" y="241271"/>
                </a:lnTo>
                <a:lnTo>
                  <a:pt x="0" y="288036"/>
                </a:lnTo>
                <a:lnTo>
                  <a:pt x="1190" y="311683"/>
                </a:lnTo>
                <a:lnTo>
                  <a:pt x="10436" y="357312"/>
                </a:lnTo>
                <a:lnTo>
                  <a:pt x="28217" y="400228"/>
                </a:lnTo>
                <a:lnTo>
                  <a:pt x="53794" y="439840"/>
                </a:lnTo>
                <a:lnTo>
                  <a:pt x="86426" y="475560"/>
                </a:lnTo>
                <a:lnTo>
                  <a:pt x="125371" y="506796"/>
                </a:lnTo>
                <a:lnTo>
                  <a:pt x="169890" y="532960"/>
                </a:lnTo>
                <a:lnTo>
                  <a:pt x="219241" y="553462"/>
                </a:lnTo>
                <a:lnTo>
                  <a:pt x="272684" y="567711"/>
                </a:lnTo>
                <a:lnTo>
                  <a:pt x="329479" y="575118"/>
                </a:lnTo>
                <a:lnTo>
                  <a:pt x="358901" y="576072"/>
                </a:lnTo>
                <a:lnTo>
                  <a:pt x="388433" y="575118"/>
                </a:lnTo>
                <a:lnTo>
                  <a:pt x="445413" y="567711"/>
                </a:lnTo>
                <a:lnTo>
                  <a:pt x="499002" y="553462"/>
                </a:lnTo>
                <a:lnTo>
                  <a:pt x="548466" y="532960"/>
                </a:lnTo>
                <a:lnTo>
                  <a:pt x="593067" y="506796"/>
                </a:lnTo>
                <a:lnTo>
                  <a:pt x="632070" y="475560"/>
                </a:lnTo>
                <a:lnTo>
                  <a:pt x="664738" y="439840"/>
                </a:lnTo>
                <a:lnTo>
                  <a:pt x="690336" y="400228"/>
                </a:lnTo>
                <a:lnTo>
                  <a:pt x="708127" y="357312"/>
                </a:lnTo>
                <a:lnTo>
                  <a:pt x="717375" y="311683"/>
                </a:lnTo>
                <a:lnTo>
                  <a:pt x="718565" y="288036"/>
                </a:lnTo>
                <a:lnTo>
                  <a:pt x="717375" y="264388"/>
                </a:lnTo>
                <a:lnTo>
                  <a:pt x="708127" y="218759"/>
                </a:lnTo>
                <a:lnTo>
                  <a:pt x="690336" y="175843"/>
                </a:lnTo>
                <a:lnTo>
                  <a:pt x="664738" y="136231"/>
                </a:lnTo>
                <a:lnTo>
                  <a:pt x="632070" y="100511"/>
                </a:lnTo>
                <a:lnTo>
                  <a:pt x="593067" y="69275"/>
                </a:lnTo>
                <a:lnTo>
                  <a:pt x="548466" y="43111"/>
                </a:lnTo>
                <a:lnTo>
                  <a:pt x="499002" y="22609"/>
                </a:lnTo>
                <a:lnTo>
                  <a:pt x="445413" y="8360"/>
                </a:lnTo>
                <a:lnTo>
                  <a:pt x="388433" y="953"/>
                </a:lnTo>
                <a:lnTo>
                  <a:pt x="358901" y="0"/>
                </a:lnTo>
                <a:close/>
              </a:path>
            </a:pathLst>
          </a:custGeom>
          <a:ln w="19050">
            <a:solidFill>
              <a:srgbClr val="00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7075817" y="4282440"/>
            <a:ext cx="718566" cy="576834"/>
          </a:xfrm>
          <a:custGeom>
            <a:avLst/>
            <a:gdLst/>
            <a:ahLst/>
            <a:cxnLst/>
            <a:rect l="l" t="t" r="r" b="b"/>
            <a:pathLst>
              <a:path w="718566" h="576834">
                <a:moveTo>
                  <a:pt x="359664" y="0"/>
                </a:moveTo>
                <a:lnTo>
                  <a:pt x="301265" y="3786"/>
                </a:lnTo>
                <a:lnTo>
                  <a:pt x="245888" y="14746"/>
                </a:lnTo>
                <a:lnTo>
                  <a:pt x="194269" y="32280"/>
                </a:lnTo>
                <a:lnTo>
                  <a:pt x="147145" y="55790"/>
                </a:lnTo>
                <a:lnTo>
                  <a:pt x="105251" y="84677"/>
                </a:lnTo>
                <a:lnTo>
                  <a:pt x="69323" y="118341"/>
                </a:lnTo>
                <a:lnTo>
                  <a:pt x="40098" y="156184"/>
                </a:lnTo>
                <a:lnTo>
                  <a:pt x="18312" y="197607"/>
                </a:lnTo>
                <a:lnTo>
                  <a:pt x="4700" y="242011"/>
                </a:lnTo>
                <a:lnTo>
                  <a:pt x="0" y="288798"/>
                </a:lnTo>
                <a:lnTo>
                  <a:pt x="1190" y="312342"/>
                </a:lnTo>
                <a:lnTo>
                  <a:pt x="10438" y="357827"/>
                </a:lnTo>
                <a:lnTo>
                  <a:pt x="28229" y="400669"/>
                </a:lnTo>
                <a:lnTo>
                  <a:pt x="53827" y="440264"/>
                </a:lnTo>
                <a:lnTo>
                  <a:pt x="86495" y="476011"/>
                </a:lnTo>
                <a:lnTo>
                  <a:pt x="125498" y="507304"/>
                </a:lnTo>
                <a:lnTo>
                  <a:pt x="170099" y="533540"/>
                </a:lnTo>
                <a:lnTo>
                  <a:pt x="219563" y="554116"/>
                </a:lnTo>
                <a:lnTo>
                  <a:pt x="273152" y="568429"/>
                </a:lnTo>
                <a:lnTo>
                  <a:pt x="330132" y="575875"/>
                </a:lnTo>
                <a:lnTo>
                  <a:pt x="359664" y="576834"/>
                </a:lnTo>
                <a:lnTo>
                  <a:pt x="389086" y="575875"/>
                </a:lnTo>
                <a:lnTo>
                  <a:pt x="445881" y="568429"/>
                </a:lnTo>
                <a:lnTo>
                  <a:pt x="499324" y="554116"/>
                </a:lnTo>
                <a:lnTo>
                  <a:pt x="548675" y="533540"/>
                </a:lnTo>
                <a:lnTo>
                  <a:pt x="593194" y="507304"/>
                </a:lnTo>
                <a:lnTo>
                  <a:pt x="632139" y="476011"/>
                </a:lnTo>
                <a:lnTo>
                  <a:pt x="664771" y="440264"/>
                </a:lnTo>
                <a:lnTo>
                  <a:pt x="690348" y="400669"/>
                </a:lnTo>
                <a:lnTo>
                  <a:pt x="708129" y="357827"/>
                </a:lnTo>
                <a:lnTo>
                  <a:pt x="717375" y="312342"/>
                </a:lnTo>
                <a:lnTo>
                  <a:pt x="718566" y="288798"/>
                </a:lnTo>
                <a:lnTo>
                  <a:pt x="717375" y="265144"/>
                </a:lnTo>
                <a:lnTo>
                  <a:pt x="708129" y="219474"/>
                </a:lnTo>
                <a:lnTo>
                  <a:pt x="690348" y="176486"/>
                </a:lnTo>
                <a:lnTo>
                  <a:pt x="664771" y="136778"/>
                </a:lnTo>
                <a:lnTo>
                  <a:pt x="632139" y="100949"/>
                </a:lnTo>
                <a:lnTo>
                  <a:pt x="593194" y="69599"/>
                </a:lnTo>
                <a:lnTo>
                  <a:pt x="548675" y="43326"/>
                </a:lnTo>
                <a:lnTo>
                  <a:pt x="499324" y="22729"/>
                </a:lnTo>
                <a:lnTo>
                  <a:pt x="445881" y="8407"/>
                </a:lnTo>
                <a:lnTo>
                  <a:pt x="389086" y="959"/>
                </a:lnTo>
                <a:lnTo>
                  <a:pt x="359664" y="0"/>
                </a:lnTo>
                <a:close/>
              </a:path>
            </a:pathLst>
          </a:custGeom>
          <a:ln w="19050">
            <a:solidFill>
              <a:srgbClr val="00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8154809" y="3633215"/>
            <a:ext cx="719328" cy="576834"/>
          </a:xfrm>
          <a:custGeom>
            <a:avLst/>
            <a:gdLst/>
            <a:ahLst/>
            <a:cxnLst/>
            <a:rect l="l" t="t" r="r" b="b"/>
            <a:pathLst>
              <a:path w="719328" h="576834">
                <a:moveTo>
                  <a:pt x="359664" y="0"/>
                </a:moveTo>
                <a:lnTo>
                  <a:pt x="301450" y="3786"/>
                </a:lnTo>
                <a:lnTo>
                  <a:pt x="246180" y="14746"/>
                </a:lnTo>
                <a:lnTo>
                  <a:pt x="194605" y="32280"/>
                </a:lnTo>
                <a:lnTo>
                  <a:pt x="147474" y="55790"/>
                </a:lnTo>
                <a:lnTo>
                  <a:pt x="105537" y="84677"/>
                </a:lnTo>
                <a:lnTo>
                  <a:pt x="69543" y="118341"/>
                </a:lnTo>
                <a:lnTo>
                  <a:pt x="40242" y="156184"/>
                </a:lnTo>
                <a:lnTo>
                  <a:pt x="18385" y="197607"/>
                </a:lnTo>
                <a:lnTo>
                  <a:pt x="4721" y="242011"/>
                </a:lnTo>
                <a:lnTo>
                  <a:pt x="0" y="288798"/>
                </a:lnTo>
                <a:lnTo>
                  <a:pt x="1195" y="312342"/>
                </a:lnTo>
                <a:lnTo>
                  <a:pt x="10482" y="357827"/>
                </a:lnTo>
                <a:lnTo>
                  <a:pt x="28336" y="400669"/>
                </a:lnTo>
                <a:lnTo>
                  <a:pt x="54009" y="440264"/>
                </a:lnTo>
                <a:lnTo>
                  <a:pt x="86750" y="476011"/>
                </a:lnTo>
                <a:lnTo>
                  <a:pt x="125809" y="507304"/>
                </a:lnTo>
                <a:lnTo>
                  <a:pt x="170437" y="533540"/>
                </a:lnTo>
                <a:lnTo>
                  <a:pt x="219884" y="554116"/>
                </a:lnTo>
                <a:lnTo>
                  <a:pt x="273400" y="568429"/>
                </a:lnTo>
                <a:lnTo>
                  <a:pt x="330235" y="575875"/>
                </a:lnTo>
                <a:lnTo>
                  <a:pt x="359664" y="576834"/>
                </a:lnTo>
                <a:lnTo>
                  <a:pt x="389195" y="575875"/>
                </a:lnTo>
                <a:lnTo>
                  <a:pt x="446175" y="568429"/>
                </a:lnTo>
                <a:lnTo>
                  <a:pt x="499764" y="554116"/>
                </a:lnTo>
                <a:lnTo>
                  <a:pt x="549228" y="533540"/>
                </a:lnTo>
                <a:lnTo>
                  <a:pt x="593829" y="507304"/>
                </a:lnTo>
                <a:lnTo>
                  <a:pt x="632832" y="476011"/>
                </a:lnTo>
                <a:lnTo>
                  <a:pt x="665500" y="440264"/>
                </a:lnTo>
                <a:lnTo>
                  <a:pt x="691098" y="400669"/>
                </a:lnTo>
                <a:lnTo>
                  <a:pt x="708889" y="357827"/>
                </a:lnTo>
                <a:lnTo>
                  <a:pt x="718137" y="312342"/>
                </a:lnTo>
                <a:lnTo>
                  <a:pt x="719328" y="288798"/>
                </a:lnTo>
                <a:lnTo>
                  <a:pt x="718137" y="265144"/>
                </a:lnTo>
                <a:lnTo>
                  <a:pt x="708889" y="219474"/>
                </a:lnTo>
                <a:lnTo>
                  <a:pt x="691098" y="176486"/>
                </a:lnTo>
                <a:lnTo>
                  <a:pt x="665500" y="136778"/>
                </a:lnTo>
                <a:lnTo>
                  <a:pt x="632832" y="100949"/>
                </a:lnTo>
                <a:lnTo>
                  <a:pt x="593829" y="69599"/>
                </a:lnTo>
                <a:lnTo>
                  <a:pt x="549228" y="43326"/>
                </a:lnTo>
                <a:lnTo>
                  <a:pt x="499764" y="22729"/>
                </a:lnTo>
                <a:lnTo>
                  <a:pt x="446175" y="8407"/>
                </a:lnTo>
                <a:lnTo>
                  <a:pt x="389195" y="959"/>
                </a:lnTo>
                <a:lnTo>
                  <a:pt x="359664" y="0"/>
                </a:lnTo>
                <a:close/>
              </a:path>
            </a:pathLst>
          </a:custGeom>
          <a:ln w="19049">
            <a:solidFill>
              <a:srgbClr val="00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" name="object 9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 spc="-10">
                <a:latin typeface="Tahoma"/>
                <a:cs typeface="Tahoma"/>
              </a:rPr>
              <a:t>10</a:t>
            </a:fld>
            <a:endParaRPr sz="1400">
              <a:latin typeface="Tahoma"/>
              <a:cs typeface="Tahoma"/>
            </a:endParaRPr>
          </a:p>
        </p:txBody>
      </p:sp>
      <p:graphicFrame>
        <p:nvGraphicFramePr>
          <p:cNvPr id="84" name="object 84"/>
          <p:cNvGraphicFramePr>
            <a:graphicFrameLocks noGrp="1"/>
          </p:cNvGraphicFramePr>
          <p:nvPr/>
        </p:nvGraphicFramePr>
        <p:xfrm>
          <a:off x="1225689" y="2127250"/>
          <a:ext cx="8401037" cy="2588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/>
                <a:gridCol w="1676400"/>
                <a:gridCol w="1676393"/>
                <a:gridCol w="1676393"/>
                <a:gridCol w="1676400"/>
              </a:tblGrid>
              <a:tr h="246125">
                <a:tc>
                  <a:txBody>
                    <a:bodyPr/>
                    <a:lstStyle/>
                    <a:p>
                      <a:pPr algn="ctr" marR="0">
                        <a:lnSpc>
                          <a:spcPct val="100000"/>
                        </a:lnSpc>
                      </a:pPr>
                      <a:r>
                        <a:rPr dirty="0" smtClean="0" sz="1600" b="1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0">
                        <a:lnSpc>
                          <a:spcPct val="100000"/>
                        </a:lnSpc>
                      </a:pPr>
                      <a:r>
                        <a:rPr dirty="0" smtClean="0" sz="1600" b="1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0">
                        <a:lnSpc>
                          <a:spcPct val="100000"/>
                        </a:lnSpc>
                      </a:pPr>
                      <a:r>
                        <a:rPr dirty="0" smtClean="0" sz="1600" b="1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0">
                        <a:lnSpc>
                          <a:spcPct val="100000"/>
                        </a:lnSpc>
                      </a:pPr>
                      <a:r>
                        <a:rPr dirty="0" smtClean="0" sz="1600" b="1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0">
                        <a:lnSpc>
                          <a:spcPct val="100000"/>
                        </a:lnSpc>
                      </a:pPr>
                      <a:r>
                        <a:rPr dirty="0" smtClean="0" sz="1600" b="1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5" name="object 85"/>
          <p:cNvGraphicFramePr>
            <a:graphicFrameLocks noGrp="1"/>
          </p:cNvGraphicFramePr>
          <p:nvPr/>
        </p:nvGraphicFramePr>
        <p:xfrm>
          <a:off x="1225689" y="2719323"/>
          <a:ext cx="8401037" cy="2588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/>
                <a:gridCol w="1676399"/>
                <a:gridCol w="1676393"/>
                <a:gridCol w="1676393"/>
                <a:gridCol w="1676400"/>
              </a:tblGrid>
              <a:tr h="246125"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mtClean="0" sz="1600" b="1">
                          <a:latin typeface="Times New Roman"/>
                          <a:cs typeface="Times New Roman"/>
                        </a:rPr>
                        <a:t>11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mtClean="0" sz="1600" b="1">
                          <a:latin typeface="Times New Roman"/>
                          <a:cs typeface="Times New Roman"/>
                        </a:rPr>
                        <a:t>10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mtClean="0" sz="1600" b="1">
                          <a:latin typeface="Times New Roman"/>
                          <a:cs typeface="Times New Roman"/>
                        </a:rPr>
                        <a:t>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mtClean="0" sz="1600" b="1">
                          <a:latin typeface="Times New Roman"/>
                          <a:cs typeface="Times New Roman"/>
                        </a:rPr>
                        <a:t>10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mtClean="0" sz="1600" b="1">
                          <a:latin typeface="Times New Roman"/>
                          <a:cs typeface="Times New Roman"/>
                        </a:rPr>
                        <a:t>11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3353435">
              <a:lnSpc>
                <a:spcPts val="4315"/>
              </a:lnSpc>
            </a:pPr>
            <a:r>
              <a:rPr dirty="0" smtClean="0" sz="3600">
                <a:solidFill>
                  <a:srgbClr val="FF0065"/>
                </a:solidFill>
                <a:latin typeface="Tahoma"/>
                <a:cs typeface="Tahoma"/>
              </a:rPr>
              <a:t>The Viterbi</a:t>
            </a:r>
            <a:r>
              <a:rPr dirty="0" smtClean="0" sz="3600" spc="5">
                <a:solidFill>
                  <a:srgbClr val="FF0065"/>
                </a:solidFill>
                <a:latin typeface="Tahoma"/>
                <a:cs typeface="Tahoma"/>
              </a:rPr>
              <a:t> </a:t>
            </a:r>
            <a:r>
              <a:rPr dirty="0" smtClean="0" sz="3600" spc="0">
                <a:solidFill>
                  <a:srgbClr val="FF0065"/>
                </a:solidFill>
                <a:latin typeface="Tahoma"/>
                <a:cs typeface="Tahoma"/>
              </a:rPr>
              <a:t>Decoding Algorithm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 spc="-10">
                <a:latin typeface="Tahoma"/>
                <a:cs typeface="Tahoma"/>
              </a:rPr>
              <a:t>10</a:t>
            </a:fld>
            <a:endParaRPr sz="1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87735" y="1548637"/>
            <a:ext cx="7595870" cy="45116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622300" marR="12700" indent="-609600">
              <a:lnSpc>
                <a:spcPts val="2870"/>
              </a:lnSpc>
              <a:buClr>
                <a:srgbClr val="FF63B1"/>
              </a:buClr>
              <a:buSzPct val="75000"/>
              <a:buFont typeface="Wingdings"/>
              <a:buChar char=""/>
              <a:tabLst>
                <a:tab pos="621665" algn="l"/>
              </a:tabLst>
            </a:pPr>
            <a:r>
              <a:rPr dirty="0" smtClean="0" sz="2400" spc="-5">
                <a:latin typeface="Tahoma"/>
                <a:cs typeface="Tahoma"/>
              </a:rPr>
              <a:t>Th</a:t>
            </a:r>
            <a:r>
              <a:rPr dirty="0" smtClean="0" sz="2400" spc="0">
                <a:latin typeface="Tahoma"/>
                <a:cs typeface="Tahoma"/>
              </a:rPr>
              <a:t>e</a:t>
            </a:r>
            <a:r>
              <a:rPr dirty="0" smtClean="0" sz="2400" spc="-5">
                <a:latin typeface="Tahoma"/>
                <a:cs typeface="Tahoma"/>
              </a:rPr>
              <a:t> Viterb</a:t>
            </a:r>
            <a:r>
              <a:rPr dirty="0" smtClean="0" sz="2400" spc="0">
                <a:latin typeface="Tahoma"/>
                <a:cs typeface="Tahoma"/>
              </a:rPr>
              <a:t>i</a:t>
            </a:r>
            <a:r>
              <a:rPr dirty="0" smtClean="0" sz="2400" spc="-5">
                <a:latin typeface="Tahoma"/>
                <a:cs typeface="Tahoma"/>
              </a:rPr>
              <a:t> </a:t>
            </a:r>
            <a:r>
              <a:rPr dirty="0" smtClean="0" sz="2400" spc="5">
                <a:latin typeface="Tahoma"/>
                <a:cs typeface="Tahoma"/>
              </a:rPr>
              <a:t>a</a:t>
            </a:r>
            <a:r>
              <a:rPr dirty="0" smtClean="0" sz="2400" spc="-5">
                <a:latin typeface="Tahoma"/>
                <a:cs typeface="Tahoma"/>
              </a:rPr>
              <a:t>lgorith</a:t>
            </a:r>
            <a:r>
              <a:rPr dirty="0" smtClean="0" sz="2400" spc="0">
                <a:latin typeface="Tahoma"/>
                <a:cs typeface="Tahoma"/>
              </a:rPr>
              <a:t>m</a:t>
            </a:r>
            <a:r>
              <a:rPr dirty="0" smtClean="0" sz="2400" spc="-5">
                <a:latin typeface="Tahoma"/>
                <a:cs typeface="Tahoma"/>
              </a:rPr>
              <a:t> perform</a:t>
            </a:r>
            <a:r>
              <a:rPr dirty="0" smtClean="0" sz="2400" spc="0">
                <a:latin typeface="Tahoma"/>
                <a:cs typeface="Tahoma"/>
              </a:rPr>
              <a:t>s</a:t>
            </a:r>
            <a:r>
              <a:rPr dirty="0" smtClean="0" sz="2400" spc="-5">
                <a:latin typeface="Tahoma"/>
                <a:cs typeface="Tahoma"/>
              </a:rPr>
              <a:t> Maximu</a:t>
            </a:r>
            <a:r>
              <a:rPr dirty="0" smtClean="0" sz="2400" spc="0">
                <a:latin typeface="Tahoma"/>
                <a:cs typeface="Tahoma"/>
              </a:rPr>
              <a:t>m</a:t>
            </a:r>
            <a:r>
              <a:rPr dirty="0" smtClean="0" sz="2400" spc="-5">
                <a:latin typeface="Tahoma"/>
                <a:cs typeface="Tahoma"/>
              </a:rPr>
              <a:t> Likelihood</a:t>
            </a:r>
            <a:r>
              <a:rPr dirty="0" smtClean="0" sz="2400" spc="-5">
                <a:latin typeface="Tahoma"/>
                <a:cs typeface="Tahoma"/>
              </a:rPr>
              <a:t> decoding.</a:t>
            </a:r>
            <a:endParaRPr sz="2400">
              <a:latin typeface="Tahoma"/>
              <a:cs typeface="Tahoma"/>
            </a:endParaRPr>
          </a:p>
          <a:p>
            <a:pPr>
              <a:lnSpc>
                <a:spcPts val="550"/>
              </a:lnSpc>
              <a:spcBef>
                <a:spcPts val="30"/>
              </a:spcBef>
              <a:buClr>
                <a:srgbClr val="FF63B1"/>
              </a:buClr>
              <a:buFont typeface="Wingdings"/>
              <a:buChar char=""/>
            </a:pPr>
            <a:endParaRPr sz="550"/>
          </a:p>
          <a:p>
            <a:pPr marL="622300" marR="911225" indent="-609600">
              <a:lnSpc>
                <a:spcPts val="2870"/>
              </a:lnSpc>
              <a:buClr>
                <a:srgbClr val="FF63B1"/>
              </a:buClr>
              <a:buSzPct val="75000"/>
              <a:buFont typeface="Wingdings"/>
              <a:buChar char=""/>
              <a:tabLst>
                <a:tab pos="621665" algn="l"/>
              </a:tabLst>
            </a:pPr>
            <a:r>
              <a:rPr dirty="0" smtClean="0" sz="2400">
                <a:latin typeface="Tahoma"/>
                <a:cs typeface="Tahoma"/>
              </a:rPr>
              <a:t>It finds a path through trellis with the largest</a:t>
            </a:r>
            <a:r>
              <a:rPr dirty="0" smtClean="0" sz="2400">
                <a:latin typeface="Tahoma"/>
                <a:cs typeface="Tahoma"/>
              </a:rPr>
              <a:t> </a:t>
            </a:r>
            <a:r>
              <a:rPr dirty="0" smtClean="0" sz="2400" spc="-5">
                <a:latin typeface="Tahoma"/>
                <a:cs typeface="Tahoma"/>
              </a:rPr>
              <a:t>metri</a:t>
            </a:r>
            <a:r>
              <a:rPr dirty="0" smtClean="0" sz="2400" spc="0">
                <a:latin typeface="Tahoma"/>
                <a:cs typeface="Tahoma"/>
              </a:rPr>
              <a:t>c </a:t>
            </a:r>
            <a:r>
              <a:rPr dirty="0" smtClean="0" sz="2400" spc="-5">
                <a:latin typeface="Tahoma"/>
                <a:cs typeface="Tahoma"/>
              </a:rPr>
              <a:t>(maximu</a:t>
            </a:r>
            <a:r>
              <a:rPr dirty="0" smtClean="0" sz="2400" spc="0">
                <a:latin typeface="Tahoma"/>
                <a:cs typeface="Tahoma"/>
              </a:rPr>
              <a:t>m </a:t>
            </a:r>
            <a:r>
              <a:rPr dirty="0" smtClean="0" sz="2400" spc="-5">
                <a:latin typeface="Tahoma"/>
                <a:cs typeface="Tahoma"/>
              </a:rPr>
              <a:t>correlatio</a:t>
            </a:r>
            <a:r>
              <a:rPr dirty="0" smtClean="0" sz="2400" spc="0">
                <a:latin typeface="Tahoma"/>
                <a:cs typeface="Tahoma"/>
              </a:rPr>
              <a:t>n </a:t>
            </a:r>
            <a:r>
              <a:rPr dirty="0" smtClean="0" sz="2400" spc="-5">
                <a:latin typeface="Tahoma"/>
                <a:cs typeface="Tahoma"/>
              </a:rPr>
              <a:t>o</a:t>
            </a:r>
            <a:r>
              <a:rPr dirty="0" smtClean="0" sz="2400" spc="0">
                <a:latin typeface="Tahoma"/>
                <a:cs typeface="Tahoma"/>
              </a:rPr>
              <a:t>r </a:t>
            </a:r>
            <a:r>
              <a:rPr dirty="0" smtClean="0" sz="2400" spc="-5">
                <a:latin typeface="Tahoma"/>
                <a:cs typeface="Tahoma"/>
              </a:rPr>
              <a:t>minimum</a:t>
            </a:r>
            <a:r>
              <a:rPr dirty="0" smtClean="0" sz="2400" spc="-5">
                <a:latin typeface="Tahoma"/>
                <a:cs typeface="Tahoma"/>
              </a:rPr>
              <a:t> </a:t>
            </a:r>
            <a:r>
              <a:rPr dirty="0" smtClean="0" sz="2400" spc="0">
                <a:latin typeface="Tahoma"/>
                <a:cs typeface="Tahoma"/>
              </a:rPr>
              <a:t>distance).</a:t>
            </a:r>
            <a:endParaRPr sz="2400">
              <a:latin typeface="Tahoma"/>
              <a:cs typeface="Tahoma"/>
            </a:endParaRPr>
          </a:p>
          <a:p>
            <a:pPr marL="1003300" marR="762635">
              <a:lnSpc>
                <a:spcPct val="100000"/>
              </a:lnSpc>
              <a:spcBef>
                <a:spcPts val="384"/>
              </a:spcBef>
            </a:pPr>
            <a:r>
              <a:rPr dirty="0" smtClean="0" sz="2000" spc="-10">
                <a:latin typeface="Tahoma"/>
                <a:cs typeface="Tahoma"/>
              </a:rPr>
              <a:t>It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processes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the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demodulator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outputs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in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5">
                <a:latin typeface="Tahoma"/>
                <a:cs typeface="Tahoma"/>
              </a:rPr>
              <a:t>an</a:t>
            </a:r>
            <a:r>
              <a:rPr dirty="0" smtClean="0" sz="2000" spc="-15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iterati</a:t>
            </a:r>
            <a:r>
              <a:rPr dirty="0" smtClean="0" sz="2000" spc="0">
                <a:latin typeface="Tahoma"/>
                <a:cs typeface="Tahoma"/>
              </a:rPr>
              <a:t>v</a:t>
            </a:r>
            <a:r>
              <a:rPr dirty="0" smtClean="0" sz="2000" spc="-15">
                <a:latin typeface="Tahoma"/>
                <a:cs typeface="Tahoma"/>
              </a:rPr>
              <a:t>e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20">
                <a:latin typeface="Tahoma"/>
                <a:cs typeface="Tahoma"/>
              </a:rPr>
              <a:t>manner.</a:t>
            </a:r>
            <a:endParaRPr sz="2000">
              <a:latin typeface="Tahoma"/>
              <a:cs typeface="Tahoma"/>
            </a:endParaRPr>
          </a:p>
          <a:p>
            <a:pPr marL="1003300" marR="323850">
              <a:lnSpc>
                <a:spcPct val="100000"/>
              </a:lnSpc>
              <a:spcBef>
                <a:spcPts val="475"/>
              </a:spcBef>
            </a:pPr>
            <a:r>
              <a:rPr dirty="0" smtClean="0" sz="2000" spc="-10">
                <a:latin typeface="Tahoma"/>
                <a:cs typeface="Tahoma"/>
              </a:rPr>
              <a:t>At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5">
                <a:latin typeface="Tahoma"/>
                <a:cs typeface="Tahoma"/>
              </a:rPr>
              <a:t>each</a:t>
            </a:r>
            <a:r>
              <a:rPr dirty="0" smtClean="0" sz="2000" spc="-15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step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in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the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trellis,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it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5">
                <a:latin typeface="Tahoma"/>
                <a:cs typeface="Tahoma"/>
              </a:rPr>
              <a:t>compares</a:t>
            </a:r>
            <a:r>
              <a:rPr dirty="0" smtClean="0" sz="2000" spc="-15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the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metric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of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all</a:t>
            </a:r>
            <a:r>
              <a:rPr dirty="0" smtClean="0" sz="2000" spc="-10">
                <a:latin typeface="Tahoma"/>
                <a:cs typeface="Tahoma"/>
              </a:rPr>
              <a:t> paths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entering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5">
                <a:latin typeface="Tahoma"/>
                <a:cs typeface="Tahoma"/>
              </a:rPr>
              <a:t>each</a:t>
            </a:r>
            <a:r>
              <a:rPr dirty="0" smtClean="0" sz="2000" spc="-15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state,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5">
                <a:latin typeface="Tahoma"/>
                <a:cs typeface="Tahoma"/>
              </a:rPr>
              <a:t>and</a:t>
            </a:r>
            <a:r>
              <a:rPr dirty="0" smtClean="0" sz="2000" spc="-15">
                <a:latin typeface="Tahoma"/>
                <a:cs typeface="Tahoma"/>
              </a:rPr>
              <a:t> </a:t>
            </a:r>
            <a:r>
              <a:rPr dirty="0" smtClean="0" sz="2000" spc="-15">
                <a:latin typeface="Tahoma"/>
                <a:cs typeface="Tahoma"/>
              </a:rPr>
              <a:t>keeps</a:t>
            </a:r>
            <a:r>
              <a:rPr dirty="0" smtClean="0" sz="2000" spc="-15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only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the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path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with</a:t>
            </a:r>
            <a:r>
              <a:rPr dirty="0" smtClean="0" sz="2000" spc="-10">
                <a:latin typeface="Tahoma"/>
                <a:cs typeface="Tahoma"/>
              </a:rPr>
              <a:t> the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largest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metric,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called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the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survivor,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together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with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its</a:t>
            </a:r>
            <a:r>
              <a:rPr dirty="0" smtClean="0" sz="2000" spc="-10">
                <a:latin typeface="Tahoma"/>
                <a:cs typeface="Tahoma"/>
              </a:rPr>
              <a:t> metric.</a:t>
            </a:r>
            <a:endParaRPr sz="2000">
              <a:latin typeface="Tahoma"/>
              <a:cs typeface="Tahoma"/>
            </a:endParaRPr>
          </a:p>
          <a:p>
            <a:pPr marL="1003300" marR="593725">
              <a:lnSpc>
                <a:spcPct val="100000"/>
              </a:lnSpc>
              <a:spcBef>
                <a:spcPts val="480"/>
              </a:spcBef>
            </a:pPr>
            <a:r>
              <a:rPr dirty="0" smtClean="0" sz="2000" spc="-10">
                <a:latin typeface="Tahoma"/>
                <a:cs typeface="Tahoma"/>
              </a:rPr>
              <a:t>It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proceeds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in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the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trellis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5">
                <a:latin typeface="Tahoma"/>
                <a:cs typeface="Tahoma"/>
              </a:rPr>
              <a:t>by</a:t>
            </a:r>
            <a:r>
              <a:rPr dirty="0" smtClean="0" sz="2000" spc="-15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eliminating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the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least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like</a:t>
            </a:r>
            <a:r>
              <a:rPr dirty="0" smtClean="0" sz="2000" spc="5">
                <a:latin typeface="Tahoma"/>
                <a:cs typeface="Tahoma"/>
              </a:rPr>
              <a:t>l</a:t>
            </a:r>
            <a:r>
              <a:rPr dirty="0" smtClean="0" sz="2000" spc="-10">
                <a:latin typeface="Tahoma"/>
                <a:cs typeface="Tahoma"/>
              </a:rPr>
              <a:t>y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5">
                <a:latin typeface="Tahoma"/>
                <a:cs typeface="Tahoma"/>
              </a:rPr>
              <a:t>paths.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44935" y="3583940"/>
            <a:ext cx="149225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>
                <a:solidFill>
                  <a:srgbClr val="FF832D"/>
                </a:solidFill>
                <a:latin typeface="Wingdings"/>
                <a:cs typeface="Wingdings"/>
              </a:rPr>
              <a:t></a:t>
            </a:r>
            <a:endParaRPr sz="1300">
              <a:latin typeface="Wingdings"/>
              <a:cs typeface="Wingding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44935" y="4253738"/>
            <a:ext cx="149225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>
                <a:solidFill>
                  <a:srgbClr val="FF832D"/>
                </a:solidFill>
                <a:latin typeface="Wingdings"/>
                <a:cs typeface="Wingdings"/>
              </a:rPr>
              <a:t></a:t>
            </a:r>
            <a:endParaRPr sz="130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44935" y="5533897"/>
            <a:ext cx="149225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>
                <a:solidFill>
                  <a:srgbClr val="FF832D"/>
                </a:solidFill>
                <a:latin typeface="Wingdings"/>
                <a:cs typeface="Wingdings"/>
              </a:rPr>
              <a:t></a:t>
            </a:r>
            <a:endParaRPr sz="1300">
              <a:latin typeface="Wingdings"/>
              <a:cs typeface="Wingding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87735" y="6126479"/>
            <a:ext cx="5719445" cy="3702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622300" indent="-609600">
              <a:lnSpc>
                <a:spcPct val="100000"/>
              </a:lnSpc>
              <a:buClr>
                <a:srgbClr val="FF63B1"/>
              </a:buClr>
              <a:buSzPct val="75000"/>
              <a:buFont typeface="Wingdings"/>
              <a:buChar char=""/>
              <a:tabLst>
                <a:tab pos="621665" algn="l"/>
              </a:tabLst>
            </a:pPr>
            <a:r>
              <a:rPr dirty="0" smtClean="0" sz="2400">
                <a:latin typeface="Tahoma"/>
                <a:cs typeface="Tahoma"/>
              </a:rPr>
              <a:t>It reduces the decoding complexity to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269613" y="5956298"/>
            <a:ext cx="988694" cy="5880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25252" sz="4125" spc="150" i="1">
                <a:latin typeface="Times New Roman"/>
                <a:cs typeface="Times New Roman"/>
              </a:rPr>
              <a:t>L</a:t>
            </a:r>
            <a:r>
              <a:rPr dirty="0" smtClean="0" baseline="-25252" sz="4125" spc="225">
                <a:latin typeface="Times New Roman"/>
                <a:cs typeface="Times New Roman"/>
              </a:rPr>
              <a:t>2</a:t>
            </a:r>
            <a:r>
              <a:rPr dirty="0" smtClean="0" sz="1600" spc="0" i="1">
                <a:latin typeface="Times New Roman"/>
                <a:cs typeface="Times New Roman"/>
              </a:rPr>
              <a:t>K</a:t>
            </a:r>
            <a:r>
              <a:rPr dirty="0" smtClean="0" sz="1600" spc="-145" i="1">
                <a:latin typeface="Times New Roman"/>
                <a:cs typeface="Times New Roman"/>
              </a:rPr>
              <a:t> </a:t>
            </a:r>
            <a:r>
              <a:rPr dirty="0" smtClean="0" sz="1600" spc="-90">
                <a:latin typeface="Symbol"/>
                <a:cs typeface="Symbol"/>
              </a:rPr>
              <a:t></a:t>
            </a:r>
            <a:r>
              <a:rPr dirty="0" smtClean="0" sz="1600" spc="0">
                <a:latin typeface="Times New Roman"/>
                <a:cs typeface="Times New Roman"/>
              </a:rPr>
              <a:t>1 </a:t>
            </a:r>
            <a:r>
              <a:rPr dirty="0" smtClean="0" sz="1600" spc="-120">
                <a:latin typeface="Times New Roman"/>
                <a:cs typeface="Times New Roman"/>
              </a:rPr>
              <a:t> </a:t>
            </a:r>
            <a:r>
              <a:rPr dirty="0" smtClean="0" baseline="-23148" sz="3600" spc="0">
                <a:latin typeface="Tahoma"/>
                <a:cs typeface="Tahoma"/>
              </a:rPr>
              <a:t>!</a:t>
            </a:r>
            <a:endParaRPr baseline="-23148" sz="3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3545204">
              <a:lnSpc>
                <a:spcPts val="4315"/>
              </a:lnSpc>
            </a:pPr>
            <a:r>
              <a:rPr dirty="0" smtClean="0" sz="3600">
                <a:solidFill>
                  <a:srgbClr val="FF0065"/>
                </a:solidFill>
                <a:latin typeface="Tahoma"/>
                <a:cs typeface="Tahoma"/>
              </a:rPr>
              <a:t>The Viterbi</a:t>
            </a:r>
            <a:r>
              <a:rPr dirty="0" smtClean="0" sz="3600" spc="5">
                <a:solidFill>
                  <a:srgbClr val="FF0065"/>
                </a:solidFill>
                <a:latin typeface="Tahoma"/>
                <a:cs typeface="Tahoma"/>
              </a:rPr>
              <a:t> </a:t>
            </a:r>
            <a:r>
              <a:rPr dirty="0" smtClean="0" sz="3600" spc="0">
                <a:solidFill>
                  <a:srgbClr val="FF0065"/>
                </a:solidFill>
                <a:latin typeface="Tahoma"/>
                <a:cs typeface="Tahoma"/>
              </a:rPr>
              <a:t>algorithm - cont’d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 spc="-10">
                <a:latin typeface="Tahoma"/>
                <a:cs typeface="Tahoma"/>
              </a:rPr>
              <a:t>10</a:t>
            </a:fld>
            <a:endParaRPr sz="1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35335" y="2146046"/>
            <a:ext cx="5693410" cy="12401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622300" indent="-610235">
              <a:lnSpc>
                <a:spcPct val="100000"/>
              </a:lnSpc>
              <a:buClr>
                <a:srgbClr val="FF63B1"/>
              </a:buClr>
              <a:buFont typeface="Wingdings"/>
              <a:buChar char=""/>
              <a:tabLst>
                <a:tab pos="621665" algn="l"/>
              </a:tabLst>
            </a:pPr>
            <a:r>
              <a:rPr dirty="0" smtClean="0" sz="2800">
                <a:latin typeface="Tahoma"/>
                <a:cs typeface="Tahoma"/>
              </a:rPr>
              <a:t>Viterbi </a:t>
            </a:r>
            <a:r>
              <a:rPr dirty="0" smtClean="0" sz="2800" spc="-5">
                <a:latin typeface="Tahoma"/>
                <a:cs typeface="Tahoma"/>
              </a:rPr>
              <a:t>a</a:t>
            </a:r>
            <a:r>
              <a:rPr dirty="0" smtClean="0" sz="2800" spc="0">
                <a:latin typeface="Tahoma"/>
                <a:cs typeface="Tahoma"/>
              </a:rPr>
              <a:t>lgorithm:</a:t>
            </a:r>
            <a:endParaRPr sz="2800">
              <a:latin typeface="Tahoma"/>
              <a:cs typeface="Tahoma"/>
            </a:endParaRPr>
          </a:p>
          <a:p>
            <a:pPr>
              <a:lnSpc>
                <a:spcPts val="550"/>
              </a:lnSpc>
              <a:spcBef>
                <a:spcPts val="17"/>
              </a:spcBef>
            </a:pPr>
            <a:endParaRPr sz="550"/>
          </a:p>
          <a:p>
            <a:pPr marL="12700">
              <a:lnSpc>
                <a:spcPct val="100000"/>
              </a:lnSpc>
              <a:tabLst>
                <a:tab pos="621665" algn="l"/>
                <a:tab pos="1184910" algn="l"/>
              </a:tabLst>
            </a:pPr>
            <a:r>
              <a:rPr dirty="0" smtClean="0" sz="2400">
                <a:solidFill>
                  <a:srgbClr val="FF63B1"/>
                </a:solidFill>
                <a:latin typeface="Tahoma"/>
                <a:cs typeface="Tahoma"/>
              </a:rPr>
              <a:t>A.	</a:t>
            </a:r>
            <a:r>
              <a:rPr dirty="0" smtClean="0" sz="2400">
                <a:latin typeface="Tahoma"/>
                <a:cs typeface="Tahoma"/>
              </a:rPr>
              <a:t>Do	</a:t>
            </a:r>
            <a:r>
              <a:rPr dirty="0" smtClean="0" sz="2400">
                <a:latin typeface="Tahoma"/>
                <a:cs typeface="Tahoma"/>
              </a:rPr>
              <a:t>the</a:t>
            </a:r>
            <a:r>
              <a:rPr dirty="0" smtClean="0" sz="2400" spc="-5">
                <a:latin typeface="Tahoma"/>
                <a:cs typeface="Tahoma"/>
              </a:rPr>
              <a:t> </a:t>
            </a:r>
            <a:r>
              <a:rPr dirty="0" smtClean="0" sz="2400" spc="0">
                <a:latin typeface="Tahoma"/>
                <a:cs typeface="Tahoma"/>
              </a:rPr>
              <a:t>following</a:t>
            </a:r>
            <a:r>
              <a:rPr dirty="0" smtClean="0" sz="2400" spc="-5">
                <a:latin typeface="Tahoma"/>
                <a:cs typeface="Tahoma"/>
              </a:rPr>
              <a:t> </a:t>
            </a:r>
            <a:r>
              <a:rPr dirty="0" smtClean="0" sz="2400" spc="0">
                <a:latin typeface="Tahoma"/>
                <a:cs typeface="Tahoma"/>
              </a:rPr>
              <a:t>set</a:t>
            </a:r>
            <a:r>
              <a:rPr dirty="0" smtClean="0" sz="2400" spc="-5">
                <a:latin typeface="Tahoma"/>
                <a:cs typeface="Tahoma"/>
              </a:rPr>
              <a:t> </a:t>
            </a:r>
            <a:r>
              <a:rPr dirty="0" smtClean="0" sz="2400" spc="0">
                <a:latin typeface="Tahoma"/>
                <a:cs typeface="Tahoma"/>
              </a:rPr>
              <a:t>up:</a:t>
            </a:r>
            <a:endParaRPr sz="2400">
              <a:latin typeface="Tahoma"/>
              <a:cs typeface="Tahoma"/>
            </a:endParaRPr>
          </a:p>
          <a:p>
            <a:pPr marL="1003300">
              <a:lnSpc>
                <a:spcPct val="100000"/>
              </a:lnSpc>
              <a:spcBef>
                <a:spcPts val="465"/>
              </a:spcBef>
            </a:pPr>
            <a:r>
              <a:rPr dirty="0" smtClean="0" sz="2000" spc="-10">
                <a:latin typeface="Tahoma"/>
                <a:cs typeface="Tahoma"/>
              </a:rPr>
              <a:t>For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5">
                <a:latin typeface="Tahoma"/>
                <a:cs typeface="Tahoma"/>
              </a:rPr>
              <a:t>a</a:t>
            </a:r>
            <a:r>
              <a:rPr dirty="0" smtClean="0" sz="2000" spc="-15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data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block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of</a:t>
            </a:r>
            <a:r>
              <a:rPr dirty="0" smtClean="0" sz="2000" spc="5">
                <a:latin typeface="Tahoma"/>
                <a:cs typeface="Tahoma"/>
              </a:rPr>
              <a:t> </a:t>
            </a:r>
            <a:r>
              <a:rPr dirty="0" smtClean="0" sz="2000" spc="-15" i="1">
                <a:latin typeface="Times New Roman"/>
                <a:cs typeface="Times New Roman"/>
              </a:rPr>
              <a:t>L</a:t>
            </a:r>
            <a:r>
              <a:rPr dirty="0" smtClean="0" sz="2000" spc="120" i="1">
                <a:latin typeface="Times New Roman"/>
                <a:cs typeface="Times New Roman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bits,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5">
                <a:latin typeface="Tahoma"/>
                <a:cs typeface="Tahoma"/>
              </a:rPr>
              <a:t>form</a:t>
            </a:r>
            <a:r>
              <a:rPr dirty="0" smtClean="0" sz="2000" spc="-15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the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trellis.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92535" y="3158744"/>
            <a:ext cx="149225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>
                <a:solidFill>
                  <a:srgbClr val="FF832D"/>
                </a:solidFill>
                <a:latin typeface="Wingdings"/>
                <a:cs typeface="Wingdings"/>
              </a:rPr>
              <a:t></a:t>
            </a:r>
            <a:endParaRPr sz="1300">
              <a:latin typeface="Wingdings"/>
              <a:cs typeface="Wingding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62207" y="3069844"/>
            <a:ext cx="1127760" cy="3105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5">
                <a:latin typeface="Tahoma"/>
                <a:cs typeface="Tahoma"/>
              </a:rPr>
              <a:t>The</a:t>
            </a:r>
            <a:r>
              <a:rPr dirty="0" smtClean="0" sz="2000" spc="-15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trellis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25910" y="3390645"/>
            <a:ext cx="6134735" cy="12706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0">
              <a:lnSpc>
                <a:spcPts val="2380"/>
              </a:lnSpc>
              <a:tabLst>
                <a:tab pos="2563495" algn="l"/>
                <a:tab pos="5363845" algn="l"/>
                <a:tab pos="5705475" algn="l"/>
              </a:tabLst>
            </a:pPr>
            <a:r>
              <a:rPr dirty="0" smtClean="0" baseline="1388" sz="3000" spc="-22">
                <a:latin typeface="Tahoma"/>
                <a:cs typeface="Tahoma"/>
              </a:rPr>
              <a:t>has</a:t>
            </a:r>
            <a:r>
              <a:rPr dirty="0" smtClean="0" baseline="1388" sz="3000" spc="-7">
                <a:latin typeface="Tahoma"/>
                <a:cs typeface="Tahoma"/>
              </a:rPr>
              <a:t> </a:t>
            </a:r>
            <a:r>
              <a:rPr dirty="0" smtClean="0" baseline="1388" sz="3000" spc="-22" i="1">
                <a:latin typeface="Times New Roman"/>
                <a:cs typeface="Times New Roman"/>
              </a:rPr>
              <a:t>L+K-1</a:t>
            </a:r>
            <a:r>
              <a:rPr dirty="0" smtClean="0" baseline="1388" sz="3000" spc="187" i="1">
                <a:latin typeface="Times New Roman"/>
                <a:cs typeface="Times New Roman"/>
              </a:rPr>
              <a:t> </a:t>
            </a:r>
            <a:r>
              <a:rPr dirty="0" smtClean="0" baseline="1388" sz="3000" spc="-15">
                <a:latin typeface="Tahoma"/>
                <a:cs typeface="Tahoma"/>
              </a:rPr>
              <a:t>sections</a:t>
            </a:r>
            <a:r>
              <a:rPr dirty="0" smtClean="0" baseline="1388" sz="3000" spc="-15">
                <a:latin typeface="Tahoma"/>
                <a:cs typeface="Tahoma"/>
              </a:rPr>
              <a:t> </a:t>
            </a:r>
            <a:r>
              <a:rPr dirty="0" smtClean="0" baseline="1388" sz="3000" spc="-15">
                <a:latin typeface="Tahoma"/>
                <a:cs typeface="Tahoma"/>
              </a:rPr>
              <a:t>or</a:t>
            </a:r>
            <a:r>
              <a:rPr dirty="0" smtClean="0" baseline="1388" sz="3000" spc="-15">
                <a:latin typeface="Tahoma"/>
                <a:cs typeface="Tahoma"/>
              </a:rPr>
              <a:t> </a:t>
            </a:r>
            <a:r>
              <a:rPr dirty="0" smtClean="0" baseline="1388" sz="3000" spc="-15">
                <a:latin typeface="Tahoma"/>
                <a:cs typeface="Tahoma"/>
              </a:rPr>
              <a:t>levels</a:t>
            </a:r>
            <a:r>
              <a:rPr dirty="0" smtClean="0" baseline="1388" sz="3000" spc="-15">
                <a:latin typeface="Tahoma"/>
                <a:cs typeface="Tahoma"/>
              </a:rPr>
              <a:t> </a:t>
            </a:r>
            <a:r>
              <a:rPr dirty="0" smtClean="0" baseline="1388" sz="3000" spc="-22">
                <a:latin typeface="Tahoma"/>
                <a:cs typeface="Tahoma"/>
              </a:rPr>
              <a:t>and</a:t>
            </a:r>
            <a:r>
              <a:rPr dirty="0" smtClean="0" baseline="1388" sz="3000" spc="-22">
                <a:latin typeface="Tahoma"/>
                <a:cs typeface="Tahoma"/>
              </a:rPr>
              <a:t> </a:t>
            </a:r>
            <a:r>
              <a:rPr dirty="0" smtClean="0" baseline="1388" sz="3000" spc="-15">
                <a:latin typeface="Tahoma"/>
                <a:cs typeface="Tahoma"/>
              </a:rPr>
              <a:t>starts</a:t>
            </a:r>
            <a:r>
              <a:rPr dirty="0" smtClean="0" baseline="1388" sz="3000" spc="-15">
                <a:latin typeface="Tahoma"/>
                <a:cs typeface="Tahoma"/>
              </a:rPr>
              <a:t> </a:t>
            </a:r>
            <a:r>
              <a:rPr dirty="0" smtClean="0" baseline="1388" sz="3000" spc="-15">
                <a:latin typeface="Tahoma"/>
                <a:cs typeface="Tahoma"/>
              </a:rPr>
              <a:t>at</a:t>
            </a:r>
            <a:r>
              <a:rPr dirty="0" smtClean="0" baseline="1388" sz="3000" spc="-15">
                <a:latin typeface="Tahoma"/>
                <a:cs typeface="Tahoma"/>
              </a:rPr>
              <a:t> </a:t>
            </a:r>
            <a:r>
              <a:rPr dirty="0" smtClean="0" baseline="1388" sz="3000" spc="-15">
                <a:latin typeface="Tahoma"/>
                <a:cs typeface="Tahoma"/>
              </a:rPr>
              <a:t>time</a:t>
            </a:r>
            <a:r>
              <a:rPr dirty="0" smtClean="0" baseline="1388" sz="3000" spc="-15">
                <a:latin typeface="Tahoma"/>
                <a:cs typeface="Tahoma"/>
              </a:rPr>
              <a:t>	</a:t>
            </a:r>
            <a:r>
              <a:rPr dirty="0" smtClean="0" sz="2200" spc="-65" i="1">
                <a:latin typeface="Times New Roman"/>
                <a:cs typeface="Times New Roman"/>
              </a:rPr>
              <a:t>t</a:t>
            </a:r>
            <a:r>
              <a:rPr dirty="0" smtClean="0" baseline="-23504" sz="1950" spc="-15">
                <a:latin typeface="Times New Roman"/>
                <a:cs typeface="Times New Roman"/>
              </a:rPr>
              <a:t>1</a:t>
            </a:r>
            <a:r>
              <a:rPr dirty="0" smtClean="0" baseline="-23504" sz="1950" spc="-15">
                <a:latin typeface="Times New Roman"/>
                <a:cs typeface="Times New Roman"/>
              </a:rPr>
              <a:t>	</a:t>
            </a:r>
            <a:r>
              <a:rPr dirty="0" smtClean="0" baseline="1388" sz="3000" spc="-22">
                <a:latin typeface="Tahoma"/>
                <a:cs typeface="Tahoma"/>
              </a:rPr>
              <a:t>and</a:t>
            </a:r>
            <a:r>
              <a:rPr dirty="0" smtClean="0" baseline="1388" sz="3000" spc="-15">
                <a:latin typeface="Tahoma"/>
                <a:cs typeface="Tahoma"/>
              </a:rPr>
              <a:t> </a:t>
            </a:r>
            <a:r>
              <a:rPr dirty="0" smtClean="0" sz="2000" spc="-20">
                <a:latin typeface="Tahoma"/>
                <a:cs typeface="Tahoma"/>
              </a:rPr>
              <a:t>end</a:t>
            </a:r>
            <a:r>
              <a:rPr dirty="0" smtClean="0" sz="2000" spc="-10">
                <a:latin typeface="Tahoma"/>
                <a:cs typeface="Tahoma"/>
              </a:rPr>
              <a:t>s</a:t>
            </a:r>
            <a:r>
              <a:rPr dirty="0" smtClean="0" sz="2000" spc="-5">
                <a:latin typeface="Tahoma"/>
                <a:cs typeface="Tahoma"/>
              </a:rPr>
              <a:t> </a:t>
            </a:r>
            <a:r>
              <a:rPr dirty="0" smtClean="0" sz="2000" spc="-20">
                <a:latin typeface="Tahoma"/>
                <a:cs typeface="Tahoma"/>
              </a:rPr>
              <a:t>u</a:t>
            </a:r>
            <a:r>
              <a:rPr dirty="0" smtClean="0" sz="2000" spc="-15">
                <a:latin typeface="Tahoma"/>
                <a:cs typeface="Tahoma"/>
              </a:rPr>
              <a:t>p</a:t>
            </a:r>
            <a:r>
              <a:rPr dirty="0" smtClean="0" sz="2000" spc="-5">
                <a:latin typeface="Tahoma"/>
                <a:cs typeface="Tahoma"/>
              </a:rPr>
              <a:t> </a:t>
            </a:r>
            <a:r>
              <a:rPr dirty="0" smtClean="0" sz="2000" spc="-20">
                <a:latin typeface="Tahoma"/>
                <a:cs typeface="Tahoma"/>
              </a:rPr>
              <a:t>a</a:t>
            </a:r>
            <a:r>
              <a:rPr dirty="0" smtClean="0" sz="2000" spc="-10">
                <a:latin typeface="Tahoma"/>
                <a:cs typeface="Tahoma"/>
              </a:rPr>
              <a:t>t</a:t>
            </a:r>
            <a:r>
              <a:rPr dirty="0" smtClean="0" sz="2000" spc="-5">
                <a:latin typeface="Tahoma"/>
                <a:cs typeface="Tahoma"/>
              </a:rPr>
              <a:t> </a:t>
            </a:r>
            <a:r>
              <a:rPr dirty="0" smtClean="0" sz="2000" spc="-15">
                <a:latin typeface="Tahoma"/>
                <a:cs typeface="Tahoma"/>
              </a:rPr>
              <a:t>t</a:t>
            </a:r>
            <a:r>
              <a:rPr dirty="0" smtClean="0" sz="2000" spc="5">
                <a:latin typeface="Tahoma"/>
                <a:cs typeface="Tahoma"/>
              </a:rPr>
              <a:t>i</a:t>
            </a:r>
            <a:r>
              <a:rPr dirty="0" smtClean="0" sz="2000" spc="-25">
                <a:latin typeface="Tahoma"/>
                <a:cs typeface="Tahoma"/>
              </a:rPr>
              <a:t>m</a:t>
            </a:r>
            <a:r>
              <a:rPr dirty="0" smtClean="0" sz="2000" spc="-15">
                <a:latin typeface="Tahoma"/>
                <a:cs typeface="Tahoma"/>
              </a:rPr>
              <a:t>e</a:t>
            </a:r>
            <a:r>
              <a:rPr dirty="0" smtClean="0" sz="2000" spc="200">
                <a:latin typeface="Tahoma"/>
                <a:cs typeface="Tahoma"/>
              </a:rPr>
              <a:t> </a:t>
            </a:r>
            <a:r>
              <a:rPr dirty="0" smtClean="0" baseline="5050" sz="3300" spc="172" i="1">
                <a:latin typeface="Times New Roman"/>
                <a:cs typeface="Times New Roman"/>
              </a:rPr>
              <a:t>t</a:t>
            </a:r>
            <a:r>
              <a:rPr dirty="0" smtClean="0" baseline="-14957" sz="1950" spc="120" i="1">
                <a:latin typeface="Times New Roman"/>
                <a:cs typeface="Times New Roman"/>
              </a:rPr>
              <a:t>L</a:t>
            </a:r>
            <a:r>
              <a:rPr dirty="0" smtClean="0" baseline="-14957" sz="1950" spc="-15">
                <a:latin typeface="Symbol"/>
                <a:cs typeface="Symbol"/>
              </a:rPr>
              <a:t></a:t>
            </a:r>
            <a:r>
              <a:rPr dirty="0" smtClean="0" baseline="-14957" sz="1950" spc="-284">
                <a:latin typeface="Times New Roman"/>
                <a:cs typeface="Times New Roman"/>
              </a:rPr>
              <a:t> </a:t>
            </a:r>
            <a:r>
              <a:rPr dirty="0" smtClean="0" baseline="-14957" sz="1950" spc="-15" i="1">
                <a:latin typeface="Times New Roman"/>
                <a:cs typeface="Times New Roman"/>
              </a:rPr>
              <a:t>K</a:t>
            </a:r>
            <a:r>
              <a:rPr dirty="0" smtClean="0" baseline="-14957" sz="1950" spc="-15" i="1">
                <a:latin typeface="Times New Roman"/>
                <a:cs typeface="Times New Roman"/>
              </a:rPr>
              <a:t>	</a:t>
            </a:r>
            <a:r>
              <a:rPr dirty="0" smtClean="0" sz="2000" spc="-10">
                <a:latin typeface="Tahoma"/>
                <a:cs typeface="Tahoma"/>
              </a:rPr>
              <a:t>.</a:t>
            </a:r>
            <a:endParaRPr sz="2000">
              <a:latin typeface="Tahoma"/>
              <a:cs typeface="Tahoma"/>
            </a:endParaRPr>
          </a:p>
          <a:p>
            <a:pPr marL="12700" marR="1125855">
              <a:lnSpc>
                <a:spcPct val="100000"/>
              </a:lnSpc>
              <a:spcBef>
                <a:spcPts val="395"/>
              </a:spcBef>
            </a:pPr>
            <a:r>
              <a:rPr dirty="0" smtClean="0" sz="2000" spc="-10">
                <a:latin typeface="Tahoma"/>
                <a:cs typeface="Tahoma"/>
              </a:rPr>
              <a:t>Label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all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the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branches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in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the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trellis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wi</a:t>
            </a:r>
            <a:r>
              <a:rPr dirty="0" smtClean="0" sz="2000" spc="-5">
                <a:latin typeface="Tahoma"/>
                <a:cs typeface="Tahoma"/>
              </a:rPr>
              <a:t>t</a:t>
            </a:r>
            <a:r>
              <a:rPr dirty="0" smtClean="0" sz="2000" spc="-15">
                <a:latin typeface="Tahoma"/>
                <a:cs typeface="Tahoma"/>
              </a:rPr>
              <a:t>h</a:t>
            </a:r>
            <a:r>
              <a:rPr dirty="0" smtClean="0" sz="2000" spc="-15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their</a:t>
            </a:r>
            <a:r>
              <a:rPr dirty="0" smtClean="0" sz="2000" spc="-10">
                <a:latin typeface="Tahoma"/>
                <a:cs typeface="Tahoma"/>
              </a:rPr>
              <a:t> corresponding</a:t>
            </a:r>
            <a:r>
              <a:rPr dirty="0" smtClean="0" sz="2000" spc="-5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branch</a:t>
            </a:r>
            <a:r>
              <a:rPr dirty="0" smtClean="0" sz="2000" spc="-5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metric.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92535" y="4134865"/>
            <a:ext cx="149225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>
                <a:solidFill>
                  <a:srgbClr val="FF832D"/>
                </a:solidFill>
                <a:latin typeface="Wingdings"/>
                <a:cs typeface="Wingdings"/>
              </a:rPr>
              <a:t></a:t>
            </a:r>
            <a:endParaRPr sz="1300">
              <a:latin typeface="Wingdings"/>
              <a:cs typeface="Wingding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92535" y="4804664"/>
            <a:ext cx="149225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>
                <a:solidFill>
                  <a:srgbClr val="FF832D"/>
                </a:solidFill>
                <a:latin typeface="Wingdings"/>
                <a:cs typeface="Wingdings"/>
              </a:rPr>
              <a:t></a:t>
            </a:r>
            <a:endParaRPr sz="1300">
              <a:latin typeface="Wingdings"/>
              <a:cs typeface="Wingding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25935" y="4715764"/>
            <a:ext cx="4329430" cy="3105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>
                <a:latin typeface="Tahoma"/>
                <a:cs typeface="Tahoma"/>
              </a:rPr>
              <a:t>For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5">
                <a:latin typeface="Tahoma"/>
                <a:cs typeface="Tahoma"/>
              </a:rPr>
              <a:t>each</a:t>
            </a:r>
            <a:r>
              <a:rPr dirty="0" smtClean="0" sz="2000" spc="-15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state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in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the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trellis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at</a:t>
            </a:r>
            <a:r>
              <a:rPr dirty="0" smtClean="0" sz="2000" spc="5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the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time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007220" y="4715764"/>
            <a:ext cx="923925" cy="3105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5">
                <a:latin typeface="Tahoma"/>
                <a:cs typeface="Tahoma"/>
              </a:rPr>
              <a:t>which</a:t>
            </a:r>
            <a:r>
              <a:rPr dirty="0" smtClean="0" sz="2000" spc="-15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is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25935" y="4925313"/>
            <a:ext cx="6913245" cy="4425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5">
                <a:latin typeface="Tahoma"/>
                <a:cs typeface="Tahoma"/>
              </a:rPr>
              <a:t>denoted</a:t>
            </a:r>
            <a:r>
              <a:rPr dirty="0" smtClean="0" sz="2000" spc="-15">
                <a:latin typeface="Tahoma"/>
                <a:cs typeface="Tahoma"/>
              </a:rPr>
              <a:t> </a:t>
            </a:r>
            <a:r>
              <a:rPr dirty="0" smtClean="0" sz="2000" spc="-15">
                <a:latin typeface="Tahoma"/>
                <a:cs typeface="Tahoma"/>
              </a:rPr>
              <a:t>by</a:t>
            </a:r>
            <a:r>
              <a:rPr dirty="0" smtClean="0" sz="2000" spc="40">
                <a:latin typeface="Tahoma"/>
                <a:cs typeface="Tahoma"/>
              </a:rPr>
              <a:t> </a:t>
            </a:r>
            <a:r>
              <a:rPr dirty="0" smtClean="0" baseline="-5050" sz="3300" spc="0" i="1">
                <a:latin typeface="Times New Roman"/>
                <a:cs typeface="Times New Roman"/>
              </a:rPr>
              <a:t>S</a:t>
            </a:r>
            <a:r>
              <a:rPr dirty="0" smtClean="0" baseline="-5050" sz="3300" spc="-517" i="1">
                <a:latin typeface="Times New Roman"/>
                <a:cs typeface="Times New Roman"/>
              </a:rPr>
              <a:t> </a:t>
            </a:r>
            <a:r>
              <a:rPr dirty="0" smtClean="0" baseline="-5050" sz="3300" spc="-15">
                <a:latin typeface="Times New Roman"/>
                <a:cs typeface="Times New Roman"/>
              </a:rPr>
              <a:t>(</a:t>
            </a:r>
            <a:r>
              <a:rPr dirty="0" smtClean="0" baseline="-5050" sz="3300" spc="0" i="1">
                <a:latin typeface="Times New Roman"/>
                <a:cs typeface="Times New Roman"/>
              </a:rPr>
              <a:t>t</a:t>
            </a:r>
            <a:r>
              <a:rPr dirty="0" smtClean="0" baseline="-5050" sz="3300" spc="195" i="1">
                <a:latin typeface="Times New Roman"/>
                <a:cs typeface="Times New Roman"/>
              </a:rPr>
              <a:t> </a:t>
            </a:r>
            <a:r>
              <a:rPr dirty="0" smtClean="0" baseline="-5050" sz="3300" spc="0">
                <a:latin typeface="Times New Roman"/>
                <a:cs typeface="Times New Roman"/>
              </a:rPr>
              <a:t>)</a:t>
            </a:r>
            <a:r>
              <a:rPr dirty="0" smtClean="0" baseline="-5050" sz="3300" spc="-434">
                <a:latin typeface="Times New Roman"/>
                <a:cs typeface="Times New Roman"/>
              </a:rPr>
              <a:t> </a:t>
            </a:r>
            <a:r>
              <a:rPr dirty="0" smtClean="0" baseline="-5050" sz="3300" spc="127">
                <a:latin typeface="Symbol"/>
                <a:cs typeface="Symbol"/>
              </a:rPr>
              <a:t></a:t>
            </a:r>
            <a:r>
              <a:rPr dirty="0" smtClean="0" baseline="-5050" sz="3300" spc="-142">
                <a:latin typeface="Times New Roman"/>
                <a:cs typeface="Times New Roman"/>
              </a:rPr>
              <a:t>{</a:t>
            </a:r>
            <a:r>
              <a:rPr dirty="0" smtClean="0" baseline="-5050" sz="3300" spc="-60">
                <a:latin typeface="Times New Roman"/>
                <a:cs typeface="Times New Roman"/>
              </a:rPr>
              <a:t>0</a:t>
            </a:r>
            <a:r>
              <a:rPr dirty="0" smtClean="0" baseline="-5050" sz="3300" spc="-307">
                <a:latin typeface="Times New Roman"/>
                <a:cs typeface="Times New Roman"/>
              </a:rPr>
              <a:t>,</a:t>
            </a:r>
            <a:r>
              <a:rPr dirty="0" smtClean="0" baseline="-5050" sz="3300" spc="-315">
                <a:latin typeface="Times New Roman"/>
                <a:cs typeface="Times New Roman"/>
              </a:rPr>
              <a:t>1</a:t>
            </a:r>
            <a:r>
              <a:rPr dirty="0" smtClean="0" baseline="-5050" sz="3300" spc="0">
                <a:latin typeface="Times New Roman"/>
                <a:cs typeface="Times New Roman"/>
              </a:rPr>
              <a:t>,...</a:t>
            </a:r>
            <a:r>
              <a:rPr dirty="0" smtClean="0" baseline="-5050" sz="3300" spc="52">
                <a:latin typeface="Times New Roman"/>
                <a:cs typeface="Times New Roman"/>
              </a:rPr>
              <a:t>,</a:t>
            </a:r>
            <a:r>
              <a:rPr dirty="0" smtClean="0" baseline="-5050" sz="3300" spc="179">
                <a:latin typeface="Times New Roman"/>
                <a:cs typeface="Times New Roman"/>
              </a:rPr>
              <a:t>2</a:t>
            </a:r>
            <a:r>
              <a:rPr dirty="0" smtClean="0" baseline="35555" sz="1875" spc="22" i="1">
                <a:latin typeface="Times New Roman"/>
                <a:cs typeface="Times New Roman"/>
              </a:rPr>
              <a:t>K</a:t>
            </a:r>
            <a:r>
              <a:rPr dirty="0" smtClean="0" baseline="35555" sz="1875" spc="-165" i="1">
                <a:latin typeface="Times New Roman"/>
                <a:cs typeface="Times New Roman"/>
              </a:rPr>
              <a:t> </a:t>
            </a:r>
            <a:r>
              <a:rPr dirty="0" smtClean="0" baseline="35555" sz="1875" spc="-89">
                <a:latin typeface="Symbol"/>
                <a:cs typeface="Symbol"/>
              </a:rPr>
              <a:t></a:t>
            </a:r>
            <a:r>
              <a:rPr dirty="0" smtClean="0" baseline="35555" sz="1875" spc="30">
                <a:latin typeface="Times New Roman"/>
                <a:cs typeface="Times New Roman"/>
              </a:rPr>
              <a:t>1</a:t>
            </a:r>
            <a:r>
              <a:rPr dirty="0" smtClean="0" baseline="-5050" sz="3300" spc="254">
                <a:latin typeface="Times New Roman"/>
                <a:cs typeface="Times New Roman"/>
              </a:rPr>
              <a:t>}</a:t>
            </a:r>
            <a:r>
              <a:rPr dirty="0" smtClean="0" sz="2000" spc="-10">
                <a:latin typeface="Tahoma"/>
                <a:cs typeface="Tahoma"/>
              </a:rPr>
              <a:t>,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define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5">
                <a:latin typeface="Tahoma"/>
                <a:cs typeface="Tahoma"/>
              </a:rPr>
              <a:t>a</a:t>
            </a:r>
            <a:r>
              <a:rPr dirty="0" smtClean="0" sz="2000" spc="-15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parameter</a:t>
            </a:r>
            <a:r>
              <a:rPr dirty="0" smtClean="0" sz="2000" spc="-335">
                <a:latin typeface="Tahoma"/>
                <a:cs typeface="Tahoma"/>
              </a:rPr>
              <a:t> </a:t>
            </a:r>
            <a:r>
              <a:rPr dirty="0" smtClean="0" baseline="5420" sz="3075" spc="67">
                <a:latin typeface="Symbol"/>
                <a:cs typeface="Symbol"/>
              </a:rPr>
              <a:t></a:t>
            </a:r>
            <a:r>
              <a:rPr dirty="0" smtClean="0" baseline="5050" sz="4125" spc="-359">
                <a:latin typeface="Symbol"/>
                <a:cs typeface="Symbol"/>
              </a:rPr>
              <a:t></a:t>
            </a:r>
            <a:r>
              <a:rPr dirty="0" smtClean="0" baseline="5420" sz="3075" spc="15" i="1">
                <a:latin typeface="Times New Roman"/>
                <a:cs typeface="Times New Roman"/>
              </a:rPr>
              <a:t>S</a:t>
            </a:r>
            <a:r>
              <a:rPr dirty="0" smtClean="0" baseline="5420" sz="3075" spc="-487" i="1">
                <a:latin typeface="Times New Roman"/>
                <a:cs typeface="Times New Roman"/>
              </a:rPr>
              <a:t> </a:t>
            </a:r>
            <a:r>
              <a:rPr dirty="0" smtClean="0" baseline="5420" sz="3075" spc="-7">
                <a:latin typeface="Times New Roman"/>
                <a:cs typeface="Times New Roman"/>
              </a:rPr>
              <a:t>(</a:t>
            </a:r>
            <a:r>
              <a:rPr dirty="0" smtClean="0" baseline="5420" sz="3075" spc="52" i="1">
                <a:latin typeface="Times New Roman"/>
                <a:cs typeface="Times New Roman"/>
              </a:rPr>
              <a:t>t</a:t>
            </a:r>
            <a:r>
              <a:rPr dirty="0" smtClean="0" baseline="-13888" sz="1800" spc="0" i="1">
                <a:latin typeface="Times New Roman"/>
                <a:cs typeface="Times New Roman"/>
              </a:rPr>
              <a:t>i</a:t>
            </a:r>
            <a:r>
              <a:rPr dirty="0" smtClean="0" baseline="-13888" sz="1800" spc="-37" i="1">
                <a:latin typeface="Times New Roman"/>
                <a:cs typeface="Times New Roman"/>
              </a:rPr>
              <a:t> </a:t>
            </a:r>
            <a:r>
              <a:rPr dirty="0" smtClean="0" baseline="5420" sz="3075" spc="7">
                <a:latin typeface="Times New Roman"/>
                <a:cs typeface="Times New Roman"/>
              </a:rPr>
              <a:t>),</a:t>
            </a:r>
            <a:r>
              <a:rPr dirty="0" smtClean="0" baseline="5420" sz="3075" spc="-502">
                <a:latin typeface="Times New Roman"/>
                <a:cs typeface="Times New Roman"/>
              </a:rPr>
              <a:t> </a:t>
            </a:r>
            <a:r>
              <a:rPr dirty="0" smtClean="0" baseline="5420" sz="3075" spc="52" i="1">
                <a:latin typeface="Times New Roman"/>
                <a:cs typeface="Times New Roman"/>
              </a:rPr>
              <a:t>t</a:t>
            </a:r>
            <a:r>
              <a:rPr dirty="0" smtClean="0" baseline="-13888" sz="1800" spc="0" i="1">
                <a:latin typeface="Times New Roman"/>
                <a:cs typeface="Times New Roman"/>
              </a:rPr>
              <a:t>i</a:t>
            </a:r>
            <a:r>
              <a:rPr dirty="0" smtClean="0" baseline="-13888" sz="1800" spc="60" i="1">
                <a:latin typeface="Times New Roman"/>
                <a:cs typeface="Times New Roman"/>
              </a:rPr>
              <a:t> </a:t>
            </a:r>
            <a:r>
              <a:rPr dirty="0" smtClean="0" baseline="5050" sz="4125" spc="-359">
                <a:latin typeface="Symbol"/>
                <a:cs typeface="Symbol"/>
              </a:rPr>
              <a:t></a:t>
            </a:r>
            <a:endParaRPr baseline="5050" sz="4125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35335" y="5211068"/>
            <a:ext cx="3766820" cy="5562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033780">
              <a:lnSpc>
                <a:spcPct val="100000"/>
              </a:lnSpc>
            </a:pPr>
            <a:r>
              <a:rPr dirty="0" smtClean="0" sz="1250" spc="5" i="1">
                <a:latin typeface="Times New Roman"/>
                <a:cs typeface="Times New Roman"/>
              </a:rPr>
              <a:t>i</a:t>
            </a: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ts val="2845"/>
              </a:lnSpc>
              <a:tabLst>
                <a:tab pos="621665" algn="l"/>
              </a:tabLst>
            </a:pPr>
            <a:r>
              <a:rPr dirty="0" smtClean="0" sz="2400">
                <a:solidFill>
                  <a:srgbClr val="FF63B1"/>
                </a:solidFill>
                <a:latin typeface="Tahoma"/>
                <a:cs typeface="Tahoma"/>
              </a:rPr>
              <a:t>B.	</a:t>
            </a:r>
            <a:r>
              <a:rPr dirty="0" smtClean="0" sz="2400" spc="-5">
                <a:latin typeface="Tahoma"/>
                <a:cs typeface="Tahoma"/>
              </a:rPr>
              <a:t>Then</a:t>
            </a:r>
            <a:r>
              <a:rPr dirty="0" smtClean="0" sz="2400" spc="0">
                <a:latin typeface="Tahoma"/>
                <a:cs typeface="Tahoma"/>
              </a:rPr>
              <a:t>,</a:t>
            </a:r>
            <a:r>
              <a:rPr dirty="0" smtClean="0" sz="2400" spc="-5">
                <a:latin typeface="Tahoma"/>
                <a:cs typeface="Tahoma"/>
              </a:rPr>
              <a:t> d</a:t>
            </a:r>
            <a:r>
              <a:rPr dirty="0" smtClean="0" sz="2400" spc="0">
                <a:latin typeface="Tahoma"/>
                <a:cs typeface="Tahoma"/>
              </a:rPr>
              <a:t>o</a:t>
            </a:r>
            <a:r>
              <a:rPr dirty="0" smtClean="0" sz="2400" spc="-5">
                <a:latin typeface="Tahoma"/>
                <a:cs typeface="Tahoma"/>
              </a:rPr>
              <a:t> th</a:t>
            </a:r>
            <a:r>
              <a:rPr dirty="0" smtClean="0" sz="2400" spc="0">
                <a:latin typeface="Tahoma"/>
                <a:cs typeface="Tahoma"/>
              </a:rPr>
              <a:t>e</a:t>
            </a:r>
            <a:r>
              <a:rPr dirty="0" smtClean="0" sz="2400" spc="-5">
                <a:latin typeface="Tahoma"/>
                <a:cs typeface="Tahoma"/>
              </a:rPr>
              <a:t> following: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736213" y="4692142"/>
            <a:ext cx="141605" cy="3600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30" i="1">
                <a:latin typeface="Times New Roman"/>
                <a:cs typeface="Times New Roman"/>
              </a:rPr>
              <a:t>t</a:t>
            </a:r>
            <a:r>
              <a:rPr dirty="0" smtClean="0" baseline="-24154" sz="1725" spc="0" i="1">
                <a:latin typeface="Times New Roman"/>
                <a:cs typeface="Times New Roman"/>
              </a:rPr>
              <a:t>i</a:t>
            </a:r>
            <a:endParaRPr baseline="-24154" sz="1725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3545204">
              <a:lnSpc>
                <a:spcPts val="4315"/>
              </a:lnSpc>
            </a:pPr>
            <a:r>
              <a:rPr dirty="0" smtClean="0" sz="3600">
                <a:solidFill>
                  <a:srgbClr val="FF0065"/>
                </a:solidFill>
                <a:latin typeface="Tahoma"/>
                <a:cs typeface="Tahoma"/>
              </a:rPr>
              <a:t>The Viterbi</a:t>
            </a:r>
            <a:r>
              <a:rPr dirty="0" smtClean="0" sz="3600" spc="5">
                <a:solidFill>
                  <a:srgbClr val="FF0065"/>
                </a:solidFill>
                <a:latin typeface="Tahoma"/>
                <a:cs typeface="Tahoma"/>
              </a:rPr>
              <a:t> </a:t>
            </a:r>
            <a:r>
              <a:rPr dirty="0" smtClean="0" sz="3600" spc="0">
                <a:solidFill>
                  <a:srgbClr val="FF0065"/>
                </a:solidFill>
                <a:latin typeface="Tahoma"/>
                <a:cs typeface="Tahoma"/>
              </a:rPr>
              <a:t>algorithm - cont’d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 spc="-10">
                <a:latin typeface="Tahoma"/>
                <a:cs typeface="Tahoma"/>
              </a:rPr>
              <a:t>10</a:t>
            </a:fld>
            <a:endParaRPr sz="1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44935" y="1428750"/>
            <a:ext cx="1794510" cy="8039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546100" indent="-533400">
              <a:lnSpc>
                <a:spcPct val="100000"/>
              </a:lnSpc>
              <a:buClr>
                <a:srgbClr val="FF832D"/>
              </a:buClr>
              <a:buFont typeface="Tahoma"/>
              <a:buAutoNum type="arabicPeriod"/>
              <a:tabLst>
                <a:tab pos="545465" algn="l"/>
              </a:tabLst>
            </a:pPr>
            <a:r>
              <a:rPr dirty="0" smtClean="0" sz="2400" spc="0">
                <a:latin typeface="Tahoma"/>
                <a:cs typeface="Tahoma"/>
              </a:rPr>
              <a:t>Set</a:t>
            </a:r>
            <a:endParaRPr sz="2400">
              <a:latin typeface="Tahoma"/>
              <a:cs typeface="Tahoma"/>
            </a:endParaRPr>
          </a:p>
          <a:p>
            <a:pPr marL="546100" indent="-533400">
              <a:lnSpc>
                <a:spcPct val="100000"/>
              </a:lnSpc>
              <a:spcBef>
                <a:spcPts val="280"/>
              </a:spcBef>
              <a:buClr>
                <a:srgbClr val="FF832D"/>
              </a:buClr>
              <a:buFont typeface="Tahoma"/>
              <a:buAutoNum type="arabicPeriod"/>
              <a:tabLst>
                <a:tab pos="545465" algn="l"/>
                <a:tab pos="1664970" algn="l"/>
              </a:tabLst>
            </a:pPr>
            <a:r>
              <a:rPr dirty="0" smtClean="0" sz="2400" spc="-5">
                <a:latin typeface="Tahoma"/>
                <a:cs typeface="Tahoma"/>
              </a:rPr>
              <a:t>A</a:t>
            </a:r>
            <a:r>
              <a:rPr dirty="0" smtClean="0" sz="2400" spc="0">
                <a:latin typeface="Tahoma"/>
                <a:cs typeface="Tahoma"/>
              </a:rPr>
              <a:t>t</a:t>
            </a:r>
            <a:r>
              <a:rPr dirty="0" smtClean="0" sz="2400" spc="-5">
                <a:latin typeface="Tahoma"/>
                <a:cs typeface="Tahoma"/>
              </a:rPr>
              <a:t> tim</a:t>
            </a:r>
            <a:r>
              <a:rPr dirty="0" smtClean="0" sz="2400" spc="0">
                <a:latin typeface="Tahoma"/>
                <a:cs typeface="Tahoma"/>
              </a:rPr>
              <a:t>e	</a:t>
            </a:r>
            <a:r>
              <a:rPr dirty="0" smtClean="0" baseline="1388" sz="3000" spc="44" i="1">
                <a:latin typeface="Times New Roman"/>
                <a:cs typeface="Times New Roman"/>
              </a:rPr>
              <a:t>t</a:t>
            </a:r>
            <a:r>
              <a:rPr dirty="0" smtClean="0" baseline="-21739" sz="1725" spc="0" i="1">
                <a:latin typeface="Times New Roman"/>
                <a:cs typeface="Times New Roman"/>
              </a:rPr>
              <a:t>i</a:t>
            </a:r>
            <a:endParaRPr baseline="-21739" sz="1725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74803" y="1455420"/>
            <a:ext cx="1785620" cy="4146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273810" algn="l"/>
              </a:tabLst>
            </a:pPr>
            <a:r>
              <a:rPr dirty="0" smtClean="0" sz="2100" spc="40">
                <a:latin typeface="Symbol"/>
                <a:cs typeface="Symbol"/>
              </a:rPr>
              <a:t></a:t>
            </a:r>
            <a:r>
              <a:rPr dirty="0" smtClean="0" sz="2100" spc="20">
                <a:latin typeface="Times New Roman"/>
                <a:cs typeface="Times New Roman"/>
              </a:rPr>
              <a:t>(</a:t>
            </a:r>
            <a:r>
              <a:rPr dirty="0" smtClean="0" sz="2100" spc="-45">
                <a:latin typeface="Times New Roman"/>
                <a:cs typeface="Times New Roman"/>
              </a:rPr>
              <a:t>0</a:t>
            </a:r>
            <a:r>
              <a:rPr dirty="0" smtClean="0" sz="2100" spc="0">
                <a:latin typeface="Times New Roman"/>
                <a:cs typeface="Times New Roman"/>
              </a:rPr>
              <a:t>,</a:t>
            </a:r>
            <a:r>
              <a:rPr dirty="0" smtClean="0" sz="2100" spc="-330">
                <a:latin typeface="Times New Roman"/>
                <a:cs typeface="Times New Roman"/>
              </a:rPr>
              <a:t> </a:t>
            </a:r>
            <a:r>
              <a:rPr dirty="0" smtClean="0" sz="2100" spc="-65" i="1">
                <a:latin typeface="Times New Roman"/>
                <a:cs typeface="Times New Roman"/>
              </a:rPr>
              <a:t>t</a:t>
            </a:r>
            <a:r>
              <a:rPr dirty="0" smtClean="0" baseline="-23148" sz="1800" spc="15">
                <a:latin typeface="Times New Roman"/>
                <a:cs typeface="Times New Roman"/>
              </a:rPr>
              <a:t>1</a:t>
            </a:r>
            <a:r>
              <a:rPr dirty="0" smtClean="0" baseline="-23148" sz="1800" spc="-240">
                <a:latin typeface="Times New Roman"/>
                <a:cs typeface="Times New Roman"/>
              </a:rPr>
              <a:t> </a:t>
            </a:r>
            <a:r>
              <a:rPr dirty="0" smtClean="0" sz="2100" spc="0">
                <a:latin typeface="Times New Roman"/>
                <a:cs typeface="Times New Roman"/>
              </a:rPr>
              <a:t>)</a:t>
            </a:r>
            <a:r>
              <a:rPr dirty="0" smtClean="0" sz="2100" spc="-50">
                <a:latin typeface="Times New Roman"/>
                <a:cs typeface="Times New Roman"/>
              </a:rPr>
              <a:t> </a:t>
            </a:r>
            <a:r>
              <a:rPr dirty="0" smtClean="0" sz="2100" spc="0">
                <a:latin typeface="Symbol"/>
                <a:cs typeface="Symbol"/>
              </a:rPr>
              <a:t></a:t>
            </a:r>
            <a:r>
              <a:rPr dirty="0" smtClean="0" sz="2100" spc="-75">
                <a:latin typeface="Times New Roman"/>
                <a:cs typeface="Times New Roman"/>
              </a:rPr>
              <a:t> </a:t>
            </a:r>
            <a:r>
              <a:rPr dirty="0" smtClean="0" sz="2100" spc="0">
                <a:latin typeface="Times New Roman"/>
                <a:cs typeface="Times New Roman"/>
              </a:rPr>
              <a:t>0	</a:t>
            </a:r>
            <a:r>
              <a:rPr dirty="0" smtClean="0" baseline="4629" sz="3600" spc="0">
                <a:latin typeface="Tahoma"/>
                <a:cs typeface="Tahoma"/>
              </a:rPr>
              <a:t>and</a:t>
            </a:r>
            <a:endParaRPr baseline="4629" sz="36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27014" y="1830323"/>
            <a:ext cx="5069205" cy="3702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400">
                <a:latin typeface="Tahoma"/>
                <a:cs typeface="Tahoma"/>
              </a:rPr>
              <a:t>,</a:t>
            </a:r>
            <a:r>
              <a:rPr dirty="0" smtClean="0" sz="2400" spc="-5">
                <a:latin typeface="Tahoma"/>
                <a:cs typeface="Tahoma"/>
              </a:rPr>
              <a:t> comput</a:t>
            </a:r>
            <a:r>
              <a:rPr dirty="0" smtClean="0" sz="2400" spc="0">
                <a:latin typeface="Tahoma"/>
                <a:cs typeface="Tahoma"/>
              </a:rPr>
              <a:t>e</a:t>
            </a:r>
            <a:r>
              <a:rPr dirty="0" smtClean="0" sz="2400" spc="-5">
                <a:latin typeface="Tahoma"/>
                <a:cs typeface="Tahoma"/>
              </a:rPr>
              <a:t> th</a:t>
            </a:r>
            <a:r>
              <a:rPr dirty="0" smtClean="0" sz="2400" spc="0">
                <a:latin typeface="Tahoma"/>
                <a:cs typeface="Tahoma"/>
              </a:rPr>
              <a:t>e</a:t>
            </a:r>
            <a:r>
              <a:rPr dirty="0" smtClean="0" sz="2400" spc="-5">
                <a:latin typeface="Tahoma"/>
                <a:cs typeface="Tahoma"/>
              </a:rPr>
              <a:t> partia</a:t>
            </a:r>
            <a:r>
              <a:rPr dirty="0" smtClean="0" sz="2400" spc="0">
                <a:latin typeface="Tahoma"/>
                <a:cs typeface="Tahoma"/>
              </a:rPr>
              <a:t>l</a:t>
            </a:r>
            <a:r>
              <a:rPr dirty="0" smtClean="0" sz="2400" spc="-5">
                <a:latin typeface="Tahoma"/>
                <a:cs typeface="Tahoma"/>
              </a:rPr>
              <a:t> pat</a:t>
            </a:r>
            <a:r>
              <a:rPr dirty="0" smtClean="0" sz="2400" spc="0">
                <a:latin typeface="Tahoma"/>
                <a:cs typeface="Tahoma"/>
              </a:rPr>
              <a:t>h</a:t>
            </a:r>
            <a:r>
              <a:rPr dirty="0" smtClean="0" sz="2400" spc="-5">
                <a:latin typeface="Tahoma"/>
                <a:cs typeface="Tahoma"/>
              </a:rPr>
              <a:t> metric</a:t>
            </a:r>
            <a:r>
              <a:rPr dirty="0" smtClean="0" sz="2400" spc="0">
                <a:latin typeface="Tahoma"/>
                <a:cs typeface="Tahoma"/>
              </a:rPr>
              <a:t>s</a:t>
            </a:r>
            <a:r>
              <a:rPr dirty="0" smtClean="0" sz="2400" spc="-5">
                <a:latin typeface="Tahoma"/>
                <a:cs typeface="Tahoma"/>
              </a:rPr>
              <a:t> for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87735" y="2158746"/>
            <a:ext cx="7722234" cy="38557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003300">
              <a:lnSpc>
                <a:spcPct val="100000"/>
              </a:lnSpc>
            </a:pPr>
            <a:r>
              <a:rPr dirty="0" smtClean="0" sz="2400">
                <a:latin typeface="Tahoma"/>
                <a:cs typeface="Tahoma"/>
              </a:rPr>
              <a:t>all the paths entering each state.</a:t>
            </a:r>
            <a:endParaRPr sz="2400">
              <a:latin typeface="Tahoma"/>
              <a:cs typeface="Tahoma"/>
            </a:endParaRPr>
          </a:p>
          <a:p>
            <a:pPr marL="1003300" marR="12700" indent="-533400">
              <a:lnSpc>
                <a:spcPct val="88700"/>
              </a:lnSpc>
              <a:spcBef>
                <a:spcPts val="175"/>
              </a:spcBef>
              <a:buClr>
                <a:srgbClr val="FF832D"/>
              </a:buClr>
              <a:buFont typeface="Tahoma"/>
              <a:buAutoNum type="arabicPeriod" startAt="3"/>
              <a:tabLst>
                <a:tab pos="1002665" algn="l"/>
                <a:tab pos="1634489" algn="l"/>
              </a:tabLst>
            </a:pPr>
            <a:r>
              <a:rPr dirty="0" smtClean="0" sz="2400" spc="-5">
                <a:latin typeface="Tahoma"/>
                <a:cs typeface="Tahoma"/>
              </a:rPr>
              <a:t>Se</a:t>
            </a:r>
            <a:r>
              <a:rPr dirty="0" smtClean="0" sz="2400" spc="0">
                <a:latin typeface="Tahoma"/>
                <a:cs typeface="Tahoma"/>
              </a:rPr>
              <a:t>t	</a:t>
            </a:r>
            <a:r>
              <a:rPr dirty="0" smtClean="0" baseline="5050" sz="3300" spc="60">
                <a:latin typeface="Symbol"/>
                <a:cs typeface="Symbol"/>
              </a:rPr>
              <a:t></a:t>
            </a:r>
            <a:r>
              <a:rPr dirty="0" smtClean="0" baseline="3831" sz="4350" spc="-375">
                <a:latin typeface="Symbol"/>
                <a:cs typeface="Symbol"/>
              </a:rPr>
              <a:t></a:t>
            </a:r>
            <a:r>
              <a:rPr dirty="0" smtClean="0" baseline="5050" sz="3300" spc="0" i="1">
                <a:latin typeface="Times New Roman"/>
                <a:cs typeface="Times New Roman"/>
              </a:rPr>
              <a:t>S</a:t>
            </a:r>
            <a:r>
              <a:rPr dirty="0" smtClean="0" baseline="5050" sz="3300" spc="-517" i="1">
                <a:latin typeface="Times New Roman"/>
                <a:cs typeface="Times New Roman"/>
              </a:rPr>
              <a:t> </a:t>
            </a:r>
            <a:r>
              <a:rPr dirty="0" smtClean="0" baseline="5050" sz="3300" spc="-22">
                <a:latin typeface="Times New Roman"/>
                <a:cs typeface="Times New Roman"/>
              </a:rPr>
              <a:t>(</a:t>
            </a:r>
            <a:r>
              <a:rPr dirty="0" smtClean="0" baseline="5050" sz="3300" spc="52" i="1">
                <a:latin typeface="Times New Roman"/>
                <a:cs typeface="Times New Roman"/>
              </a:rPr>
              <a:t>t</a:t>
            </a:r>
            <a:r>
              <a:rPr dirty="0" smtClean="0" baseline="-14957" sz="1950" spc="-7" i="1">
                <a:latin typeface="Times New Roman"/>
                <a:cs typeface="Times New Roman"/>
              </a:rPr>
              <a:t>i</a:t>
            </a:r>
            <a:r>
              <a:rPr dirty="0" smtClean="0" baseline="-14957" sz="1950" spc="-52" i="1">
                <a:latin typeface="Times New Roman"/>
                <a:cs typeface="Times New Roman"/>
              </a:rPr>
              <a:t> </a:t>
            </a:r>
            <a:r>
              <a:rPr dirty="0" smtClean="0" baseline="5050" sz="3300" spc="0">
                <a:latin typeface="Times New Roman"/>
                <a:cs typeface="Times New Roman"/>
              </a:rPr>
              <a:t>),</a:t>
            </a:r>
            <a:r>
              <a:rPr dirty="0" smtClean="0" baseline="5050" sz="3300" spc="-532">
                <a:latin typeface="Times New Roman"/>
                <a:cs typeface="Times New Roman"/>
              </a:rPr>
              <a:t> </a:t>
            </a:r>
            <a:r>
              <a:rPr dirty="0" smtClean="0" baseline="5050" sz="3300" spc="44" i="1">
                <a:latin typeface="Times New Roman"/>
                <a:cs typeface="Times New Roman"/>
              </a:rPr>
              <a:t>t</a:t>
            </a:r>
            <a:r>
              <a:rPr dirty="0" smtClean="0" baseline="-14957" sz="1950" spc="-7" i="1">
                <a:latin typeface="Times New Roman"/>
                <a:cs typeface="Times New Roman"/>
              </a:rPr>
              <a:t>i</a:t>
            </a:r>
            <a:r>
              <a:rPr dirty="0" smtClean="0" baseline="-14957" sz="1950" spc="60" i="1">
                <a:latin typeface="Times New Roman"/>
                <a:cs typeface="Times New Roman"/>
              </a:rPr>
              <a:t> </a:t>
            </a:r>
            <a:r>
              <a:rPr dirty="0" smtClean="0" baseline="3831" sz="4350" spc="-367">
                <a:latin typeface="Symbol"/>
                <a:cs typeface="Symbol"/>
              </a:rPr>
              <a:t></a:t>
            </a:r>
            <a:r>
              <a:rPr dirty="0" smtClean="0" baseline="3831" sz="4350" spc="-127">
                <a:latin typeface="Times New Roman"/>
                <a:cs typeface="Times New Roman"/>
              </a:rPr>
              <a:t> </a:t>
            </a:r>
            <a:r>
              <a:rPr dirty="0" smtClean="0" sz="2400" spc="-5">
                <a:latin typeface="Tahoma"/>
                <a:cs typeface="Tahoma"/>
              </a:rPr>
              <a:t>equa</a:t>
            </a:r>
            <a:r>
              <a:rPr dirty="0" smtClean="0" sz="2400" spc="0">
                <a:latin typeface="Tahoma"/>
                <a:cs typeface="Tahoma"/>
              </a:rPr>
              <a:t>l</a:t>
            </a:r>
            <a:r>
              <a:rPr dirty="0" smtClean="0" sz="2400" spc="-5">
                <a:latin typeface="Tahoma"/>
                <a:cs typeface="Tahoma"/>
              </a:rPr>
              <a:t> t</a:t>
            </a:r>
            <a:r>
              <a:rPr dirty="0" smtClean="0" sz="2400" spc="0">
                <a:latin typeface="Tahoma"/>
                <a:cs typeface="Tahoma"/>
              </a:rPr>
              <a:t>o</a:t>
            </a:r>
            <a:r>
              <a:rPr dirty="0" smtClean="0" sz="2400" spc="-5">
                <a:latin typeface="Tahoma"/>
                <a:cs typeface="Tahoma"/>
              </a:rPr>
              <a:t> th</a:t>
            </a:r>
            <a:r>
              <a:rPr dirty="0" smtClean="0" sz="2400" spc="0">
                <a:latin typeface="Tahoma"/>
                <a:cs typeface="Tahoma"/>
              </a:rPr>
              <a:t>e</a:t>
            </a:r>
            <a:r>
              <a:rPr dirty="0" smtClean="0" sz="2400" spc="-5">
                <a:latin typeface="Tahoma"/>
                <a:cs typeface="Tahoma"/>
              </a:rPr>
              <a:t> bes</a:t>
            </a:r>
            <a:r>
              <a:rPr dirty="0" smtClean="0" sz="2400" spc="0">
                <a:latin typeface="Tahoma"/>
                <a:cs typeface="Tahoma"/>
              </a:rPr>
              <a:t>t</a:t>
            </a:r>
            <a:r>
              <a:rPr dirty="0" smtClean="0" sz="2400" spc="-5">
                <a:latin typeface="Tahoma"/>
                <a:cs typeface="Tahoma"/>
              </a:rPr>
              <a:t> partia</a:t>
            </a:r>
            <a:r>
              <a:rPr dirty="0" smtClean="0" sz="2400" spc="0">
                <a:latin typeface="Tahoma"/>
                <a:cs typeface="Tahoma"/>
              </a:rPr>
              <a:t>l</a:t>
            </a:r>
            <a:r>
              <a:rPr dirty="0" smtClean="0" sz="2400" spc="-5">
                <a:latin typeface="Tahoma"/>
                <a:cs typeface="Tahoma"/>
              </a:rPr>
              <a:t> pat</a:t>
            </a:r>
            <a:r>
              <a:rPr dirty="0" smtClean="0" sz="2400" spc="0">
                <a:latin typeface="Tahoma"/>
                <a:cs typeface="Tahoma"/>
              </a:rPr>
              <a:t>h</a:t>
            </a:r>
            <a:r>
              <a:rPr dirty="0" smtClean="0" sz="2400" spc="-5">
                <a:latin typeface="Tahoma"/>
                <a:cs typeface="Tahoma"/>
              </a:rPr>
              <a:t> metric</a:t>
            </a:r>
            <a:r>
              <a:rPr dirty="0" smtClean="0" sz="2400" spc="-5">
                <a:latin typeface="Tahoma"/>
                <a:cs typeface="Tahoma"/>
              </a:rPr>
              <a:t> </a:t>
            </a:r>
            <a:r>
              <a:rPr dirty="0" smtClean="0" sz="2400" spc="0">
                <a:latin typeface="Tahoma"/>
                <a:cs typeface="Tahoma"/>
              </a:rPr>
              <a:t>entering</a:t>
            </a:r>
            <a:r>
              <a:rPr dirty="0" smtClean="0" sz="2400" spc="-5">
                <a:latin typeface="Tahoma"/>
                <a:cs typeface="Tahoma"/>
              </a:rPr>
              <a:t> </a:t>
            </a:r>
            <a:r>
              <a:rPr dirty="0" smtClean="0" sz="2400" spc="0">
                <a:latin typeface="Tahoma"/>
                <a:cs typeface="Tahoma"/>
              </a:rPr>
              <a:t>each</a:t>
            </a:r>
            <a:r>
              <a:rPr dirty="0" smtClean="0" sz="2400" spc="-5">
                <a:latin typeface="Tahoma"/>
                <a:cs typeface="Tahoma"/>
              </a:rPr>
              <a:t> </a:t>
            </a:r>
            <a:r>
              <a:rPr dirty="0" smtClean="0" sz="2400" spc="0">
                <a:latin typeface="Tahoma"/>
                <a:cs typeface="Tahoma"/>
              </a:rPr>
              <a:t>state</a:t>
            </a:r>
            <a:r>
              <a:rPr dirty="0" smtClean="0" sz="2400" spc="-5">
                <a:latin typeface="Tahoma"/>
                <a:cs typeface="Tahoma"/>
              </a:rPr>
              <a:t> </a:t>
            </a:r>
            <a:r>
              <a:rPr dirty="0" smtClean="0" sz="2400" spc="0">
                <a:latin typeface="Tahoma"/>
                <a:cs typeface="Tahoma"/>
              </a:rPr>
              <a:t>at</a:t>
            </a:r>
            <a:r>
              <a:rPr dirty="0" smtClean="0" sz="2400" spc="-5">
                <a:latin typeface="Tahoma"/>
                <a:cs typeface="Tahoma"/>
              </a:rPr>
              <a:t> </a:t>
            </a:r>
            <a:r>
              <a:rPr dirty="0" smtClean="0" sz="2400" spc="0">
                <a:latin typeface="Tahoma"/>
                <a:cs typeface="Tahoma"/>
              </a:rPr>
              <a:t>time</a:t>
            </a:r>
            <a:r>
              <a:rPr dirty="0" smtClean="0" sz="2400" spc="204">
                <a:latin typeface="Tahoma"/>
                <a:cs typeface="Tahoma"/>
              </a:rPr>
              <a:t> </a:t>
            </a:r>
            <a:r>
              <a:rPr dirty="0" smtClean="0" baseline="4629" sz="3600" spc="60" i="1">
                <a:latin typeface="Times New Roman"/>
                <a:cs typeface="Times New Roman"/>
              </a:rPr>
              <a:t>t</a:t>
            </a:r>
            <a:r>
              <a:rPr dirty="0" smtClean="0" baseline="-15873" sz="2100" spc="0" i="1">
                <a:latin typeface="Times New Roman"/>
                <a:cs typeface="Times New Roman"/>
              </a:rPr>
              <a:t>i</a:t>
            </a:r>
            <a:r>
              <a:rPr dirty="0" smtClean="0" baseline="-15873" sz="2100" spc="-232" i="1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ahoma"/>
                <a:cs typeface="Tahoma"/>
              </a:rPr>
              <a:t>.</a:t>
            </a:r>
            <a:endParaRPr sz="2400">
              <a:latin typeface="Tahoma"/>
              <a:cs typeface="Tahoma"/>
            </a:endParaRPr>
          </a:p>
          <a:p>
            <a:pPr>
              <a:lnSpc>
                <a:spcPts val="600"/>
              </a:lnSpc>
              <a:spcBef>
                <a:spcPts val="9"/>
              </a:spcBef>
              <a:buClr>
                <a:srgbClr val="FF832D"/>
              </a:buClr>
              <a:buFont typeface="Tahoma"/>
              <a:buAutoNum type="arabicPeriod" startAt="3"/>
            </a:pPr>
            <a:endParaRPr sz="600"/>
          </a:p>
          <a:p>
            <a:pPr marL="1003300" marR="42545">
              <a:lnSpc>
                <a:spcPts val="2590"/>
              </a:lnSpc>
            </a:pPr>
            <a:r>
              <a:rPr dirty="0" smtClean="0" sz="2400">
                <a:latin typeface="Tahoma"/>
                <a:cs typeface="Tahoma"/>
              </a:rPr>
              <a:t>Keep</a:t>
            </a:r>
            <a:r>
              <a:rPr dirty="0" smtClean="0" sz="2400" spc="-5">
                <a:latin typeface="Tahoma"/>
                <a:cs typeface="Tahoma"/>
              </a:rPr>
              <a:t> </a:t>
            </a:r>
            <a:r>
              <a:rPr dirty="0" smtClean="0" sz="2400" spc="0">
                <a:latin typeface="Tahoma"/>
                <a:cs typeface="Tahoma"/>
              </a:rPr>
              <a:t>the</a:t>
            </a:r>
            <a:r>
              <a:rPr dirty="0" smtClean="0" sz="2400" spc="-5">
                <a:latin typeface="Tahoma"/>
                <a:cs typeface="Tahoma"/>
              </a:rPr>
              <a:t> </a:t>
            </a:r>
            <a:r>
              <a:rPr dirty="0" smtClean="0" sz="2400" spc="0">
                <a:latin typeface="Tahoma"/>
                <a:cs typeface="Tahoma"/>
              </a:rPr>
              <a:t>survivor</a:t>
            </a:r>
            <a:r>
              <a:rPr dirty="0" smtClean="0" sz="2400" spc="-5">
                <a:latin typeface="Tahoma"/>
                <a:cs typeface="Tahoma"/>
              </a:rPr>
              <a:t> </a:t>
            </a:r>
            <a:r>
              <a:rPr dirty="0" smtClean="0" sz="2400" spc="0">
                <a:latin typeface="Tahoma"/>
                <a:cs typeface="Tahoma"/>
              </a:rPr>
              <a:t>path</a:t>
            </a:r>
            <a:r>
              <a:rPr dirty="0" smtClean="0" sz="2400" spc="-5">
                <a:latin typeface="Tahoma"/>
                <a:cs typeface="Tahoma"/>
              </a:rPr>
              <a:t> </a:t>
            </a:r>
            <a:r>
              <a:rPr dirty="0" smtClean="0" sz="2400" spc="0">
                <a:latin typeface="Tahoma"/>
                <a:cs typeface="Tahoma"/>
              </a:rPr>
              <a:t>and</a:t>
            </a:r>
            <a:r>
              <a:rPr dirty="0" smtClean="0" sz="2400" spc="-5">
                <a:latin typeface="Tahoma"/>
                <a:cs typeface="Tahoma"/>
              </a:rPr>
              <a:t> </a:t>
            </a:r>
            <a:r>
              <a:rPr dirty="0" smtClean="0" sz="2400" spc="0">
                <a:latin typeface="Tahoma"/>
                <a:cs typeface="Tahoma"/>
              </a:rPr>
              <a:t>delete</a:t>
            </a:r>
            <a:r>
              <a:rPr dirty="0" smtClean="0" sz="2400" spc="-5">
                <a:latin typeface="Tahoma"/>
                <a:cs typeface="Tahoma"/>
              </a:rPr>
              <a:t> </a:t>
            </a:r>
            <a:r>
              <a:rPr dirty="0" smtClean="0" sz="2400" spc="0">
                <a:latin typeface="Tahoma"/>
                <a:cs typeface="Tahoma"/>
              </a:rPr>
              <a:t>the</a:t>
            </a:r>
            <a:r>
              <a:rPr dirty="0" smtClean="0" sz="2400" spc="-5">
                <a:latin typeface="Tahoma"/>
                <a:cs typeface="Tahoma"/>
              </a:rPr>
              <a:t> </a:t>
            </a:r>
            <a:r>
              <a:rPr dirty="0" smtClean="0" sz="2400" spc="0">
                <a:latin typeface="Tahoma"/>
                <a:cs typeface="Tahoma"/>
              </a:rPr>
              <a:t>dead</a:t>
            </a:r>
            <a:r>
              <a:rPr dirty="0" smtClean="0" sz="2400" spc="-5">
                <a:latin typeface="Tahoma"/>
                <a:cs typeface="Tahoma"/>
              </a:rPr>
              <a:t> </a:t>
            </a:r>
            <a:r>
              <a:rPr dirty="0" smtClean="0" sz="2400" spc="0">
                <a:latin typeface="Tahoma"/>
                <a:cs typeface="Tahoma"/>
              </a:rPr>
              <a:t>paths</a:t>
            </a:r>
            <a:r>
              <a:rPr dirty="0" smtClean="0" sz="2400" spc="0">
                <a:latin typeface="Tahoma"/>
                <a:cs typeface="Tahoma"/>
              </a:rPr>
              <a:t> </a:t>
            </a:r>
            <a:r>
              <a:rPr dirty="0" smtClean="0" sz="2400" spc="-5">
                <a:latin typeface="Tahoma"/>
                <a:cs typeface="Tahoma"/>
              </a:rPr>
              <a:t>fro</a:t>
            </a:r>
            <a:r>
              <a:rPr dirty="0" smtClean="0" sz="2400" spc="0">
                <a:latin typeface="Tahoma"/>
                <a:cs typeface="Tahoma"/>
              </a:rPr>
              <a:t>m</a:t>
            </a:r>
            <a:r>
              <a:rPr dirty="0" smtClean="0" sz="2400" spc="-10">
                <a:latin typeface="Tahoma"/>
                <a:cs typeface="Tahoma"/>
              </a:rPr>
              <a:t> </a:t>
            </a:r>
            <a:r>
              <a:rPr dirty="0" smtClean="0" sz="2400" spc="-5">
                <a:latin typeface="Tahoma"/>
                <a:cs typeface="Tahoma"/>
              </a:rPr>
              <a:t>th</a:t>
            </a:r>
            <a:r>
              <a:rPr dirty="0" smtClean="0" sz="2400" spc="0">
                <a:latin typeface="Tahoma"/>
                <a:cs typeface="Tahoma"/>
              </a:rPr>
              <a:t>e</a:t>
            </a:r>
            <a:r>
              <a:rPr dirty="0" smtClean="0" sz="2400" spc="-10">
                <a:latin typeface="Tahoma"/>
                <a:cs typeface="Tahoma"/>
              </a:rPr>
              <a:t> </a:t>
            </a:r>
            <a:r>
              <a:rPr dirty="0" smtClean="0" sz="2400" spc="-5">
                <a:latin typeface="Tahoma"/>
                <a:cs typeface="Tahoma"/>
              </a:rPr>
              <a:t>trellis.</a:t>
            </a:r>
            <a:endParaRPr sz="2400">
              <a:latin typeface="Tahoma"/>
              <a:cs typeface="Tahoma"/>
            </a:endParaRPr>
          </a:p>
          <a:p>
            <a:pPr marL="1003300" indent="-533400">
              <a:lnSpc>
                <a:spcPts val="3195"/>
              </a:lnSpc>
              <a:buClr>
                <a:srgbClr val="FF832D"/>
              </a:buClr>
              <a:buFont typeface="Tahoma"/>
              <a:buAutoNum type="arabicPeriod" startAt="4"/>
              <a:tabLst>
                <a:tab pos="1002665" algn="l"/>
                <a:tab pos="1405255" algn="l"/>
                <a:tab pos="4225290" algn="l"/>
              </a:tabLst>
            </a:pPr>
            <a:r>
              <a:rPr dirty="0" smtClean="0" sz="2400" spc="0">
                <a:latin typeface="Tahoma"/>
                <a:cs typeface="Tahoma"/>
              </a:rPr>
              <a:t>If	</a:t>
            </a:r>
            <a:r>
              <a:rPr dirty="0" smtClean="0" baseline="3401" sz="3675" spc="0" i="1">
                <a:latin typeface="Times New Roman"/>
                <a:cs typeface="Times New Roman"/>
              </a:rPr>
              <a:t>i</a:t>
            </a:r>
            <a:r>
              <a:rPr dirty="0" smtClean="0" baseline="3401" sz="3675" spc="-44" i="1">
                <a:latin typeface="Times New Roman"/>
                <a:cs typeface="Times New Roman"/>
              </a:rPr>
              <a:t> </a:t>
            </a:r>
            <a:r>
              <a:rPr dirty="0" smtClean="0" baseline="3401" sz="3675" spc="0">
                <a:latin typeface="Symbol"/>
                <a:cs typeface="Symbol"/>
              </a:rPr>
              <a:t></a:t>
            </a:r>
            <a:r>
              <a:rPr dirty="0" smtClean="0" baseline="3401" sz="3675" spc="44">
                <a:latin typeface="Times New Roman"/>
                <a:cs typeface="Times New Roman"/>
              </a:rPr>
              <a:t> </a:t>
            </a:r>
            <a:r>
              <a:rPr dirty="0" smtClean="0" baseline="3401" sz="3675" spc="0" i="1">
                <a:latin typeface="Times New Roman"/>
                <a:cs typeface="Times New Roman"/>
              </a:rPr>
              <a:t>L</a:t>
            </a:r>
            <a:r>
              <a:rPr dirty="0" smtClean="0" baseline="3401" sz="3675" spc="-270" i="1">
                <a:latin typeface="Times New Roman"/>
                <a:cs typeface="Times New Roman"/>
              </a:rPr>
              <a:t> </a:t>
            </a:r>
            <a:r>
              <a:rPr dirty="0" smtClean="0" baseline="3401" sz="3675" spc="0">
                <a:latin typeface="Symbol"/>
                <a:cs typeface="Symbol"/>
              </a:rPr>
              <a:t></a:t>
            </a:r>
            <a:r>
              <a:rPr dirty="0" smtClean="0" baseline="3401" sz="3675" spc="-135">
                <a:latin typeface="Times New Roman"/>
                <a:cs typeface="Times New Roman"/>
              </a:rPr>
              <a:t> </a:t>
            </a:r>
            <a:r>
              <a:rPr dirty="0" smtClean="0" baseline="3401" sz="3675" spc="0" i="1">
                <a:latin typeface="Times New Roman"/>
                <a:cs typeface="Times New Roman"/>
              </a:rPr>
              <a:t>K</a:t>
            </a:r>
            <a:r>
              <a:rPr dirty="0" smtClean="0" baseline="3401" sz="3675" spc="-262" i="1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ahoma"/>
                <a:cs typeface="Tahoma"/>
              </a:rPr>
              <a:t>, increase</a:t>
            </a:r>
            <a:r>
              <a:rPr dirty="0" smtClean="0" sz="2400" spc="165">
                <a:latin typeface="Tahoma"/>
                <a:cs typeface="Tahoma"/>
              </a:rPr>
              <a:t> </a:t>
            </a:r>
            <a:r>
              <a:rPr dirty="0" smtClean="0" baseline="4040" sz="4125" spc="0" i="1">
                <a:latin typeface="Times New Roman"/>
                <a:cs typeface="Times New Roman"/>
              </a:rPr>
              <a:t>i	</a:t>
            </a:r>
            <a:r>
              <a:rPr dirty="0" smtClean="0" sz="2400" spc="0">
                <a:latin typeface="Tahoma"/>
                <a:cs typeface="Tahoma"/>
              </a:rPr>
              <a:t>by 1 and return to step 2.</a:t>
            </a:r>
            <a:endParaRPr sz="2400">
              <a:latin typeface="Tahoma"/>
              <a:cs typeface="Tahoma"/>
            </a:endParaRPr>
          </a:p>
          <a:p>
            <a:pPr marL="622300" marR="328930" indent="-610235">
              <a:lnSpc>
                <a:spcPct val="89700"/>
              </a:lnSpc>
              <a:spcBef>
                <a:spcPts val="235"/>
              </a:spcBef>
              <a:tabLst>
                <a:tab pos="621665" algn="l"/>
                <a:tab pos="4846320" algn="l"/>
              </a:tabLst>
            </a:pPr>
            <a:r>
              <a:rPr dirty="0" smtClean="0" sz="2800">
                <a:solidFill>
                  <a:srgbClr val="FF63B1"/>
                </a:solidFill>
                <a:latin typeface="Tahoma"/>
                <a:cs typeface="Tahoma"/>
              </a:rPr>
              <a:t>C.	</a:t>
            </a:r>
            <a:r>
              <a:rPr dirty="0" smtClean="0" sz="2800">
                <a:latin typeface="Tahoma"/>
                <a:cs typeface="Tahoma"/>
              </a:rPr>
              <a:t>Start at state zero at time	</a:t>
            </a:r>
            <a:r>
              <a:rPr dirty="0" smtClean="0" baseline="5128" sz="4875" spc="247" i="1">
                <a:latin typeface="Times New Roman"/>
                <a:cs typeface="Times New Roman"/>
              </a:rPr>
              <a:t>t</a:t>
            </a:r>
            <a:r>
              <a:rPr dirty="0" smtClean="0" baseline="-14619" sz="2850" spc="195" i="1">
                <a:latin typeface="Times New Roman"/>
                <a:cs typeface="Times New Roman"/>
              </a:rPr>
              <a:t>L</a:t>
            </a:r>
            <a:r>
              <a:rPr dirty="0" smtClean="0" baseline="-14619" sz="2850" spc="0">
                <a:latin typeface="Symbol"/>
                <a:cs typeface="Symbol"/>
              </a:rPr>
              <a:t></a:t>
            </a:r>
            <a:r>
              <a:rPr dirty="0" smtClean="0" baseline="-14619" sz="2850" spc="-412">
                <a:latin typeface="Times New Roman"/>
                <a:cs typeface="Times New Roman"/>
              </a:rPr>
              <a:t> </a:t>
            </a:r>
            <a:r>
              <a:rPr dirty="0" smtClean="0" baseline="-14619" sz="2850" spc="0" i="1">
                <a:latin typeface="Times New Roman"/>
                <a:cs typeface="Times New Roman"/>
              </a:rPr>
              <a:t>K </a:t>
            </a:r>
            <a:r>
              <a:rPr dirty="0" smtClean="0" baseline="-14619" sz="2850" spc="-209" i="1">
                <a:latin typeface="Times New Roman"/>
                <a:cs typeface="Times New Roman"/>
              </a:rPr>
              <a:t> </a:t>
            </a:r>
            <a:r>
              <a:rPr dirty="0" smtClean="0" sz="2800" spc="0">
                <a:latin typeface="Tahoma"/>
                <a:cs typeface="Tahoma"/>
              </a:rPr>
              <a:t>. Follow the</a:t>
            </a:r>
            <a:r>
              <a:rPr dirty="0" smtClean="0" sz="2800" spc="0">
                <a:latin typeface="Tahoma"/>
                <a:cs typeface="Tahoma"/>
              </a:rPr>
              <a:t> surviving branches backwards through the</a:t>
            </a:r>
            <a:r>
              <a:rPr dirty="0" smtClean="0" sz="2800" spc="0">
                <a:latin typeface="Tahoma"/>
                <a:cs typeface="Tahoma"/>
              </a:rPr>
              <a:t> </a:t>
            </a:r>
            <a:r>
              <a:rPr dirty="0" smtClean="0" sz="2800" spc="-5">
                <a:latin typeface="Tahoma"/>
                <a:cs typeface="Tahoma"/>
              </a:rPr>
              <a:t>trellis</a:t>
            </a:r>
            <a:r>
              <a:rPr dirty="0" smtClean="0" sz="2800" spc="0">
                <a:latin typeface="Tahoma"/>
                <a:cs typeface="Tahoma"/>
              </a:rPr>
              <a:t>. </a:t>
            </a:r>
            <a:r>
              <a:rPr dirty="0" smtClean="0" sz="2800" spc="-5">
                <a:latin typeface="Tahoma"/>
                <a:cs typeface="Tahoma"/>
              </a:rPr>
              <a:t>Th</a:t>
            </a:r>
            <a:r>
              <a:rPr dirty="0" smtClean="0" sz="2800" spc="0">
                <a:latin typeface="Tahoma"/>
                <a:cs typeface="Tahoma"/>
              </a:rPr>
              <a:t>e </a:t>
            </a:r>
            <a:r>
              <a:rPr dirty="0" smtClean="0" sz="2800" spc="-5">
                <a:latin typeface="Tahoma"/>
                <a:cs typeface="Tahoma"/>
              </a:rPr>
              <a:t>pat</a:t>
            </a:r>
            <a:r>
              <a:rPr dirty="0" smtClean="0" sz="2800" spc="0">
                <a:latin typeface="Tahoma"/>
                <a:cs typeface="Tahoma"/>
              </a:rPr>
              <a:t>h </a:t>
            </a:r>
            <a:r>
              <a:rPr dirty="0" smtClean="0" sz="2800" spc="-5">
                <a:latin typeface="Tahoma"/>
                <a:cs typeface="Tahoma"/>
              </a:rPr>
              <a:t>thu</a:t>
            </a:r>
            <a:r>
              <a:rPr dirty="0" smtClean="0" sz="2800" spc="0">
                <a:latin typeface="Tahoma"/>
                <a:cs typeface="Tahoma"/>
              </a:rPr>
              <a:t>s </a:t>
            </a:r>
            <a:r>
              <a:rPr dirty="0" smtClean="0" sz="2800" spc="-5">
                <a:latin typeface="Tahoma"/>
                <a:cs typeface="Tahoma"/>
              </a:rPr>
              <a:t>define</a:t>
            </a:r>
            <a:r>
              <a:rPr dirty="0" smtClean="0" sz="2800" spc="0">
                <a:latin typeface="Tahoma"/>
                <a:cs typeface="Tahoma"/>
              </a:rPr>
              <a:t>d </a:t>
            </a:r>
            <a:r>
              <a:rPr dirty="0" smtClean="0" sz="2800" spc="-5">
                <a:latin typeface="Tahoma"/>
                <a:cs typeface="Tahoma"/>
              </a:rPr>
              <a:t>i</a:t>
            </a:r>
            <a:r>
              <a:rPr dirty="0" smtClean="0" sz="2800" spc="0">
                <a:latin typeface="Tahoma"/>
                <a:cs typeface="Tahoma"/>
              </a:rPr>
              <a:t>s </a:t>
            </a:r>
            <a:r>
              <a:rPr dirty="0" smtClean="0" sz="2800" spc="-5">
                <a:latin typeface="Tahoma"/>
                <a:cs typeface="Tahoma"/>
              </a:rPr>
              <a:t>uniqu</a:t>
            </a:r>
            <a:r>
              <a:rPr dirty="0" smtClean="0" sz="2800" spc="0">
                <a:latin typeface="Tahoma"/>
                <a:cs typeface="Tahoma"/>
              </a:rPr>
              <a:t>e </a:t>
            </a:r>
            <a:r>
              <a:rPr dirty="0" smtClean="0" sz="2800" spc="-5">
                <a:latin typeface="Tahoma"/>
                <a:cs typeface="Tahoma"/>
              </a:rPr>
              <a:t>and</a:t>
            </a:r>
            <a:r>
              <a:rPr dirty="0" smtClean="0" sz="2800" spc="-5">
                <a:latin typeface="Tahoma"/>
                <a:cs typeface="Tahoma"/>
              </a:rPr>
              <a:t> </a:t>
            </a:r>
            <a:r>
              <a:rPr dirty="0" smtClean="0" sz="2800" spc="0">
                <a:latin typeface="Tahoma"/>
                <a:cs typeface="Tahoma"/>
              </a:rPr>
              <a:t>correspond to the ML codeword.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62099" y="1468882"/>
            <a:ext cx="586740" cy="3390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150" spc="-10" i="1">
                <a:latin typeface="Times New Roman"/>
                <a:cs typeface="Times New Roman"/>
              </a:rPr>
              <a:t>i</a:t>
            </a:r>
            <a:r>
              <a:rPr dirty="0" smtClean="0" sz="2150" spc="-10" i="1">
                <a:latin typeface="Times New Roman"/>
                <a:cs typeface="Times New Roman"/>
              </a:rPr>
              <a:t> </a:t>
            </a:r>
            <a:r>
              <a:rPr dirty="0" smtClean="0" sz="2150" spc="-15">
                <a:latin typeface="Symbol"/>
                <a:cs typeface="Symbol"/>
              </a:rPr>
              <a:t></a:t>
            </a:r>
            <a:r>
              <a:rPr dirty="0" smtClean="0" sz="2150" spc="-45">
                <a:latin typeface="Times New Roman"/>
                <a:cs typeface="Times New Roman"/>
              </a:rPr>
              <a:t> </a:t>
            </a:r>
            <a:r>
              <a:rPr dirty="0" smtClean="0" sz="2150" spc="-10">
                <a:latin typeface="Times New Roman"/>
                <a:cs typeface="Times New Roman"/>
              </a:rPr>
              <a:t>2.</a:t>
            </a:r>
            <a:endParaRPr sz="21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3684270">
              <a:lnSpc>
                <a:spcPts val="4315"/>
              </a:lnSpc>
            </a:pPr>
            <a:r>
              <a:rPr dirty="0" smtClean="0" sz="3600">
                <a:solidFill>
                  <a:srgbClr val="FF0065"/>
                </a:solidFill>
                <a:latin typeface="Tahoma"/>
                <a:cs typeface="Tahoma"/>
              </a:rPr>
              <a:t>Example of Viterbi</a:t>
            </a:r>
            <a:r>
              <a:rPr dirty="0" smtClean="0" sz="3600" spc="5">
                <a:solidFill>
                  <a:srgbClr val="FF0065"/>
                </a:solidFill>
                <a:latin typeface="Tahoma"/>
                <a:cs typeface="Tahoma"/>
              </a:rPr>
              <a:t> </a:t>
            </a:r>
            <a:r>
              <a:rPr dirty="0" smtClean="0" sz="3600" spc="0">
                <a:solidFill>
                  <a:srgbClr val="FF0065"/>
                </a:solidFill>
                <a:latin typeface="Tahoma"/>
                <a:cs typeface="Tahoma"/>
              </a:rPr>
              <a:t>decoding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93276" y="3509791"/>
            <a:ext cx="75275" cy="128751"/>
          </a:xfrm>
          <a:custGeom>
            <a:avLst/>
            <a:gdLst/>
            <a:ahLst/>
            <a:cxnLst/>
            <a:rect l="l" t="t" r="r" b="b"/>
            <a:pathLst>
              <a:path w="75275" h="128751">
                <a:moveTo>
                  <a:pt x="75275" y="80816"/>
                </a:moveTo>
                <a:lnTo>
                  <a:pt x="72353" y="42596"/>
                </a:lnTo>
                <a:lnTo>
                  <a:pt x="55610" y="7456"/>
                </a:lnTo>
                <a:lnTo>
                  <a:pt x="38687" y="0"/>
                </a:lnTo>
                <a:lnTo>
                  <a:pt x="37139" y="107"/>
                </a:lnTo>
                <a:lnTo>
                  <a:pt x="3815" y="32822"/>
                </a:lnTo>
                <a:lnTo>
                  <a:pt x="0" y="48507"/>
                </a:lnTo>
                <a:lnTo>
                  <a:pt x="586" y="68937"/>
                </a:lnTo>
                <a:lnTo>
                  <a:pt x="13306" y="112970"/>
                </a:lnTo>
                <a:lnTo>
                  <a:pt x="37139" y="128751"/>
                </a:lnTo>
                <a:lnTo>
                  <a:pt x="47975" y="126421"/>
                </a:lnTo>
                <a:lnTo>
                  <a:pt x="57513" y="119839"/>
                </a:lnTo>
                <a:lnTo>
                  <a:pt x="65447" y="109629"/>
                </a:lnTo>
                <a:lnTo>
                  <a:pt x="71469" y="96414"/>
                </a:lnTo>
                <a:lnTo>
                  <a:pt x="75275" y="808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1793276" y="3509771"/>
            <a:ext cx="75275" cy="128771"/>
          </a:xfrm>
          <a:custGeom>
            <a:avLst/>
            <a:gdLst/>
            <a:ahLst/>
            <a:cxnLst/>
            <a:rect l="l" t="t" r="r" b="b"/>
            <a:pathLst>
              <a:path w="75275" h="128771">
                <a:moveTo>
                  <a:pt x="37695" y="0"/>
                </a:moveTo>
                <a:lnTo>
                  <a:pt x="3815" y="32841"/>
                </a:lnTo>
                <a:lnTo>
                  <a:pt x="0" y="48527"/>
                </a:lnTo>
                <a:lnTo>
                  <a:pt x="586" y="68956"/>
                </a:lnTo>
                <a:lnTo>
                  <a:pt x="13306" y="112989"/>
                </a:lnTo>
                <a:lnTo>
                  <a:pt x="37139" y="128771"/>
                </a:lnTo>
                <a:lnTo>
                  <a:pt x="47975" y="126441"/>
                </a:lnTo>
                <a:lnTo>
                  <a:pt x="57513" y="119859"/>
                </a:lnTo>
                <a:lnTo>
                  <a:pt x="65447" y="109649"/>
                </a:lnTo>
                <a:lnTo>
                  <a:pt x="71469" y="96433"/>
                </a:lnTo>
                <a:lnTo>
                  <a:pt x="75275" y="80835"/>
                </a:lnTo>
                <a:lnTo>
                  <a:pt x="74779" y="60314"/>
                </a:lnTo>
                <a:lnTo>
                  <a:pt x="62556" y="16096"/>
                </a:lnTo>
                <a:lnTo>
                  <a:pt x="37695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793276" y="4347991"/>
            <a:ext cx="75275" cy="128751"/>
          </a:xfrm>
          <a:custGeom>
            <a:avLst/>
            <a:gdLst/>
            <a:ahLst/>
            <a:cxnLst/>
            <a:rect l="l" t="t" r="r" b="b"/>
            <a:pathLst>
              <a:path w="75275" h="128751">
                <a:moveTo>
                  <a:pt x="75275" y="80816"/>
                </a:moveTo>
                <a:lnTo>
                  <a:pt x="72353" y="42596"/>
                </a:lnTo>
                <a:lnTo>
                  <a:pt x="55610" y="7456"/>
                </a:lnTo>
                <a:lnTo>
                  <a:pt x="38687" y="0"/>
                </a:lnTo>
                <a:lnTo>
                  <a:pt x="37139" y="107"/>
                </a:lnTo>
                <a:lnTo>
                  <a:pt x="3815" y="32822"/>
                </a:lnTo>
                <a:lnTo>
                  <a:pt x="0" y="48507"/>
                </a:lnTo>
                <a:lnTo>
                  <a:pt x="586" y="68937"/>
                </a:lnTo>
                <a:lnTo>
                  <a:pt x="13306" y="112970"/>
                </a:lnTo>
                <a:lnTo>
                  <a:pt x="37139" y="128751"/>
                </a:lnTo>
                <a:lnTo>
                  <a:pt x="47975" y="126421"/>
                </a:lnTo>
                <a:lnTo>
                  <a:pt x="57513" y="119839"/>
                </a:lnTo>
                <a:lnTo>
                  <a:pt x="65447" y="109629"/>
                </a:lnTo>
                <a:lnTo>
                  <a:pt x="71469" y="96414"/>
                </a:lnTo>
                <a:lnTo>
                  <a:pt x="75275" y="808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1793276" y="4347971"/>
            <a:ext cx="75275" cy="128771"/>
          </a:xfrm>
          <a:custGeom>
            <a:avLst/>
            <a:gdLst/>
            <a:ahLst/>
            <a:cxnLst/>
            <a:rect l="l" t="t" r="r" b="b"/>
            <a:pathLst>
              <a:path w="75275" h="128771">
                <a:moveTo>
                  <a:pt x="37695" y="0"/>
                </a:moveTo>
                <a:lnTo>
                  <a:pt x="3815" y="32841"/>
                </a:lnTo>
                <a:lnTo>
                  <a:pt x="0" y="48527"/>
                </a:lnTo>
                <a:lnTo>
                  <a:pt x="586" y="68956"/>
                </a:lnTo>
                <a:lnTo>
                  <a:pt x="13306" y="112989"/>
                </a:lnTo>
                <a:lnTo>
                  <a:pt x="37139" y="128771"/>
                </a:lnTo>
                <a:lnTo>
                  <a:pt x="47975" y="126441"/>
                </a:lnTo>
                <a:lnTo>
                  <a:pt x="57513" y="119859"/>
                </a:lnTo>
                <a:lnTo>
                  <a:pt x="65447" y="109649"/>
                </a:lnTo>
                <a:lnTo>
                  <a:pt x="71469" y="96433"/>
                </a:lnTo>
                <a:lnTo>
                  <a:pt x="75275" y="80835"/>
                </a:lnTo>
                <a:lnTo>
                  <a:pt x="74779" y="60314"/>
                </a:lnTo>
                <a:lnTo>
                  <a:pt x="62556" y="16096"/>
                </a:lnTo>
                <a:lnTo>
                  <a:pt x="37695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1793276" y="5184667"/>
            <a:ext cx="75275" cy="128751"/>
          </a:xfrm>
          <a:custGeom>
            <a:avLst/>
            <a:gdLst/>
            <a:ahLst/>
            <a:cxnLst/>
            <a:rect l="l" t="t" r="r" b="b"/>
            <a:pathLst>
              <a:path w="75275" h="128751">
                <a:moveTo>
                  <a:pt x="75275" y="80816"/>
                </a:moveTo>
                <a:lnTo>
                  <a:pt x="72353" y="42596"/>
                </a:lnTo>
                <a:lnTo>
                  <a:pt x="55610" y="7456"/>
                </a:lnTo>
                <a:lnTo>
                  <a:pt x="38687" y="0"/>
                </a:lnTo>
                <a:lnTo>
                  <a:pt x="37139" y="107"/>
                </a:lnTo>
                <a:lnTo>
                  <a:pt x="3815" y="32822"/>
                </a:lnTo>
                <a:lnTo>
                  <a:pt x="0" y="48507"/>
                </a:lnTo>
                <a:lnTo>
                  <a:pt x="586" y="68937"/>
                </a:lnTo>
                <a:lnTo>
                  <a:pt x="13306" y="112970"/>
                </a:lnTo>
                <a:lnTo>
                  <a:pt x="37139" y="128751"/>
                </a:lnTo>
                <a:lnTo>
                  <a:pt x="47975" y="126421"/>
                </a:lnTo>
                <a:lnTo>
                  <a:pt x="57513" y="119839"/>
                </a:lnTo>
                <a:lnTo>
                  <a:pt x="65447" y="109629"/>
                </a:lnTo>
                <a:lnTo>
                  <a:pt x="71469" y="96414"/>
                </a:lnTo>
                <a:lnTo>
                  <a:pt x="75275" y="808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1793276" y="5184647"/>
            <a:ext cx="75275" cy="128771"/>
          </a:xfrm>
          <a:custGeom>
            <a:avLst/>
            <a:gdLst/>
            <a:ahLst/>
            <a:cxnLst/>
            <a:rect l="l" t="t" r="r" b="b"/>
            <a:pathLst>
              <a:path w="75275" h="128771">
                <a:moveTo>
                  <a:pt x="37695" y="0"/>
                </a:moveTo>
                <a:lnTo>
                  <a:pt x="3815" y="32841"/>
                </a:lnTo>
                <a:lnTo>
                  <a:pt x="0" y="48527"/>
                </a:lnTo>
                <a:lnTo>
                  <a:pt x="586" y="68956"/>
                </a:lnTo>
                <a:lnTo>
                  <a:pt x="13306" y="112989"/>
                </a:lnTo>
                <a:lnTo>
                  <a:pt x="37139" y="128771"/>
                </a:lnTo>
                <a:lnTo>
                  <a:pt x="47975" y="126441"/>
                </a:lnTo>
                <a:lnTo>
                  <a:pt x="57513" y="119859"/>
                </a:lnTo>
                <a:lnTo>
                  <a:pt x="65447" y="109649"/>
                </a:lnTo>
                <a:lnTo>
                  <a:pt x="71469" y="96433"/>
                </a:lnTo>
                <a:lnTo>
                  <a:pt x="75275" y="80835"/>
                </a:lnTo>
                <a:lnTo>
                  <a:pt x="74779" y="60314"/>
                </a:lnTo>
                <a:lnTo>
                  <a:pt x="62556" y="16096"/>
                </a:lnTo>
                <a:lnTo>
                  <a:pt x="37695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1793276" y="6022867"/>
            <a:ext cx="75275" cy="128751"/>
          </a:xfrm>
          <a:custGeom>
            <a:avLst/>
            <a:gdLst/>
            <a:ahLst/>
            <a:cxnLst/>
            <a:rect l="l" t="t" r="r" b="b"/>
            <a:pathLst>
              <a:path w="75275" h="128751">
                <a:moveTo>
                  <a:pt x="75275" y="80816"/>
                </a:moveTo>
                <a:lnTo>
                  <a:pt x="72353" y="42596"/>
                </a:lnTo>
                <a:lnTo>
                  <a:pt x="55610" y="7456"/>
                </a:lnTo>
                <a:lnTo>
                  <a:pt x="38687" y="0"/>
                </a:lnTo>
                <a:lnTo>
                  <a:pt x="37139" y="107"/>
                </a:lnTo>
                <a:lnTo>
                  <a:pt x="3815" y="32822"/>
                </a:lnTo>
                <a:lnTo>
                  <a:pt x="0" y="48507"/>
                </a:lnTo>
                <a:lnTo>
                  <a:pt x="586" y="68937"/>
                </a:lnTo>
                <a:lnTo>
                  <a:pt x="13306" y="112970"/>
                </a:lnTo>
                <a:lnTo>
                  <a:pt x="37139" y="128751"/>
                </a:lnTo>
                <a:lnTo>
                  <a:pt x="47975" y="126421"/>
                </a:lnTo>
                <a:lnTo>
                  <a:pt x="57513" y="119839"/>
                </a:lnTo>
                <a:lnTo>
                  <a:pt x="65447" y="109629"/>
                </a:lnTo>
                <a:lnTo>
                  <a:pt x="71469" y="96414"/>
                </a:lnTo>
                <a:lnTo>
                  <a:pt x="75275" y="808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1793276" y="6022847"/>
            <a:ext cx="75275" cy="128771"/>
          </a:xfrm>
          <a:custGeom>
            <a:avLst/>
            <a:gdLst/>
            <a:ahLst/>
            <a:cxnLst/>
            <a:rect l="l" t="t" r="r" b="b"/>
            <a:pathLst>
              <a:path w="75275" h="128771">
                <a:moveTo>
                  <a:pt x="37695" y="0"/>
                </a:moveTo>
                <a:lnTo>
                  <a:pt x="3815" y="32841"/>
                </a:lnTo>
                <a:lnTo>
                  <a:pt x="0" y="48527"/>
                </a:lnTo>
                <a:lnTo>
                  <a:pt x="586" y="68956"/>
                </a:lnTo>
                <a:lnTo>
                  <a:pt x="13306" y="112989"/>
                </a:lnTo>
                <a:lnTo>
                  <a:pt x="37139" y="128771"/>
                </a:lnTo>
                <a:lnTo>
                  <a:pt x="47975" y="126441"/>
                </a:lnTo>
                <a:lnTo>
                  <a:pt x="57513" y="119859"/>
                </a:lnTo>
                <a:lnTo>
                  <a:pt x="65447" y="109649"/>
                </a:lnTo>
                <a:lnTo>
                  <a:pt x="71469" y="96433"/>
                </a:lnTo>
                <a:lnTo>
                  <a:pt x="75275" y="80835"/>
                </a:lnTo>
                <a:lnTo>
                  <a:pt x="74779" y="60314"/>
                </a:lnTo>
                <a:lnTo>
                  <a:pt x="62556" y="16096"/>
                </a:lnTo>
                <a:lnTo>
                  <a:pt x="37695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179549" y="3509771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79400" y="65513"/>
                </a:moveTo>
                <a:lnTo>
                  <a:pt x="68004" y="19402"/>
                </a:lnTo>
                <a:lnTo>
                  <a:pt x="39024" y="0"/>
                </a:lnTo>
                <a:lnTo>
                  <a:pt x="28290" y="2338"/>
                </a:lnTo>
                <a:lnTo>
                  <a:pt x="18610" y="8919"/>
                </a:lnTo>
                <a:lnTo>
                  <a:pt x="10395" y="19097"/>
                </a:ln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179549" y="3509771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39024" y="0"/>
                </a:move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lnTo>
                  <a:pt x="78027" y="48133"/>
                </a:lnTo>
                <a:lnTo>
                  <a:pt x="60011" y="920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179549" y="4347971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79400" y="65513"/>
                </a:moveTo>
                <a:lnTo>
                  <a:pt x="68004" y="19402"/>
                </a:lnTo>
                <a:lnTo>
                  <a:pt x="39024" y="0"/>
                </a:lnTo>
                <a:lnTo>
                  <a:pt x="28290" y="2338"/>
                </a:lnTo>
                <a:lnTo>
                  <a:pt x="18610" y="8919"/>
                </a:lnTo>
                <a:lnTo>
                  <a:pt x="10395" y="19097"/>
                </a:ln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179549" y="4347971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39024" y="0"/>
                </a:move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lnTo>
                  <a:pt x="78027" y="48133"/>
                </a:lnTo>
                <a:lnTo>
                  <a:pt x="60011" y="920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179549" y="5184647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79400" y="65513"/>
                </a:moveTo>
                <a:lnTo>
                  <a:pt x="68004" y="19402"/>
                </a:lnTo>
                <a:lnTo>
                  <a:pt x="39024" y="0"/>
                </a:lnTo>
                <a:lnTo>
                  <a:pt x="28290" y="2338"/>
                </a:lnTo>
                <a:lnTo>
                  <a:pt x="18610" y="8919"/>
                </a:lnTo>
                <a:lnTo>
                  <a:pt x="10395" y="19097"/>
                </a:ln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179549" y="5184647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39024" y="0"/>
                </a:move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lnTo>
                  <a:pt x="78027" y="48133"/>
                </a:lnTo>
                <a:lnTo>
                  <a:pt x="60011" y="920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179549" y="6022847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79400" y="65513"/>
                </a:moveTo>
                <a:lnTo>
                  <a:pt x="68004" y="19402"/>
                </a:lnTo>
                <a:lnTo>
                  <a:pt x="39024" y="0"/>
                </a:lnTo>
                <a:lnTo>
                  <a:pt x="28290" y="2338"/>
                </a:lnTo>
                <a:lnTo>
                  <a:pt x="18610" y="8919"/>
                </a:lnTo>
                <a:lnTo>
                  <a:pt x="10395" y="19097"/>
                </a:ln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179549" y="6022847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39024" y="0"/>
                </a:move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lnTo>
                  <a:pt x="78027" y="48133"/>
                </a:lnTo>
                <a:lnTo>
                  <a:pt x="60011" y="920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1830209" y="3581019"/>
            <a:ext cx="4181855" cy="0"/>
          </a:xfrm>
          <a:custGeom>
            <a:avLst/>
            <a:gdLst/>
            <a:ahLst/>
            <a:cxnLst/>
            <a:rect l="l" t="t" r="r" b="b"/>
            <a:pathLst>
              <a:path w="4181855" h="0">
                <a:moveTo>
                  <a:pt x="4181855" y="0"/>
                </a:moveTo>
                <a:lnTo>
                  <a:pt x="0" y="0"/>
                </a:lnTo>
              </a:path>
            </a:pathLst>
          </a:custGeom>
          <a:ln w="28701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1823859" y="3507994"/>
            <a:ext cx="4242007" cy="26652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297563" y="3722878"/>
            <a:ext cx="47752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1/11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438544" y="3280928"/>
            <a:ext cx="47752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0/00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848233" y="4527550"/>
            <a:ext cx="47752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0/10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694310" y="3717542"/>
            <a:ext cx="47752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1/11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820042" y="5102107"/>
            <a:ext cx="47752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1/01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835292" y="3286249"/>
            <a:ext cx="47752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0/00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7370412" y="3525773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76692" y="80661"/>
                </a:moveTo>
                <a:lnTo>
                  <a:pt x="73661" y="42292"/>
                </a:lnTo>
                <a:lnTo>
                  <a:pt x="56546" y="7408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7370412" y="3525773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lnTo>
                  <a:pt x="76172" y="60009"/>
                </a:lnTo>
                <a:lnTo>
                  <a:pt x="63611" y="1592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7370412" y="4363973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76692" y="80661"/>
                </a:moveTo>
                <a:lnTo>
                  <a:pt x="73661" y="42292"/>
                </a:lnTo>
                <a:lnTo>
                  <a:pt x="56546" y="7408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7370412" y="4363973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lnTo>
                  <a:pt x="76172" y="60009"/>
                </a:lnTo>
                <a:lnTo>
                  <a:pt x="63611" y="1592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7370412" y="5200650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76692" y="80661"/>
                </a:moveTo>
                <a:lnTo>
                  <a:pt x="73661" y="42292"/>
                </a:lnTo>
                <a:lnTo>
                  <a:pt x="56546" y="7408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7370412" y="5200650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lnTo>
                  <a:pt x="76172" y="60009"/>
                </a:lnTo>
                <a:lnTo>
                  <a:pt x="63611" y="1592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7370412" y="6038850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76692" y="80661"/>
                </a:moveTo>
                <a:lnTo>
                  <a:pt x="73661" y="42292"/>
                </a:lnTo>
                <a:lnTo>
                  <a:pt x="56546" y="7408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7370412" y="6038850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lnTo>
                  <a:pt x="76172" y="60009"/>
                </a:lnTo>
                <a:lnTo>
                  <a:pt x="63611" y="1592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6021209" y="3589020"/>
            <a:ext cx="2785109" cy="0"/>
          </a:xfrm>
          <a:custGeom>
            <a:avLst/>
            <a:gdLst/>
            <a:ahLst/>
            <a:cxnLst/>
            <a:rect l="l" t="t" r="r" b="b"/>
            <a:pathLst>
              <a:path w="2785109" h="0">
                <a:moveTo>
                  <a:pt x="2785109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6021209" y="4427220"/>
            <a:ext cx="1389126" cy="1676400"/>
          </a:xfrm>
          <a:custGeom>
            <a:avLst/>
            <a:gdLst/>
            <a:ahLst/>
            <a:cxnLst/>
            <a:rect l="l" t="t" r="r" b="b"/>
            <a:pathLst>
              <a:path w="1389126" h="1676400">
                <a:moveTo>
                  <a:pt x="0" y="0"/>
                </a:moveTo>
                <a:lnTo>
                  <a:pt x="1389126" y="838200"/>
                </a:lnTo>
                <a:lnTo>
                  <a:pt x="0" y="1676400"/>
                </a:lnTo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6021209" y="3589020"/>
            <a:ext cx="1389126" cy="1676400"/>
          </a:xfrm>
          <a:custGeom>
            <a:avLst/>
            <a:gdLst/>
            <a:ahLst/>
            <a:cxnLst/>
            <a:rect l="l" t="t" r="r" b="b"/>
            <a:pathLst>
              <a:path w="1389126" h="1676400">
                <a:moveTo>
                  <a:pt x="0" y="1676400"/>
                </a:moveTo>
                <a:lnTo>
                  <a:pt x="1389125" y="0"/>
                </a:lnTo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7380331" y="3525773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76642" y="80661"/>
                </a:moveTo>
                <a:lnTo>
                  <a:pt x="73514" y="42300"/>
                </a:lnTo>
                <a:lnTo>
                  <a:pt x="56219" y="7416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7380331" y="3525773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lnTo>
                  <a:pt x="76102" y="60013"/>
                </a:lnTo>
                <a:lnTo>
                  <a:pt x="63297" y="1593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7380331" y="4363973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76642" y="80661"/>
                </a:moveTo>
                <a:lnTo>
                  <a:pt x="73514" y="42300"/>
                </a:lnTo>
                <a:lnTo>
                  <a:pt x="56219" y="7416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7380331" y="4363973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lnTo>
                  <a:pt x="76102" y="60013"/>
                </a:lnTo>
                <a:lnTo>
                  <a:pt x="63297" y="1593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7380331" y="5200650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76642" y="80661"/>
                </a:moveTo>
                <a:lnTo>
                  <a:pt x="73514" y="42300"/>
                </a:lnTo>
                <a:lnTo>
                  <a:pt x="56219" y="7416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7380331" y="5200650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lnTo>
                  <a:pt x="76102" y="60013"/>
                </a:lnTo>
                <a:lnTo>
                  <a:pt x="63297" y="1593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7380331" y="6038850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76642" y="80661"/>
                </a:moveTo>
                <a:lnTo>
                  <a:pt x="73514" y="42300"/>
                </a:lnTo>
                <a:lnTo>
                  <a:pt x="56219" y="7416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7380331" y="6038850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lnTo>
                  <a:pt x="76102" y="60013"/>
                </a:lnTo>
                <a:lnTo>
                  <a:pt x="63297" y="1593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8767295" y="3525773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77217" y="81017"/>
                </a:moveTo>
                <a:lnTo>
                  <a:pt x="74156" y="42557"/>
                </a:lnTo>
                <a:lnTo>
                  <a:pt x="57000" y="7559"/>
                </a:lnTo>
                <a:lnTo>
                  <a:pt x="39024" y="0"/>
                </a:lnTo>
                <a:lnTo>
                  <a:pt x="28290" y="2284"/>
                </a:lnTo>
                <a:lnTo>
                  <a:pt x="18610" y="8748"/>
                </a:lnTo>
                <a:lnTo>
                  <a:pt x="10395" y="18810"/>
                </a:ln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8767295" y="3525773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39024" y="0"/>
                </a:move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lnTo>
                  <a:pt x="76706" y="60313"/>
                </a:lnTo>
                <a:lnTo>
                  <a:pt x="64029" y="1612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8767295" y="4363973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77217" y="81017"/>
                </a:moveTo>
                <a:lnTo>
                  <a:pt x="74156" y="42557"/>
                </a:lnTo>
                <a:lnTo>
                  <a:pt x="57000" y="7559"/>
                </a:lnTo>
                <a:lnTo>
                  <a:pt x="39024" y="0"/>
                </a:lnTo>
                <a:lnTo>
                  <a:pt x="28290" y="2284"/>
                </a:lnTo>
                <a:lnTo>
                  <a:pt x="18610" y="8748"/>
                </a:lnTo>
                <a:lnTo>
                  <a:pt x="10395" y="18810"/>
                </a:ln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8767295" y="4363973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39024" y="0"/>
                </a:move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lnTo>
                  <a:pt x="76706" y="60313"/>
                </a:lnTo>
                <a:lnTo>
                  <a:pt x="64029" y="1612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8767295" y="5200650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77217" y="81017"/>
                </a:moveTo>
                <a:lnTo>
                  <a:pt x="74156" y="42557"/>
                </a:lnTo>
                <a:lnTo>
                  <a:pt x="57000" y="7559"/>
                </a:lnTo>
                <a:lnTo>
                  <a:pt x="39024" y="0"/>
                </a:lnTo>
                <a:lnTo>
                  <a:pt x="28290" y="2284"/>
                </a:lnTo>
                <a:lnTo>
                  <a:pt x="18610" y="8748"/>
                </a:lnTo>
                <a:lnTo>
                  <a:pt x="10395" y="18810"/>
                </a:ln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8767295" y="5200650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39024" y="0"/>
                </a:move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lnTo>
                  <a:pt x="76706" y="60313"/>
                </a:lnTo>
                <a:lnTo>
                  <a:pt x="64029" y="1612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8767295" y="6038850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77217" y="81017"/>
                </a:moveTo>
                <a:lnTo>
                  <a:pt x="74156" y="42557"/>
                </a:lnTo>
                <a:lnTo>
                  <a:pt x="57000" y="7559"/>
                </a:lnTo>
                <a:lnTo>
                  <a:pt x="39024" y="0"/>
                </a:lnTo>
                <a:lnTo>
                  <a:pt x="28290" y="2284"/>
                </a:lnTo>
                <a:lnTo>
                  <a:pt x="18610" y="8748"/>
                </a:lnTo>
                <a:lnTo>
                  <a:pt x="10395" y="18810"/>
                </a:ln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8767295" y="6038850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39024" y="0"/>
                </a:move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lnTo>
                  <a:pt x="76706" y="60313"/>
                </a:lnTo>
                <a:lnTo>
                  <a:pt x="64029" y="1612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7418717" y="3589020"/>
            <a:ext cx="1387602" cy="1676400"/>
          </a:xfrm>
          <a:custGeom>
            <a:avLst/>
            <a:gdLst/>
            <a:ahLst/>
            <a:cxnLst/>
            <a:rect l="l" t="t" r="r" b="b"/>
            <a:pathLst>
              <a:path w="1387602" h="1676400">
                <a:moveTo>
                  <a:pt x="0" y="1676400"/>
                </a:moveTo>
                <a:lnTo>
                  <a:pt x="1387602" y="0"/>
                </a:lnTo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1689239" y="6438899"/>
            <a:ext cx="7404354" cy="44196"/>
          </a:xfrm>
          <a:custGeom>
            <a:avLst/>
            <a:gdLst/>
            <a:ahLst/>
            <a:cxnLst/>
            <a:rect l="l" t="t" r="r" b="b"/>
            <a:pathLst>
              <a:path w="7404354" h="44196">
                <a:moveTo>
                  <a:pt x="7340346" y="12192"/>
                </a:moveTo>
                <a:lnTo>
                  <a:pt x="7340346" y="0"/>
                </a:lnTo>
                <a:lnTo>
                  <a:pt x="0" y="0"/>
                </a:lnTo>
                <a:lnTo>
                  <a:pt x="0" y="12192"/>
                </a:lnTo>
                <a:lnTo>
                  <a:pt x="7340346" y="12192"/>
                </a:lnTo>
                <a:close/>
              </a:path>
              <a:path w="7404354" h="44196">
                <a:moveTo>
                  <a:pt x="7404354" y="6096"/>
                </a:moveTo>
                <a:lnTo>
                  <a:pt x="7328154" y="-32003"/>
                </a:lnTo>
                <a:lnTo>
                  <a:pt x="7328154" y="0"/>
                </a:lnTo>
                <a:lnTo>
                  <a:pt x="7340346" y="0"/>
                </a:lnTo>
                <a:lnTo>
                  <a:pt x="7340346" y="38100"/>
                </a:lnTo>
                <a:lnTo>
                  <a:pt x="7404354" y="6096"/>
                </a:lnTo>
                <a:close/>
              </a:path>
              <a:path w="7404354" h="44196">
                <a:moveTo>
                  <a:pt x="7340346" y="38100"/>
                </a:moveTo>
                <a:lnTo>
                  <a:pt x="7340346" y="12192"/>
                </a:lnTo>
                <a:lnTo>
                  <a:pt x="7328154" y="12192"/>
                </a:lnTo>
                <a:lnTo>
                  <a:pt x="7328154" y="44196"/>
                </a:lnTo>
                <a:lnTo>
                  <a:pt x="7340346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1819541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3182759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4611509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6040259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7404239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8832989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 txBox="1"/>
          <p:nvPr/>
        </p:nvSpPr>
        <p:spPr>
          <a:xfrm>
            <a:off x="4982095" y="3728985"/>
            <a:ext cx="1043940" cy="2489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0014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1/11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  <a:spcBef>
                <a:spcPts val="87"/>
              </a:spcBef>
            </a:pPr>
            <a:endParaRPr sz="1400"/>
          </a:p>
          <a:p>
            <a:pPr marL="247015">
              <a:lnSpc>
                <a:spcPts val="2375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0/11</a:t>
            </a:r>
            <a:endParaRPr sz="2000">
              <a:latin typeface="Times New Roman"/>
              <a:cs typeface="Times New Roman"/>
            </a:endParaRPr>
          </a:p>
          <a:p>
            <a:pPr marL="578485">
              <a:lnSpc>
                <a:spcPts val="1985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1/00</a:t>
            </a:r>
            <a:endParaRPr sz="2000">
              <a:latin typeface="Times New Roman"/>
              <a:cs typeface="Times New Roman"/>
            </a:endParaRPr>
          </a:p>
          <a:p>
            <a:pPr marL="528320">
              <a:lnSpc>
                <a:spcPct val="100000"/>
              </a:lnSpc>
              <a:spcBef>
                <a:spcPts val="359"/>
              </a:spcBef>
            </a:pPr>
            <a:r>
              <a:rPr dirty="0" smtClean="0" sz="2000" spc="-10" b="1">
                <a:latin typeface="Times New Roman"/>
                <a:cs typeface="Times New Roman"/>
              </a:rPr>
              <a:t>0/10</a:t>
            </a:r>
            <a:endParaRPr sz="2000">
              <a:latin typeface="Times New Roman"/>
              <a:cs typeface="Times New Roman"/>
            </a:endParaRPr>
          </a:p>
          <a:p>
            <a:pPr marL="248920">
              <a:lnSpc>
                <a:spcPts val="229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1/01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11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0/01</a:t>
            </a:r>
            <a:endParaRPr sz="2000">
              <a:latin typeface="Times New Roman"/>
              <a:cs typeface="Times New Roman"/>
            </a:endParaRPr>
          </a:p>
          <a:p>
            <a:pPr marL="384810">
              <a:lnSpc>
                <a:spcPts val="23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1/10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5232796" y="3296957"/>
            <a:ext cx="47752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0/00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612007" y="4222750"/>
            <a:ext cx="47752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0/11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6650119" y="4894060"/>
            <a:ext cx="47752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0/10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6650119" y="5543294"/>
            <a:ext cx="47752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0/01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6629541" y="3296906"/>
            <a:ext cx="47752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0/00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8008753" y="4222750"/>
            <a:ext cx="47752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0/11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8024764" y="3296932"/>
            <a:ext cx="47752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0/00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8710555" y="6417562"/>
            <a:ext cx="203835" cy="300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r>
              <a:rPr dirty="0" smtClean="0" sz="1650" spc="30" i="1">
                <a:latin typeface="Times New Roman"/>
                <a:cs typeface="Times New Roman"/>
              </a:rPr>
              <a:t> </a:t>
            </a:r>
            <a:r>
              <a:rPr dirty="0" smtClean="0" baseline="-23391" sz="1425" spc="15">
                <a:latin typeface="Times New Roman"/>
                <a:cs typeface="Times New Roman"/>
              </a:rPr>
              <a:t>6</a:t>
            </a:r>
            <a:endParaRPr baseline="-23391" sz="1425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722253" y="6425946"/>
            <a:ext cx="183515" cy="300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r>
              <a:rPr dirty="0" smtClean="0" sz="1650" spc="-135" i="1">
                <a:latin typeface="Times New Roman"/>
                <a:cs typeface="Times New Roman"/>
              </a:rPr>
              <a:t> </a:t>
            </a:r>
            <a:r>
              <a:rPr dirty="0" smtClean="0" baseline="-23391" sz="1425" spc="15">
                <a:latin typeface="Times New Roman"/>
                <a:cs typeface="Times New Roman"/>
              </a:rPr>
              <a:t>1</a:t>
            </a:r>
            <a:endParaRPr baseline="-23391" sz="1425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096901" y="6441947"/>
            <a:ext cx="207645" cy="300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r>
              <a:rPr dirty="0" smtClean="0" sz="1650" spc="60" i="1">
                <a:latin typeface="Times New Roman"/>
                <a:cs typeface="Times New Roman"/>
              </a:rPr>
              <a:t> </a:t>
            </a:r>
            <a:r>
              <a:rPr dirty="0" smtClean="0" baseline="-23391" sz="1425" spc="15">
                <a:latin typeface="Times New Roman"/>
                <a:cs typeface="Times New Roman"/>
              </a:rPr>
              <a:t>2</a:t>
            </a:r>
            <a:endParaRPr baseline="-23391" sz="1425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4541653" y="6433566"/>
            <a:ext cx="200660" cy="300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r>
              <a:rPr dirty="0" smtClean="0" sz="1650" spc="5" i="1">
                <a:latin typeface="Times New Roman"/>
                <a:cs typeface="Times New Roman"/>
              </a:rPr>
              <a:t> </a:t>
            </a:r>
            <a:r>
              <a:rPr dirty="0" smtClean="0" baseline="-23391" sz="1425" spc="15">
                <a:latin typeface="Times New Roman"/>
                <a:cs typeface="Times New Roman"/>
              </a:rPr>
              <a:t>3</a:t>
            </a:r>
            <a:endParaRPr baseline="-23391" sz="1425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5864485" y="6441947"/>
            <a:ext cx="207645" cy="300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r>
              <a:rPr dirty="0" smtClean="0" sz="1650" spc="60" i="1">
                <a:latin typeface="Times New Roman"/>
                <a:cs typeface="Times New Roman"/>
              </a:rPr>
              <a:t> </a:t>
            </a:r>
            <a:r>
              <a:rPr dirty="0" smtClean="0" baseline="-23391" sz="1425" spc="15">
                <a:latin typeface="Times New Roman"/>
                <a:cs typeface="Times New Roman"/>
              </a:rPr>
              <a:t>4</a:t>
            </a:r>
            <a:endParaRPr baseline="-23391" sz="1425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7358005" y="6417562"/>
            <a:ext cx="200660" cy="300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r>
              <a:rPr dirty="0" smtClean="0" sz="1650" spc="5" i="1">
                <a:latin typeface="Times New Roman"/>
                <a:cs typeface="Times New Roman"/>
              </a:rPr>
              <a:t> </a:t>
            </a:r>
            <a:r>
              <a:rPr dirty="0" smtClean="0" baseline="-23391" sz="1425" spc="15">
                <a:latin typeface="Times New Roman"/>
                <a:cs typeface="Times New Roman"/>
              </a:rPr>
              <a:t>5</a:t>
            </a:r>
            <a:endParaRPr baseline="-23391" sz="1425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1697107" y="1853691"/>
            <a:ext cx="1093470" cy="3403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150" spc="15" b="1">
                <a:latin typeface="Times New Roman"/>
                <a:cs typeface="Times New Roman"/>
              </a:rPr>
              <a:t>m</a:t>
            </a:r>
            <a:r>
              <a:rPr dirty="0" smtClean="0" sz="2150" spc="-5" b="1">
                <a:latin typeface="Times New Roman"/>
                <a:cs typeface="Times New Roman"/>
              </a:rPr>
              <a:t> </a:t>
            </a:r>
            <a:r>
              <a:rPr dirty="0" smtClean="0" sz="2150" spc="10">
                <a:latin typeface="Symbol"/>
                <a:cs typeface="Symbol"/>
              </a:rPr>
              <a:t></a:t>
            </a:r>
            <a:r>
              <a:rPr dirty="0" smtClean="0" sz="2150" spc="-65">
                <a:latin typeface="Times New Roman"/>
                <a:cs typeface="Times New Roman"/>
              </a:rPr>
              <a:t> </a:t>
            </a:r>
            <a:r>
              <a:rPr dirty="0" smtClean="0" sz="2150" spc="-180">
                <a:latin typeface="Times New Roman"/>
                <a:cs typeface="Times New Roman"/>
              </a:rPr>
              <a:t>(</a:t>
            </a:r>
            <a:r>
              <a:rPr dirty="0" smtClean="0" sz="2150" spc="10">
                <a:latin typeface="Times New Roman"/>
                <a:cs typeface="Times New Roman"/>
              </a:rPr>
              <a:t>10</a:t>
            </a:r>
            <a:r>
              <a:rPr dirty="0" smtClean="0" sz="2150" spc="-160">
                <a:latin typeface="Times New Roman"/>
                <a:cs typeface="Times New Roman"/>
              </a:rPr>
              <a:t>1</a:t>
            </a:r>
            <a:r>
              <a:rPr dirty="0" smtClean="0" sz="2150" spc="5">
                <a:latin typeface="Times New Roman"/>
                <a:cs typeface="Times New Roman"/>
              </a:rPr>
              <a:t>)</a:t>
            </a:r>
            <a:endParaRPr sz="215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3030607" y="1817370"/>
            <a:ext cx="1980564" cy="3771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400" spc="-5">
                <a:latin typeface="Times New Roman"/>
                <a:cs typeface="Times New Roman"/>
              </a:rPr>
              <a:t>Sourc</a:t>
            </a:r>
            <a:r>
              <a:rPr dirty="0" smtClean="0" sz="2400" spc="0">
                <a:latin typeface="Times New Roman"/>
                <a:cs typeface="Times New Roman"/>
              </a:rPr>
              <a:t>e</a:t>
            </a:r>
            <a:r>
              <a:rPr dirty="0" smtClean="0" sz="2400" spc="-5">
                <a:latin typeface="Times New Roman"/>
                <a:cs typeface="Times New Roman"/>
              </a:rPr>
              <a:t> message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2178443" y="3706367"/>
            <a:ext cx="647700" cy="432053"/>
          </a:xfrm>
          <a:custGeom>
            <a:avLst/>
            <a:gdLst/>
            <a:ahLst/>
            <a:cxnLst/>
            <a:rect l="l" t="t" r="r" b="b"/>
            <a:pathLst>
              <a:path w="647700" h="432053">
                <a:moveTo>
                  <a:pt x="323850" y="0"/>
                </a:moveTo>
                <a:lnTo>
                  <a:pt x="271268" y="2829"/>
                </a:lnTo>
                <a:lnTo>
                  <a:pt x="221406" y="11021"/>
                </a:lnTo>
                <a:lnTo>
                  <a:pt x="174928" y="24133"/>
                </a:lnTo>
                <a:lnTo>
                  <a:pt x="132496" y="41721"/>
                </a:lnTo>
                <a:lnTo>
                  <a:pt x="94773" y="63341"/>
                </a:lnTo>
                <a:lnTo>
                  <a:pt x="62423" y="88550"/>
                </a:lnTo>
                <a:lnTo>
                  <a:pt x="36107" y="116905"/>
                </a:lnTo>
                <a:lnTo>
                  <a:pt x="9399" y="164365"/>
                </a:lnTo>
                <a:lnTo>
                  <a:pt x="0" y="216408"/>
                </a:lnTo>
                <a:lnTo>
                  <a:pt x="1072" y="234063"/>
                </a:lnTo>
                <a:lnTo>
                  <a:pt x="16489" y="284482"/>
                </a:lnTo>
                <a:lnTo>
                  <a:pt x="48469" y="329900"/>
                </a:lnTo>
                <a:lnTo>
                  <a:pt x="77885" y="356655"/>
                </a:lnTo>
                <a:lnTo>
                  <a:pt x="113005" y="380068"/>
                </a:lnTo>
                <a:lnTo>
                  <a:pt x="153165" y="399691"/>
                </a:lnTo>
                <a:lnTo>
                  <a:pt x="197703" y="415075"/>
                </a:lnTo>
                <a:lnTo>
                  <a:pt x="245955" y="425773"/>
                </a:lnTo>
                <a:lnTo>
                  <a:pt x="297260" y="431337"/>
                </a:lnTo>
                <a:lnTo>
                  <a:pt x="323850" y="432054"/>
                </a:lnTo>
                <a:lnTo>
                  <a:pt x="350336" y="431337"/>
                </a:lnTo>
                <a:lnTo>
                  <a:pt x="401496" y="425773"/>
                </a:lnTo>
                <a:lnTo>
                  <a:pt x="449675" y="415075"/>
                </a:lnTo>
                <a:lnTo>
                  <a:pt x="494196" y="399691"/>
                </a:lnTo>
                <a:lnTo>
                  <a:pt x="534383" y="380068"/>
                </a:lnTo>
                <a:lnTo>
                  <a:pt x="569559" y="356655"/>
                </a:lnTo>
                <a:lnTo>
                  <a:pt x="599048" y="329900"/>
                </a:lnTo>
                <a:lnTo>
                  <a:pt x="631137" y="284482"/>
                </a:lnTo>
                <a:lnTo>
                  <a:pt x="646622" y="234063"/>
                </a:lnTo>
                <a:lnTo>
                  <a:pt x="647700" y="216408"/>
                </a:lnTo>
                <a:lnTo>
                  <a:pt x="646622" y="198643"/>
                </a:lnTo>
                <a:lnTo>
                  <a:pt x="631137" y="147962"/>
                </a:lnTo>
                <a:lnTo>
                  <a:pt x="599048" y="102362"/>
                </a:lnTo>
                <a:lnTo>
                  <a:pt x="569559" y="75524"/>
                </a:lnTo>
                <a:lnTo>
                  <a:pt x="534383" y="52054"/>
                </a:lnTo>
                <a:lnTo>
                  <a:pt x="494196" y="32395"/>
                </a:lnTo>
                <a:lnTo>
                  <a:pt x="449675" y="16990"/>
                </a:lnTo>
                <a:lnTo>
                  <a:pt x="401496" y="6282"/>
                </a:lnTo>
                <a:lnTo>
                  <a:pt x="350336" y="716"/>
                </a:lnTo>
                <a:lnTo>
                  <a:pt x="32385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3762641" y="4498847"/>
            <a:ext cx="647700" cy="431292"/>
          </a:xfrm>
          <a:custGeom>
            <a:avLst/>
            <a:gdLst/>
            <a:ahLst/>
            <a:cxnLst/>
            <a:rect l="l" t="t" r="r" b="b"/>
            <a:pathLst>
              <a:path w="647700" h="431292">
                <a:moveTo>
                  <a:pt x="323850" y="0"/>
                </a:moveTo>
                <a:lnTo>
                  <a:pt x="271268" y="2828"/>
                </a:lnTo>
                <a:lnTo>
                  <a:pt x="221406" y="11015"/>
                </a:lnTo>
                <a:lnTo>
                  <a:pt x="174928" y="24112"/>
                </a:lnTo>
                <a:lnTo>
                  <a:pt x="132496" y="41672"/>
                </a:lnTo>
                <a:lnTo>
                  <a:pt x="94773" y="63246"/>
                </a:lnTo>
                <a:lnTo>
                  <a:pt x="62423" y="88385"/>
                </a:lnTo>
                <a:lnTo>
                  <a:pt x="36107" y="116643"/>
                </a:lnTo>
                <a:lnTo>
                  <a:pt x="9399" y="163897"/>
                </a:lnTo>
                <a:lnTo>
                  <a:pt x="0" y="215646"/>
                </a:lnTo>
                <a:lnTo>
                  <a:pt x="1072" y="233404"/>
                </a:lnTo>
                <a:lnTo>
                  <a:pt x="16489" y="284012"/>
                </a:lnTo>
                <a:lnTo>
                  <a:pt x="48469" y="329476"/>
                </a:lnTo>
                <a:lnTo>
                  <a:pt x="77885" y="356204"/>
                </a:lnTo>
                <a:lnTo>
                  <a:pt x="113005" y="379561"/>
                </a:lnTo>
                <a:lnTo>
                  <a:pt x="153165" y="399111"/>
                </a:lnTo>
                <a:lnTo>
                  <a:pt x="197703" y="414420"/>
                </a:lnTo>
                <a:lnTo>
                  <a:pt x="245955" y="425055"/>
                </a:lnTo>
                <a:lnTo>
                  <a:pt x="297260" y="430580"/>
                </a:lnTo>
                <a:lnTo>
                  <a:pt x="323850" y="431292"/>
                </a:lnTo>
                <a:lnTo>
                  <a:pt x="350439" y="430580"/>
                </a:lnTo>
                <a:lnTo>
                  <a:pt x="401744" y="425055"/>
                </a:lnTo>
                <a:lnTo>
                  <a:pt x="449996" y="414420"/>
                </a:lnTo>
                <a:lnTo>
                  <a:pt x="494534" y="399111"/>
                </a:lnTo>
                <a:lnTo>
                  <a:pt x="534694" y="379561"/>
                </a:lnTo>
                <a:lnTo>
                  <a:pt x="569814" y="356204"/>
                </a:lnTo>
                <a:lnTo>
                  <a:pt x="599230" y="329476"/>
                </a:lnTo>
                <a:lnTo>
                  <a:pt x="631210" y="284012"/>
                </a:lnTo>
                <a:lnTo>
                  <a:pt x="646627" y="233404"/>
                </a:lnTo>
                <a:lnTo>
                  <a:pt x="647700" y="215646"/>
                </a:lnTo>
                <a:lnTo>
                  <a:pt x="646627" y="197990"/>
                </a:lnTo>
                <a:lnTo>
                  <a:pt x="631210" y="147571"/>
                </a:lnTo>
                <a:lnTo>
                  <a:pt x="599230" y="102153"/>
                </a:lnTo>
                <a:lnTo>
                  <a:pt x="569814" y="75398"/>
                </a:lnTo>
                <a:lnTo>
                  <a:pt x="534694" y="51985"/>
                </a:lnTo>
                <a:lnTo>
                  <a:pt x="494534" y="32362"/>
                </a:lnTo>
                <a:lnTo>
                  <a:pt x="449996" y="16978"/>
                </a:lnTo>
                <a:lnTo>
                  <a:pt x="401744" y="6280"/>
                </a:lnTo>
                <a:lnTo>
                  <a:pt x="350439" y="716"/>
                </a:lnTo>
                <a:lnTo>
                  <a:pt x="32385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5131193" y="4138421"/>
            <a:ext cx="647700" cy="432054"/>
          </a:xfrm>
          <a:custGeom>
            <a:avLst/>
            <a:gdLst/>
            <a:ahLst/>
            <a:cxnLst/>
            <a:rect l="l" t="t" r="r" b="b"/>
            <a:pathLst>
              <a:path w="647700" h="432053">
                <a:moveTo>
                  <a:pt x="323850" y="0"/>
                </a:moveTo>
                <a:lnTo>
                  <a:pt x="271268" y="2828"/>
                </a:lnTo>
                <a:lnTo>
                  <a:pt x="221406" y="11015"/>
                </a:lnTo>
                <a:lnTo>
                  <a:pt x="174928" y="24112"/>
                </a:lnTo>
                <a:lnTo>
                  <a:pt x="132496" y="41672"/>
                </a:lnTo>
                <a:lnTo>
                  <a:pt x="94773" y="63246"/>
                </a:lnTo>
                <a:lnTo>
                  <a:pt x="62423" y="88385"/>
                </a:lnTo>
                <a:lnTo>
                  <a:pt x="36107" y="116643"/>
                </a:lnTo>
                <a:lnTo>
                  <a:pt x="9399" y="163897"/>
                </a:lnTo>
                <a:lnTo>
                  <a:pt x="0" y="215646"/>
                </a:lnTo>
                <a:lnTo>
                  <a:pt x="1072" y="233410"/>
                </a:lnTo>
                <a:lnTo>
                  <a:pt x="16489" y="284091"/>
                </a:lnTo>
                <a:lnTo>
                  <a:pt x="48469" y="329691"/>
                </a:lnTo>
                <a:lnTo>
                  <a:pt x="77885" y="356529"/>
                </a:lnTo>
                <a:lnTo>
                  <a:pt x="113005" y="379999"/>
                </a:lnTo>
                <a:lnTo>
                  <a:pt x="153165" y="399658"/>
                </a:lnTo>
                <a:lnTo>
                  <a:pt x="197703" y="415063"/>
                </a:lnTo>
                <a:lnTo>
                  <a:pt x="245955" y="425771"/>
                </a:lnTo>
                <a:lnTo>
                  <a:pt x="297260" y="431337"/>
                </a:lnTo>
                <a:lnTo>
                  <a:pt x="323850" y="432054"/>
                </a:lnTo>
                <a:lnTo>
                  <a:pt x="350336" y="431337"/>
                </a:lnTo>
                <a:lnTo>
                  <a:pt x="401496" y="425771"/>
                </a:lnTo>
                <a:lnTo>
                  <a:pt x="449675" y="415063"/>
                </a:lnTo>
                <a:lnTo>
                  <a:pt x="494196" y="399658"/>
                </a:lnTo>
                <a:lnTo>
                  <a:pt x="534383" y="379999"/>
                </a:lnTo>
                <a:lnTo>
                  <a:pt x="569559" y="356529"/>
                </a:lnTo>
                <a:lnTo>
                  <a:pt x="599048" y="329691"/>
                </a:lnTo>
                <a:lnTo>
                  <a:pt x="631137" y="284091"/>
                </a:lnTo>
                <a:lnTo>
                  <a:pt x="646622" y="233410"/>
                </a:lnTo>
                <a:lnTo>
                  <a:pt x="647700" y="215646"/>
                </a:lnTo>
                <a:lnTo>
                  <a:pt x="646622" y="197990"/>
                </a:lnTo>
                <a:lnTo>
                  <a:pt x="631137" y="147571"/>
                </a:lnTo>
                <a:lnTo>
                  <a:pt x="599048" y="102153"/>
                </a:lnTo>
                <a:lnTo>
                  <a:pt x="569559" y="75398"/>
                </a:lnTo>
                <a:lnTo>
                  <a:pt x="534383" y="51985"/>
                </a:lnTo>
                <a:lnTo>
                  <a:pt x="494196" y="32362"/>
                </a:lnTo>
                <a:lnTo>
                  <a:pt x="449675" y="16978"/>
                </a:lnTo>
                <a:lnTo>
                  <a:pt x="401496" y="6280"/>
                </a:lnTo>
                <a:lnTo>
                  <a:pt x="350336" y="716"/>
                </a:lnTo>
                <a:lnTo>
                  <a:pt x="32385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6570611" y="4857750"/>
            <a:ext cx="647700" cy="431292"/>
          </a:xfrm>
          <a:custGeom>
            <a:avLst/>
            <a:gdLst/>
            <a:ahLst/>
            <a:cxnLst/>
            <a:rect l="l" t="t" r="r" b="b"/>
            <a:pathLst>
              <a:path w="647700" h="431292">
                <a:moveTo>
                  <a:pt x="323850" y="0"/>
                </a:moveTo>
                <a:lnTo>
                  <a:pt x="271268" y="2807"/>
                </a:lnTo>
                <a:lnTo>
                  <a:pt x="221406" y="10942"/>
                </a:lnTo>
                <a:lnTo>
                  <a:pt x="174928" y="23968"/>
                </a:lnTo>
                <a:lnTo>
                  <a:pt x="132496" y="41452"/>
                </a:lnTo>
                <a:lnTo>
                  <a:pt x="94773" y="62960"/>
                </a:lnTo>
                <a:lnTo>
                  <a:pt x="62423" y="88056"/>
                </a:lnTo>
                <a:lnTo>
                  <a:pt x="36107" y="116307"/>
                </a:lnTo>
                <a:lnTo>
                  <a:pt x="9399" y="163649"/>
                </a:lnTo>
                <a:lnTo>
                  <a:pt x="0" y="215646"/>
                </a:lnTo>
                <a:lnTo>
                  <a:pt x="1072" y="233301"/>
                </a:lnTo>
                <a:lnTo>
                  <a:pt x="16489" y="283720"/>
                </a:lnTo>
                <a:lnTo>
                  <a:pt x="48469" y="329138"/>
                </a:lnTo>
                <a:lnTo>
                  <a:pt x="77885" y="355893"/>
                </a:lnTo>
                <a:lnTo>
                  <a:pt x="113005" y="379306"/>
                </a:lnTo>
                <a:lnTo>
                  <a:pt x="153165" y="398929"/>
                </a:lnTo>
                <a:lnTo>
                  <a:pt x="197703" y="414313"/>
                </a:lnTo>
                <a:lnTo>
                  <a:pt x="245955" y="425011"/>
                </a:lnTo>
                <a:lnTo>
                  <a:pt x="297260" y="430575"/>
                </a:lnTo>
                <a:lnTo>
                  <a:pt x="323850" y="431292"/>
                </a:lnTo>
                <a:lnTo>
                  <a:pt x="350439" y="430575"/>
                </a:lnTo>
                <a:lnTo>
                  <a:pt x="401744" y="425011"/>
                </a:lnTo>
                <a:lnTo>
                  <a:pt x="449996" y="414313"/>
                </a:lnTo>
                <a:lnTo>
                  <a:pt x="494534" y="398929"/>
                </a:lnTo>
                <a:lnTo>
                  <a:pt x="534694" y="379306"/>
                </a:lnTo>
                <a:lnTo>
                  <a:pt x="569814" y="355893"/>
                </a:lnTo>
                <a:lnTo>
                  <a:pt x="599230" y="329138"/>
                </a:lnTo>
                <a:lnTo>
                  <a:pt x="631210" y="283720"/>
                </a:lnTo>
                <a:lnTo>
                  <a:pt x="646627" y="233301"/>
                </a:lnTo>
                <a:lnTo>
                  <a:pt x="647700" y="215646"/>
                </a:lnTo>
                <a:lnTo>
                  <a:pt x="646627" y="197887"/>
                </a:lnTo>
                <a:lnTo>
                  <a:pt x="631210" y="147279"/>
                </a:lnTo>
                <a:lnTo>
                  <a:pt x="599230" y="101815"/>
                </a:lnTo>
                <a:lnTo>
                  <a:pt x="569814" y="75087"/>
                </a:lnTo>
                <a:lnTo>
                  <a:pt x="534694" y="51730"/>
                </a:lnTo>
                <a:lnTo>
                  <a:pt x="494534" y="32180"/>
                </a:lnTo>
                <a:lnTo>
                  <a:pt x="449996" y="16871"/>
                </a:lnTo>
                <a:lnTo>
                  <a:pt x="401744" y="6236"/>
                </a:lnTo>
                <a:lnTo>
                  <a:pt x="350439" y="711"/>
                </a:lnTo>
                <a:lnTo>
                  <a:pt x="32385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 spc="-10">
                <a:latin typeface="Tahoma"/>
                <a:cs typeface="Tahoma"/>
              </a:rPr>
              <a:t>10</a:t>
            </a:fld>
            <a:endParaRPr sz="1400">
              <a:latin typeface="Tahoma"/>
              <a:cs typeface="Tahoma"/>
            </a:endParaRPr>
          </a:p>
        </p:txBody>
      </p:sp>
      <p:graphicFrame>
        <p:nvGraphicFramePr>
          <p:cNvPr id="77" name="object 77"/>
          <p:cNvGraphicFramePr>
            <a:graphicFrameLocks noGrp="1"/>
          </p:cNvGraphicFramePr>
          <p:nvPr/>
        </p:nvGraphicFramePr>
        <p:xfrm>
          <a:off x="1705743" y="2181705"/>
          <a:ext cx="6287404" cy="6968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5036"/>
                <a:gridCol w="441971"/>
                <a:gridCol w="981316"/>
                <a:gridCol w="3509079"/>
              </a:tblGrid>
              <a:tr h="347556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tabLst>
                          <a:tab pos="993775" algn="l"/>
                        </a:tabLst>
                      </a:pPr>
                      <a:r>
                        <a:rPr dirty="0" smtClean="0" sz="2150" b="1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dirty="0" smtClean="0" sz="215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2150" spc="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mtClean="0" sz="2150" spc="-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2150" spc="-18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2150" spc="0">
                          <a:latin typeface="Times New Roman"/>
                          <a:cs typeface="Times New Roman"/>
                        </a:rPr>
                        <a:t>11</a:t>
                      </a:r>
                      <a:r>
                        <a:rPr dirty="0" smtClean="0" sz="2150" spc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mtClean="0" sz="2150" spc="0">
                          <a:latin typeface="Times New Roman"/>
                          <a:cs typeface="Times New Roman"/>
                        </a:rPr>
                        <a:t>10</a:t>
                      </a:r>
                      <a:endParaRPr sz="21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4139">
                        <a:lnSpc>
                          <a:spcPct val="100000"/>
                        </a:lnSpc>
                      </a:pPr>
                      <a:r>
                        <a:rPr dirty="0" smtClean="0" sz="2150">
                          <a:latin typeface="Times New Roman"/>
                          <a:cs typeface="Times New Roman"/>
                        </a:rPr>
                        <a:t>00</a:t>
                      </a:r>
                      <a:endParaRPr sz="21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tabLst>
                          <a:tab pos="541655" algn="l"/>
                        </a:tabLst>
                      </a:pPr>
                      <a:r>
                        <a:rPr dirty="0" smtClean="0" sz="2150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dirty="0" smtClean="0" sz="215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mtClean="0" sz="215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2150" spc="-18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2150" spc="0">
                          <a:latin typeface="Times New Roman"/>
                          <a:cs typeface="Times New Roman"/>
                        </a:rPr>
                        <a:t>)</a:t>
                      </a:r>
                      <a:endParaRPr sz="21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dirty="0" smtClean="0" sz="2400" spc="-5">
                          <a:latin typeface="Times New Roman"/>
                          <a:cs typeface="Times New Roman"/>
                        </a:rPr>
                        <a:t>Codewor</a:t>
                      </a:r>
                      <a:r>
                        <a:rPr dirty="0" smtClean="0" sz="2400" spc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mtClean="0" sz="2400" spc="-5">
                          <a:latin typeface="Times New Roman"/>
                          <a:cs typeface="Times New Roman"/>
                        </a:rPr>
                        <a:t> t</a:t>
                      </a:r>
                      <a:r>
                        <a:rPr dirty="0" smtClean="0" sz="2400" spc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2400" spc="-5">
                          <a:latin typeface="Times New Roman"/>
                          <a:cs typeface="Times New Roman"/>
                        </a:rPr>
                        <a:t> b</a:t>
                      </a:r>
                      <a:r>
                        <a:rPr dirty="0" smtClean="0" sz="2400" spc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2400" spc="-5">
                          <a:latin typeface="Times New Roman"/>
                          <a:cs typeface="Times New Roman"/>
                        </a:rPr>
                        <a:t> transmitted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49287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tabLst>
                          <a:tab pos="998219" algn="l"/>
                        </a:tabLst>
                      </a:pPr>
                      <a:r>
                        <a:rPr dirty="0" smtClean="0" sz="2150" b="1"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dirty="0" smtClean="0" sz="215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2150" spc="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mtClean="0" sz="2150" spc="-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2150" spc="-18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2150" spc="0">
                          <a:latin typeface="Times New Roman"/>
                          <a:cs typeface="Times New Roman"/>
                        </a:rPr>
                        <a:t>11</a:t>
                      </a:r>
                      <a:r>
                        <a:rPr dirty="0" smtClean="0" sz="2150" spc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mtClean="0" sz="2150" spc="0">
                          <a:latin typeface="Times New Roman"/>
                          <a:cs typeface="Times New Roman"/>
                        </a:rPr>
                        <a:t>10</a:t>
                      </a:r>
                      <a:endParaRPr sz="21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</a:pPr>
                      <a:r>
                        <a:rPr dirty="0" smtClean="0" sz="2150">
                          <a:latin typeface="Times New Roman"/>
                          <a:cs typeface="Times New Roman"/>
                        </a:rPr>
                        <a:t>11</a:t>
                      </a:r>
                      <a:endParaRPr sz="21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tabLst>
                          <a:tab pos="524510" algn="l"/>
                        </a:tabLst>
                      </a:pPr>
                      <a:r>
                        <a:rPr dirty="0" smtClean="0" sz="2150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dirty="0" smtClean="0" sz="215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mtClean="0" sz="215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2150" spc="-175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2150" spc="0">
                          <a:latin typeface="Times New Roman"/>
                          <a:cs typeface="Times New Roman"/>
                        </a:rPr>
                        <a:t>)</a:t>
                      </a:r>
                      <a:endParaRPr sz="21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2840"/>
                        </a:lnSpc>
                      </a:pPr>
                      <a:r>
                        <a:rPr dirty="0" smtClean="0" sz="2400" spc="-5">
                          <a:latin typeface="Times New Roman"/>
                          <a:cs typeface="Times New Roman"/>
                        </a:rPr>
                        <a:t>Receive</a:t>
                      </a:r>
                      <a:r>
                        <a:rPr dirty="0" smtClean="0" sz="2400" spc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mtClean="0" sz="24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2400" spc="-5">
                          <a:latin typeface="Times New Roman"/>
                          <a:cs typeface="Times New Roman"/>
                        </a:rPr>
                        <a:t>codeword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992755">
              <a:lnSpc>
                <a:spcPts val="4215"/>
              </a:lnSpc>
            </a:pPr>
            <a:r>
              <a:rPr dirty="0" smtClean="0" sz="3600">
                <a:solidFill>
                  <a:srgbClr val="FF0065"/>
                </a:solidFill>
                <a:latin typeface="Tahoma"/>
                <a:cs typeface="Tahoma"/>
              </a:rPr>
              <a:t>Example of Viterbi</a:t>
            </a:r>
            <a:r>
              <a:rPr dirty="0" smtClean="0" sz="3600" spc="5">
                <a:solidFill>
                  <a:srgbClr val="FF0065"/>
                </a:solidFill>
                <a:latin typeface="Tahoma"/>
                <a:cs typeface="Tahoma"/>
              </a:rPr>
              <a:t> </a:t>
            </a:r>
            <a:r>
              <a:rPr dirty="0" smtClean="0" sz="3600" spc="0">
                <a:solidFill>
                  <a:srgbClr val="FF0065"/>
                </a:solidFill>
                <a:latin typeface="Tahoma"/>
                <a:cs typeface="Tahoma"/>
              </a:rPr>
              <a:t>decoding-cont’d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87735" y="1472437"/>
            <a:ext cx="6452235" cy="709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marR="12700" indent="-342900">
              <a:lnSpc>
                <a:spcPts val="2870"/>
              </a:lnSpc>
              <a:buClr>
                <a:srgbClr val="FF63B1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dirty="0" smtClean="0" sz="2400">
                <a:latin typeface="Tahoma"/>
                <a:cs typeface="Tahoma"/>
              </a:rPr>
              <a:t>Label all the branches with the branch metric</a:t>
            </a:r>
            <a:r>
              <a:rPr dirty="0" smtClean="0" sz="2400">
                <a:latin typeface="Tahoma"/>
                <a:cs typeface="Tahoma"/>
              </a:rPr>
              <a:t> (Hamming distance)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93276" y="3509791"/>
            <a:ext cx="75275" cy="128751"/>
          </a:xfrm>
          <a:custGeom>
            <a:avLst/>
            <a:gdLst/>
            <a:ahLst/>
            <a:cxnLst/>
            <a:rect l="l" t="t" r="r" b="b"/>
            <a:pathLst>
              <a:path w="75275" h="128751">
                <a:moveTo>
                  <a:pt x="75275" y="80816"/>
                </a:moveTo>
                <a:lnTo>
                  <a:pt x="72353" y="42596"/>
                </a:lnTo>
                <a:lnTo>
                  <a:pt x="55610" y="7456"/>
                </a:lnTo>
                <a:lnTo>
                  <a:pt x="38687" y="0"/>
                </a:lnTo>
                <a:lnTo>
                  <a:pt x="37139" y="107"/>
                </a:lnTo>
                <a:lnTo>
                  <a:pt x="3815" y="32822"/>
                </a:lnTo>
                <a:lnTo>
                  <a:pt x="0" y="48507"/>
                </a:lnTo>
                <a:lnTo>
                  <a:pt x="586" y="68937"/>
                </a:lnTo>
                <a:lnTo>
                  <a:pt x="13306" y="112970"/>
                </a:lnTo>
                <a:lnTo>
                  <a:pt x="37139" y="128751"/>
                </a:lnTo>
                <a:lnTo>
                  <a:pt x="47975" y="126421"/>
                </a:lnTo>
                <a:lnTo>
                  <a:pt x="57513" y="119839"/>
                </a:lnTo>
                <a:lnTo>
                  <a:pt x="65447" y="109629"/>
                </a:lnTo>
                <a:lnTo>
                  <a:pt x="71469" y="96414"/>
                </a:lnTo>
                <a:lnTo>
                  <a:pt x="75275" y="808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793276" y="3509771"/>
            <a:ext cx="75275" cy="128771"/>
          </a:xfrm>
          <a:custGeom>
            <a:avLst/>
            <a:gdLst/>
            <a:ahLst/>
            <a:cxnLst/>
            <a:rect l="l" t="t" r="r" b="b"/>
            <a:pathLst>
              <a:path w="75275" h="128771">
                <a:moveTo>
                  <a:pt x="37695" y="0"/>
                </a:moveTo>
                <a:lnTo>
                  <a:pt x="3815" y="32841"/>
                </a:lnTo>
                <a:lnTo>
                  <a:pt x="0" y="48527"/>
                </a:lnTo>
                <a:lnTo>
                  <a:pt x="586" y="68956"/>
                </a:lnTo>
                <a:lnTo>
                  <a:pt x="13306" y="112989"/>
                </a:lnTo>
                <a:lnTo>
                  <a:pt x="37139" y="128771"/>
                </a:lnTo>
                <a:lnTo>
                  <a:pt x="47975" y="126441"/>
                </a:lnTo>
                <a:lnTo>
                  <a:pt x="57513" y="119859"/>
                </a:lnTo>
                <a:lnTo>
                  <a:pt x="65447" y="109649"/>
                </a:lnTo>
                <a:lnTo>
                  <a:pt x="71469" y="96433"/>
                </a:lnTo>
                <a:lnTo>
                  <a:pt x="75275" y="80835"/>
                </a:lnTo>
                <a:lnTo>
                  <a:pt x="74779" y="60314"/>
                </a:lnTo>
                <a:lnTo>
                  <a:pt x="62556" y="16096"/>
                </a:lnTo>
                <a:lnTo>
                  <a:pt x="37695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1793276" y="4347991"/>
            <a:ext cx="75275" cy="128751"/>
          </a:xfrm>
          <a:custGeom>
            <a:avLst/>
            <a:gdLst/>
            <a:ahLst/>
            <a:cxnLst/>
            <a:rect l="l" t="t" r="r" b="b"/>
            <a:pathLst>
              <a:path w="75275" h="128751">
                <a:moveTo>
                  <a:pt x="75275" y="80816"/>
                </a:moveTo>
                <a:lnTo>
                  <a:pt x="72353" y="42596"/>
                </a:lnTo>
                <a:lnTo>
                  <a:pt x="55610" y="7456"/>
                </a:lnTo>
                <a:lnTo>
                  <a:pt x="38687" y="0"/>
                </a:lnTo>
                <a:lnTo>
                  <a:pt x="37139" y="107"/>
                </a:lnTo>
                <a:lnTo>
                  <a:pt x="3815" y="32822"/>
                </a:lnTo>
                <a:lnTo>
                  <a:pt x="0" y="48507"/>
                </a:lnTo>
                <a:lnTo>
                  <a:pt x="586" y="68937"/>
                </a:lnTo>
                <a:lnTo>
                  <a:pt x="13306" y="112970"/>
                </a:lnTo>
                <a:lnTo>
                  <a:pt x="37139" y="128751"/>
                </a:lnTo>
                <a:lnTo>
                  <a:pt x="47975" y="126421"/>
                </a:lnTo>
                <a:lnTo>
                  <a:pt x="57513" y="119839"/>
                </a:lnTo>
                <a:lnTo>
                  <a:pt x="65447" y="109629"/>
                </a:lnTo>
                <a:lnTo>
                  <a:pt x="71469" y="96414"/>
                </a:lnTo>
                <a:lnTo>
                  <a:pt x="75275" y="808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1793276" y="4347971"/>
            <a:ext cx="75275" cy="128771"/>
          </a:xfrm>
          <a:custGeom>
            <a:avLst/>
            <a:gdLst/>
            <a:ahLst/>
            <a:cxnLst/>
            <a:rect l="l" t="t" r="r" b="b"/>
            <a:pathLst>
              <a:path w="75275" h="128771">
                <a:moveTo>
                  <a:pt x="37695" y="0"/>
                </a:moveTo>
                <a:lnTo>
                  <a:pt x="3815" y="32841"/>
                </a:lnTo>
                <a:lnTo>
                  <a:pt x="0" y="48527"/>
                </a:lnTo>
                <a:lnTo>
                  <a:pt x="586" y="68956"/>
                </a:lnTo>
                <a:lnTo>
                  <a:pt x="13306" y="112989"/>
                </a:lnTo>
                <a:lnTo>
                  <a:pt x="37139" y="128771"/>
                </a:lnTo>
                <a:lnTo>
                  <a:pt x="47975" y="126441"/>
                </a:lnTo>
                <a:lnTo>
                  <a:pt x="57513" y="119859"/>
                </a:lnTo>
                <a:lnTo>
                  <a:pt x="65447" y="109649"/>
                </a:lnTo>
                <a:lnTo>
                  <a:pt x="71469" y="96433"/>
                </a:lnTo>
                <a:lnTo>
                  <a:pt x="75275" y="80835"/>
                </a:lnTo>
                <a:lnTo>
                  <a:pt x="74779" y="60314"/>
                </a:lnTo>
                <a:lnTo>
                  <a:pt x="62556" y="16096"/>
                </a:lnTo>
                <a:lnTo>
                  <a:pt x="37695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1793276" y="5184667"/>
            <a:ext cx="75275" cy="128751"/>
          </a:xfrm>
          <a:custGeom>
            <a:avLst/>
            <a:gdLst/>
            <a:ahLst/>
            <a:cxnLst/>
            <a:rect l="l" t="t" r="r" b="b"/>
            <a:pathLst>
              <a:path w="75275" h="128751">
                <a:moveTo>
                  <a:pt x="75275" y="80816"/>
                </a:moveTo>
                <a:lnTo>
                  <a:pt x="72353" y="42596"/>
                </a:lnTo>
                <a:lnTo>
                  <a:pt x="55610" y="7456"/>
                </a:lnTo>
                <a:lnTo>
                  <a:pt x="38687" y="0"/>
                </a:lnTo>
                <a:lnTo>
                  <a:pt x="37139" y="107"/>
                </a:lnTo>
                <a:lnTo>
                  <a:pt x="3815" y="32822"/>
                </a:lnTo>
                <a:lnTo>
                  <a:pt x="0" y="48507"/>
                </a:lnTo>
                <a:lnTo>
                  <a:pt x="586" y="68937"/>
                </a:lnTo>
                <a:lnTo>
                  <a:pt x="13306" y="112970"/>
                </a:lnTo>
                <a:lnTo>
                  <a:pt x="37139" y="128751"/>
                </a:lnTo>
                <a:lnTo>
                  <a:pt x="47975" y="126421"/>
                </a:lnTo>
                <a:lnTo>
                  <a:pt x="57513" y="119839"/>
                </a:lnTo>
                <a:lnTo>
                  <a:pt x="65447" y="109629"/>
                </a:lnTo>
                <a:lnTo>
                  <a:pt x="71469" y="96414"/>
                </a:lnTo>
                <a:lnTo>
                  <a:pt x="75275" y="808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1793276" y="5184647"/>
            <a:ext cx="75275" cy="128771"/>
          </a:xfrm>
          <a:custGeom>
            <a:avLst/>
            <a:gdLst/>
            <a:ahLst/>
            <a:cxnLst/>
            <a:rect l="l" t="t" r="r" b="b"/>
            <a:pathLst>
              <a:path w="75275" h="128771">
                <a:moveTo>
                  <a:pt x="37695" y="0"/>
                </a:moveTo>
                <a:lnTo>
                  <a:pt x="3815" y="32841"/>
                </a:lnTo>
                <a:lnTo>
                  <a:pt x="0" y="48527"/>
                </a:lnTo>
                <a:lnTo>
                  <a:pt x="586" y="68956"/>
                </a:lnTo>
                <a:lnTo>
                  <a:pt x="13306" y="112989"/>
                </a:lnTo>
                <a:lnTo>
                  <a:pt x="37139" y="128771"/>
                </a:lnTo>
                <a:lnTo>
                  <a:pt x="47975" y="126441"/>
                </a:lnTo>
                <a:lnTo>
                  <a:pt x="57513" y="119859"/>
                </a:lnTo>
                <a:lnTo>
                  <a:pt x="65447" y="109649"/>
                </a:lnTo>
                <a:lnTo>
                  <a:pt x="71469" y="96433"/>
                </a:lnTo>
                <a:lnTo>
                  <a:pt x="75275" y="80835"/>
                </a:lnTo>
                <a:lnTo>
                  <a:pt x="74779" y="60314"/>
                </a:lnTo>
                <a:lnTo>
                  <a:pt x="62556" y="16096"/>
                </a:lnTo>
                <a:lnTo>
                  <a:pt x="37695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1793276" y="6022867"/>
            <a:ext cx="75275" cy="128751"/>
          </a:xfrm>
          <a:custGeom>
            <a:avLst/>
            <a:gdLst/>
            <a:ahLst/>
            <a:cxnLst/>
            <a:rect l="l" t="t" r="r" b="b"/>
            <a:pathLst>
              <a:path w="75275" h="128751">
                <a:moveTo>
                  <a:pt x="75275" y="80816"/>
                </a:moveTo>
                <a:lnTo>
                  <a:pt x="72353" y="42596"/>
                </a:lnTo>
                <a:lnTo>
                  <a:pt x="55610" y="7456"/>
                </a:lnTo>
                <a:lnTo>
                  <a:pt x="38687" y="0"/>
                </a:lnTo>
                <a:lnTo>
                  <a:pt x="37139" y="107"/>
                </a:lnTo>
                <a:lnTo>
                  <a:pt x="3815" y="32822"/>
                </a:lnTo>
                <a:lnTo>
                  <a:pt x="0" y="48507"/>
                </a:lnTo>
                <a:lnTo>
                  <a:pt x="586" y="68937"/>
                </a:lnTo>
                <a:lnTo>
                  <a:pt x="13306" y="112970"/>
                </a:lnTo>
                <a:lnTo>
                  <a:pt x="37139" y="128751"/>
                </a:lnTo>
                <a:lnTo>
                  <a:pt x="47975" y="126421"/>
                </a:lnTo>
                <a:lnTo>
                  <a:pt x="57513" y="119839"/>
                </a:lnTo>
                <a:lnTo>
                  <a:pt x="65447" y="109629"/>
                </a:lnTo>
                <a:lnTo>
                  <a:pt x="71469" y="96414"/>
                </a:lnTo>
                <a:lnTo>
                  <a:pt x="75275" y="808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1793276" y="6022847"/>
            <a:ext cx="75275" cy="128771"/>
          </a:xfrm>
          <a:custGeom>
            <a:avLst/>
            <a:gdLst/>
            <a:ahLst/>
            <a:cxnLst/>
            <a:rect l="l" t="t" r="r" b="b"/>
            <a:pathLst>
              <a:path w="75275" h="128771">
                <a:moveTo>
                  <a:pt x="37695" y="0"/>
                </a:moveTo>
                <a:lnTo>
                  <a:pt x="3815" y="32841"/>
                </a:lnTo>
                <a:lnTo>
                  <a:pt x="0" y="48527"/>
                </a:lnTo>
                <a:lnTo>
                  <a:pt x="586" y="68956"/>
                </a:lnTo>
                <a:lnTo>
                  <a:pt x="13306" y="112989"/>
                </a:lnTo>
                <a:lnTo>
                  <a:pt x="37139" y="128771"/>
                </a:lnTo>
                <a:lnTo>
                  <a:pt x="47975" y="126441"/>
                </a:lnTo>
                <a:lnTo>
                  <a:pt x="57513" y="119859"/>
                </a:lnTo>
                <a:lnTo>
                  <a:pt x="65447" y="109649"/>
                </a:lnTo>
                <a:lnTo>
                  <a:pt x="71469" y="96433"/>
                </a:lnTo>
                <a:lnTo>
                  <a:pt x="75275" y="80835"/>
                </a:lnTo>
                <a:lnTo>
                  <a:pt x="74779" y="60314"/>
                </a:lnTo>
                <a:lnTo>
                  <a:pt x="62556" y="16096"/>
                </a:lnTo>
                <a:lnTo>
                  <a:pt x="37695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179549" y="3509771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79400" y="65513"/>
                </a:moveTo>
                <a:lnTo>
                  <a:pt x="68004" y="19402"/>
                </a:lnTo>
                <a:lnTo>
                  <a:pt x="39024" y="0"/>
                </a:lnTo>
                <a:lnTo>
                  <a:pt x="28290" y="2338"/>
                </a:lnTo>
                <a:lnTo>
                  <a:pt x="18610" y="8919"/>
                </a:lnTo>
                <a:lnTo>
                  <a:pt x="10395" y="19097"/>
                </a:ln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179549" y="3509771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39024" y="0"/>
                </a:move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lnTo>
                  <a:pt x="78027" y="48133"/>
                </a:lnTo>
                <a:lnTo>
                  <a:pt x="60011" y="920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179549" y="4347971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79400" y="65513"/>
                </a:moveTo>
                <a:lnTo>
                  <a:pt x="68004" y="19402"/>
                </a:lnTo>
                <a:lnTo>
                  <a:pt x="39024" y="0"/>
                </a:lnTo>
                <a:lnTo>
                  <a:pt x="28290" y="2338"/>
                </a:lnTo>
                <a:lnTo>
                  <a:pt x="18610" y="8919"/>
                </a:lnTo>
                <a:lnTo>
                  <a:pt x="10395" y="19097"/>
                </a:ln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179549" y="4347971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39024" y="0"/>
                </a:move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lnTo>
                  <a:pt x="78027" y="48133"/>
                </a:lnTo>
                <a:lnTo>
                  <a:pt x="60011" y="920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179549" y="5184647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79400" y="65513"/>
                </a:moveTo>
                <a:lnTo>
                  <a:pt x="68004" y="19402"/>
                </a:lnTo>
                <a:lnTo>
                  <a:pt x="39024" y="0"/>
                </a:lnTo>
                <a:lnTo>
                  <a:pt x="28290" y="2338"/>
                </a:lnTo>
                <a:lnTo>
                  <a:pt x="18610" y="8919"/>
                </a:lnTo>
                <a:lnTo>
                  <a:pt x="10395" y="19097"/>
                </a:ln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179549" y="5184647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39024" y="0"/>
                </a:move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lnTo>
                  <a:pt x="78027" y="48133"/>
                </a:lnTo>
                <a:lnTo>
                  <a:pt x="60011" y="920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179549" y="6022847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79400" y="65513"/>
                </a:moveTo>
                <a:lnTo>
                  <a:pt x="68004" y="19402"/>
                </a:lnTo>
                <a:lnTo>
                  <a:pt x="39024" y="0"/>
                </a:lnTo>
                <a:lnTo>
                  <a:pt x="28290" y="2338"/>
                </a:lnTo>
                <a:lnTo>
                  <a:pt x="18610" y="8919"/>
                </a:lnTo>
                <a:lnTo>
                  <a:pt x="10395" y="19097"/>
                </a:ln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179549" y="6022847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39024" y="0"/>
                </a:move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lnTo>
                  <a:pt x="78027" y="48133"/>
                </a:lnTo>
                <a:lnTo>
                  <a:pt x="60011" y="920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1830209" y="3581019"/>
            <a:ext cx="4181855" cy="0"/>
          </a:xfrm>
          <a:custGeom>
            <a:avLst/>
            <a:gdLst/>
            <a:ahLst/>
            <a:cxnLst/>
            <a:rect l="l" t="t" r="r" b="b"/>
            <a:pathLst>
              <a:path w="4181855" h="0">
                <a:moveTo>
                  <a:pt x="4181855" y="0"/>
                </a:moveTo>
                <a:lnTo>
                  <a:pt x="0" y="0"/>
                </a:lnTo>
              </a:path>
            </a:pathLst>
          </a:custGeom>
          <a:ln w="28701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1823859" y="3507994"/>
            <a:ext cx="4242007" cy="26652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297563" y="372287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438544" y="328092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972439" y="471347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694308" y="3717550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835289" y="328625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216785" y="4222750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426328" y="4471903"/>
            <a:ext cx="274320" cy="6343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3462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089531" y="3728960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267838" y="517066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232796" y="3296906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7370412" y="3525773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76692" y="80661"/>
                </a:moveTo>
                <a:lnTo>
                  <a:pt x="73661" y="42292"/>
                </a:lnTo>
                <a:lnTo>
                  <a:pt x="56546" y="7408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7370412" y="3525773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lnTo>
                  <a:pt x="76172" y="60009"/>
                </a:lnTo>
                <a:lnTo>
                  <a:pt x="63611" y="1592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7370412" y="4363973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76692" y="80661"/>
                </a:moveTo>
                <a:lnTo>
                  <a:pt x="73661" y="42292"/>
                </a:lnTo>
                <a:lnTo>
                  <a:pt x="56546" y="7408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7370412" y="4363973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lnTo>
                  <a:pt x="76172" y="60009"/>
                </a:lnTo>
                <a:lnTo>
                  <a:pt x="63611" y="1592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7370412" y="5200650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76692" y="80661"/>
                </a:moveTo>
                <a:lnTo>
                  <a:pt x="73661" y="42292"/>
                </a:lnTo>
                <a:lnTo>
                  <a:pt x="56546" y="7408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7370412" y="5200650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lnTo>
                  <a:pt x="76172" y="60009"/>
                </a:lnTo>
                <a:lnTo>
                  <a:pt x="63611" y="1592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7370412" y="6038850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76692" y="80661"/>
                </a:moveTo>
                <a:lnTo>
                  <a:pt x="73661" y="42292"/>
                </a:lnTo>
                <a:lnTo>
                  <a:pt x="56546" y="7408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7370412" y="6038850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lnTo>
                  <a:pt x="76172" y="60009"/>
                </a:lnTo>
                <a:lnTo>
                  <a:pt x="63611" y="1592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6021209" y="3589020"/>
            <a:ext cx="2785109" cy="0"/>
          </a:xfrm>
          <a:custGeom>
            <a:avLst/>
            <a:gdLst/>
            <a:ahLst/>
            <a:cxnLst/>
            <a:rect l="l" t="t" r="r" b="b"/>
            <a:pathLst>
              <a:path w="2785109" h="0">
                <a:moveTo>
                  <a:pt x="2785109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6021209" y="4427220"/>
            <a:ext cx="1389126" cy="1676400"/>
          </a:xfrm>
          <a:custGeom>
            <a:avLst/>
            <a:gdLst/>
            <a:ahLst/>
            <a:cxnLst/>
            <a:rect l="l" t="t" r="r" b="b"/>
            <a:pathLst>
              <a:path w="1389126" h="1676400">
                <a:moveTo>
                  <a:pt x="0" y="0"/>
                </a:moveTo>
                <a:lnTo>
                  <a:pt x="1389126" y="838200"/>
                </a:lnTo>
                <a:lnTo>
                  <a:pt x="0" y="1676400"/>
                </a:lnTo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6021209" y="3589020"/>
            <a:ext cx="1389126" cy="1676400"/>
          </a:xfrm>
          <a:custGeom>
            <a:avLst/>
            <a:gdLst/>
            <a:ahLst/>
            <a:cxnLst/>
            <a:rect l="l" t="t" r="r" b="b"/>
            <a:pathLst>
              <a:path w="1389126" h="1676400">
                <a:moveTo>
                  <a:pt x="0" y="1676400"/>
                </a:moveTo>
                <a:lnTo>
                  <a:pt x="1389125" y="0"/>
                </a:lnTo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6612007" y="4222750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721726" y="4751582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629541" y="3296932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7380331" y="3525773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76642" y="80661"/>
                </a:moveTo>
                <a:lnTo>
                  <a:pt x="73514" y="42300"/>
                </a:lnTo>
                <a:lnTo>
                  <a:pt x="56219" y="7416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7380331" y="3525773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lnTo>
                  <a:pt x="76102" y="60013"/>
                </a:lnTo>
                <a:lnTo>
                  <a:pt x="63297" y="1593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7380331" y="4363973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76642" y="80661"/>
                </a:moveTo>
                <a:lnTo>
                  <a:pt x="73514" y="42300"/>
                </a:lnTo>
                <a:lnTo>
                  <a:pt x="56219" y="7416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7380331" y="4363973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lnTo>
                  <a:pt x="76102" y="60013"/>
                </a:lnTo>
                <a:lnTo>
                  <a:pt x="63297" y="1593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7380331" y="5200650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76642" y="80661"/>
                </a:moveTo>
                <a:lnTo>
                  <a:pt x="73514" y="42300"/>
                </a:lnTo>
                <a:lnTo>
                  <a:pt x="56219" y="7416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7380331" y="5200650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lnTo>
                  <a:pt x="76102" y="60013"/>
                </a:lnTo>
                <a:lnTo>
                  <a:pt x="63297" y="1593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7380331" y="6038850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76642" y="80661"/>
                </a:moveTo>
                <a:lnTo>
                  <a:pt x="73514" y="42300"/>
                </a:lnTo>
                <a:lnTo>
                  <a:pt x="56219" y="7416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7380331" y="6038850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lnTo>
                  <a:pt x="76102" y="60013"/>
                </a:lnTo>
                <a:lnTo>
                  <a:pt x="63297" y="1593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8767295" y="3525773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77217" y="81017"/>
                </a:moveTo>
                <a:lnTo>
                  <a:pt x="74156" y="42557"/>
                </a:lnTo>
                <a:lnTo>
                  <a:pt x="57000" y="7559"/>
                </a:lnTo>
                <a:lnTo>
                  <a:pt x="39024" y="0"/>
                </a:lnTo>
                <a:lnTo>
                  <a:pt x="28290" y="2284"/>
                </a:lnTo>
                <a:lnTo>
                  <a:pt x="18610" y="8748"/>
                </a:lnTo>
                <a:lnTo>
                  <a:pt x="10395" y="18810"/>
                </a:ln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8767295" y="3525773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39024" y="0"/>
                </a:move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lnTo>
                  <a:pt x="76706" y="60313"/>
                </a:lnTo>
                <a:lnTo>
                  <a:pt x="64029" y="1612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8767295" y="4363973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77217" y="81017"/>
                </a:moveTo>
                <a:lnTo>
                  <a:pt x="74156" y="42557"/>
                </a:lnTo>
                <a:lnTo>
                  <a:pt x="57000" y="7559"/>
                </a:lnTo>
                <a:lnTo>
                  <a:pt x="39024" y="0"/>
                </a:lnTo>
                <a:lnTo>
                  <a:pt x="28290" y="2284"/>
                </a:lnTo>
                <a:lnTo>
                  <a:pt x="18610" y="8748"/>
                </a:lnTo>
                <a:lnTo>
                  <a:pt x="10395" y="18810"/>
                </a:ln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8767295" y="4363973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39024" y="0"/>
                </a:move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lnTo>
                  <a:pt x="76706" y="60313"/>
                </a:lnTo>
                <a:lnTo>
                  <a:pt x="64029" y="1612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8767295" y="5200650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77217" y="81017"/>
                </a:moveTo>
                <a:lnTo>
                  <a:pt x="74156" y="42557"/>
                </a:lnTo>
                <a:lnTo>
                  <a:pt x="57000" y="7559"/>
                </a:lnTo>
                <a:lnTo>
                  <a:pt x="39024" y="0"/>
                </a:lnTo>
                <a:lnTo>
                  <a:pt x="28290" y="2284"/>
                </a:lnTo>
                <a:lnTo>
                  <a:pt x="18610" y="8748"/>
                </a:lnTo>
                <a:lnTo>
                  <a:pt x="10395" y="18810"/>
                </a:ln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8767295" y="5200650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39024" y="0"/>
                </a:move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lnTo>
                  <a:pt x="76706" y="60313"/>
                </a:lnTo>
                <a:lnTo>
                  <a:pt x="64029" y="1612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8767295" y="6038850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77217" y="81017"/>
                </a:moveTo>
                <a:lnTo>
                  <a:pt x="74156" y="42557"/>
                </a:lnTo>
                <a:lnTo>
                  <a:pt x="57000" y="7559"/>
                </a:lnTo>
                <a:lnTo>
                  <a:pt x="39024" y="0"/>
                </a:lnTo>
                <a:lnTo>
                  <a:pt x="28290" y="2284"/>
                </a:lnTo>
                <a:lnTo>
                  <a:pt x="18610" y="8748"/>
                </a:lnTo>
                <a:lnTo>
                  <a:pt x="10395" y="18810"/>
                </a:ln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8767295" y="6038850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39024" y="0"/>
                </a:move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lnTo>
                  <a:pt x="76706" y="60313"/>
                </a:lnTo>
                <a:lnTo>
                  <a:pt x="64029" y="1612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7418717" y="3589020"/>
            <a:ext cx="1387602" cy="1676400"/>
          </a:xfrm>
          <a:custGeom>
            <a:avLst/>
            <a:gdLst/>
            <a:ahLst/>
            <a:cxnLst/>
            <a:rect l="l" t="t" r="r" b="b"/>
            <a:pathLst>
              <a:path w="1387602" h="1676400">
                <a:moveTo>
                  <a:pt x="0" y="1676400"/>
                </a:moveTo>
                <a:lnTo>
                  <a:pt x="1387602" y="0"/>
                </a:lnTo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8008753" y="4222750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1689239" y="6438899"/>
            <a:ext cx="7404354" cy="44196"/>
          </a:xfrm>
          <a:custGeom>
            <a:avLst/>
            <a:gdLst/>
            <a:ahLst/>
            <a:cxnLst/>
            <a:rect l="l" t="t" r="r" b="b"/>
            <a:pathLst>
              <a:path w="7404354" h="44196">
                <a:moveTo>
                  <a:pt x="7340346" y="12192"/>
                </a:moveTo>
                <a:lnTo>
                  <a:pt x="7340346" y="0"/>
                </a:lnTo>
                <a:lnTo>
                  <a:pt x="0" y="0"/>
                </a:lnTo>
                <a:lnTo>
                  <a:pt x="0" y="12192"/>
                </a:lnTo>
                <a:lnTo>
                  <a:pt x="7340346" y="12192"/>
                </a:lnTo>
                <a:close/>
              </a:path>
              <a:path w="7404354" h="44196">
                <a:moveTo>
                  <a:pt x="7404354" y="6096"/>
                </a:moveTo>
                <a:lnTo>
                  <a:pt x="7328154" y="-32003"/>
                </a:lnTo>
                <a:lnTo>
                  <a:pt x="7328154" y="0"/>
                </a:lnTo>
                <a:lnTo>
                  <a:pt x="7340346" y="0"/>
                </a:lnTo>
                <a:lnTo>
                  <a:pt x="7340346" y="38100"/>
                </a:lnTo>
                <a:lnTo>
                  <a:pt x="7404354" y="6096"/>
                </a:lnTo>
                <a:close/>
              </a:path>
              <a:path w="7404354" h="44196">
                <a:moveTo>
                  <a:pt x="7340346" y="38100"/>
                </a:moveTo>
                <a:lnTo>
                  <a:pt x="7340346" y="12192"/>
                </a:lnTo>
                <a:lnTo>
                  <a:pt x="7328154" y="12192"/>
                </a:lnTo>
                <a:lnTo>
                  <a:pt x="7328154" y="44196"/>
                </a:lnTo>
                <a:lnTo>
                  <a:pt x="7340346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1819541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3182759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4611509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6040259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7404239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8832989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1613039" y="316839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3060826" y="316839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4356227" y="316839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5804027" y="316839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7175627" y="316839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8623427" y="316839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5804027" y="48447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5804027" y="40065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5880227" y="56829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7175627" y="48447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4432427" y="48447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4508627" y="56829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4432427" y="40065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3060826" y="40065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7552829" y="2939795"/>
            <a:ext cx="461009" cy="310133"/>
          </a:xfrm>
          <a:custGeom>
            <a:avLst/>
            <a:gdLst/>
            <a:ahLst/>
            <a:cxnLst/>
            <a:rect l="l" t="t" r="r" b="b"/>
            <a:pathLst>
              <a:path w="461009" h="310133">
                <a:moveTo>
                  <a:pt x="422330" y="33660"/>
                </a:moveTo>
                <a:lnTo>
                  <a:pt x="415334" y="23071"/>
                </a:lnTo>
                <a:lnTo>
                  <a:pt x="0" y="299465"/>
                </a:lnTo>
                <a:lnTo>
                  <a:pt x="7620" y="310133"/>
                </a:lnTo>
                <a:lnTo>
                  <a:pt x="422330" y="33660"/>
                </a:lnTo>
                <a:close/>
              </a:path>
              <a:path w="461009" h="310133">
                <a:moveTo>
                  <a:pt x="461009" y="0"/>
                </a:moveTo>
                <a:lnTo>
                  <a:pt x="404622" y="6857"/>
                </a:lnTo>
                <a:lnTo>
                  <a:pt x="415334" y="23071"/>
                </a:lnTo>
                <a:lnTo>
                  <a:pt x="425958" y="16001"/>
                </a:lnTo>
                <a:lnTo>
                  <a:pt x="432816" y="26669"/>
                </a:lnTo>
                <a:lnTo>
                  <a:pt x="432816" y="49529"/>
                </a:lnTo>
                <a:lnTo>
                  <a:pt x="461009" y="0"/>
                </a:lnTo>
                <a:close/>
              </a:path>
              <a:path w="461009" h="310133">
                <a:moveTo>
                  <a:pt x="432816" y="26669"/>
                </a:moveTo>
                <a:lnTo>
                  <a:pt x="425958" y="16001"/>
                </a:lnTo>
                <a:lnTo>
                  <a:pt x="415334" y="23071"/>
                </a:lnTo>
                <a:lnTo>
                  <a:pt x="422330" y="33660"/>
                </a:lnTo>
                <a:lnTo>
                  <a:pt x="432816" y="26669"/>
                </a:lnTo>
                <a:close/>
              </a:path>
              <a:path w="461009" h="310133">
                <a:moveTo>
                  <a:pt x="432816" y="49529"/>
                </a:moveTo>
                <a:lnTo>
                  <a:pt x="432816" y="26669"/>
                </a:lnTo>
                <a:lnTo>
                  <a:pt x="422330" y="33660"/>
                </a:lnTo>
                <a:lnTo>
                  <a:pt x="432816" y="495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" name="object 86"/>
          <p:cNvSpPr txBox="1"/>
          <p:nvPr/>
        </p:nvSpPr>
        <p:spPr>
          <a:xfrm>
            <a:off x="7579747" y="2549397"/>
            <a:ext cx="1102360" cy="10642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>
              <a:lnSpc>
                <a:spcPct val="100000"/>
              </a:lnSpc>
            </a:pPr>
            <a:r>
              <a:rPr dirty="0" smtClean="0" sz="2050" spc="45">
                <a:latin typeface="Symbol"/>
                <a:cs typeface="Symbol"/>
              </a:rPr>
              <a:t></a:t>
            </a:r>
            <a:r>
              <a:rPr dirty="0" smtClean="0" sz="2750" spc="-240">
                <a:latin typeface="Symbol"/>
                <a:cs typeface="Symbol"/>
              </a:rPr>
              <a:t></a:t>
            </a:r>
            <a:r>
              <a:rPr dirty="0" smtClean="0" sz="2050" spc="10" i="1">
                <a:latin typeface="Times New Roman"/>
                <a:cs typeface="Times New Roman"/>
              </a:rPr>
              <a:t>S</a:t>
            </a:r>
            <a:r>
              <a:rPr dirty="0" smtClean="0" sz="2050" spc="-325" i="1">
                <a:latin typeface="Times New Roman"/>
                <a:cs typeface="Times New Roman"/>
              </a:rPr>
              <a:t> </a:t>
            </a:r>
            <a:r>
              <a:rPr dirty="0" smtClean="0" sz="2050" spc="-5">
                <a:latin typeface="Times New Roman"/>
                <a:cs typeface="Times New Roman"/>
              </a:rPr>
              <a:t>(</a:t>
            </a:r>
            <a:r>
              <a:rPr dirty="0" smtClean="0" sz="2050" spc="35" i="1">
                <a:latin typeface="Times New Roman"/>
                <a:cs typeface="Times New Roman"/>
              </a:rPr>
              <a:t>t</a:t>
            </a:r>
            <a:r>
              <a:rPr dirty="0" smtClean="0" baseline="-23148" sz="1800" spc="0" i="1">
                <a:latin typeface="Times New Roman"/>
                <a:cs typeface="Times New Roman"/>
              </a:rPr>
              <a:t>i</a:t>
            </a:r>
            <a:r>
              <a:rPr dirty="0" smtClean="0" baseline="-23148" sz="1800" spc="-37" i="1">
                <a:latin typeface="Times New Roman"/>
                <a:cs typeface="Times New Roman"/>
              </a:rPr>
              <a:t> </a:t>
            </a:r>
            <a:r>
              <a:rPr dirty="0" smtClean="0" sz="2050" spc="5">
                <a:latin typeface="Times New Roman"/>
                <a:cs typeface="Times New Roman"/>
              </a:rPr>
              <a:t>),</a:t>
            </a:r>
            <a:r>
              <a:rPr dirty="0" smtClean="0" sz="2050" spc="-335">
                <a:latin typeface="Times New Roman"/>
                <a:cs typeface="Times New Roman"/>
              </a:rPr>
              <a:t> </a:t>
            </a:r>
            <a:r>
              <a:rPr dirty="0" smtClean="0" sz="2050" spc="35" i="1">
                <a:latin typeface="Times New Roman"/>
                <a:cs typeface="Times New Roman"/>
              </a:rPr>
              <a:t>t</a:t>
            </a:r>
            <a:r>
              <a:rPr dirty="0" smtClean="0" baseline="-23148" sz="1800" spc="0" i="1">
                <a:latin typeface="Times New Roman"/>
                <a:cs typeface="Times New Roman"/>
              </a:rPr>
              <a:t>i</a:t>
            </a:r>
            <a:r>
              <a:rPr dirty="0" smtClean="0" baseline="-23148" sz="1800" spc="60" i="1">
                <a:latin typeface="Times New Roman"/>
                <a:cs typeface="Times New Roman"/>
              </a:rPr>
              <a:t> </a:t>
            </a:r>
            <a:r>
              <a:rPr dirty="0" smtClean="0" sz="2750" spc="-240">
                <a:latin typeface="Symbol"/>
                <a:cs typeface="Symbol"/>
              </a:rPr>
              <a:t></a:t>
            </a:r>
            <a:endParaRPr sz="2750">
              <a:latin typeface="Symbol"/>
              <a:cs typeface="Symbol"/>
            </a:endParaRPr>
          </a:p>
          <a:p>
            <a:pPr>
              <a:lnSpc>
                <a:spcPts val="550"/>
              </a:lnSpc>
              <a:spcBef>
                <a:spcPts val="36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ctr" marR="59055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8" name="object 8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6639437" y="549071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5039239" y="5610334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5350135" y="593267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2" name="object 9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8710555" y="6417562"/>
            <a:ext cx="85090" cy="2641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1722253" y="6425946"/>
            <a:ext cx="183515" cy="300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r>
              <a:rPr dirty="0" smtClean="0" sz="1650" spc="-135" i="1">
                <a:latin typeface="Times New Roman"/>
                <a:cs typeface="Times New Roman"/>
              </a:rPr>
              <a:t> </a:t>
            </a:r>
            <a:r>
              <a:rPr dirty="0" smtClean="0" baseline="-23391" sz="1425" spc="15">
                <a:latin typeface="Times New Roman"/>
                <a:cs typeface="Times New Roman"/>
              </a:rPr>
              <a:t>1</a:t>
            </a:r>
            <a:endParaRPr baseline="-23391" sz="1425">
              <a:latin typeface="Times New Roman"/>
              <a:cs typeface="Times New Roman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4541653" y="6433566"/>
            <a:ext cx="85090" cy="2641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3096901" y="6441947"/>
            <a:ext cx="85090" cy="2641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5864485" y="6441947"/>
            <a:ext cx="85090" cy="2641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7470781" y="6559804"/>
            <a:ext cx="88265" cy="158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10">
                <a:latin typeface="Times New Roman"/>
                <a:cs typeface="Times New Roman"/>
              </a:rPr>
              <a:t>5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8826379" y="6559804"/>
            <a:ext cx="88265" cy="158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10">
                <a:latin typeface="Times New Roman"/>
                <a:cs typeface="Times New Roman"/>
              </a:rPr>
              <a:t>6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4654429" y="6575806"/>
            <a:ext cx="88265" cy="158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10">
                <a:latin typeface="Times New Roman"/>
                <a:cs typeface="Times New Roman"/>
              </a:rPr>
              <a:t>3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3216535" y="6584186"/>
            <a:ext cx="88265" cy="158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10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5984119" y="6584186"/>
            <a:ext cx="88265" cy="158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10">
                <a:latin typeface="Times New Roman"/>
                <a:cs typeface="Times New Roman"/>
              </a:rPr>
              <a:t>4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03" name="object 10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 spc="-10">
                <a:latin typeface="Tahoma"/>
                <a:cs typeface="Tahoma"/>
              </a:rPr>
              <a:t>19</a:t>
            </a:fld>
            <a:endParaRPr sz="1400">
              <a:latin typeface="Tahoma"/>
              <a:cs typeface="Tahoma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1733683" y="3214115"/>
            <a:ext cx="139700" cy="2863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00">
                <a:latin typeface="Times New Roman"/>
                <a:cs typeface="Times New Roman"/>
              </a:rPr>
              <a:t>0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4495800">
              <a:lnSpc>
                <a:spcPts val="4315"/>
              </a:lnSpc>
            </a:pPr>
            <a:r>
              <a:rPr dirty="0" smtClean="0" sz="3600" spc="-5">
                <a:solidFill>
                  <a:srgbClr val="FF0065"/>
                </a:solidFill>
                <a:latin typeface="Tahoma"/>
                <a:cs typeface="Tahoma"/>
              </a:rPr>
              <a:t>Convolutiona</a:t>
            </a:r>
            <a:r>
              <a:rPr dirty="0" smtClean="0" sz="3600" spc="0">
                <a:solidFill>
                  <a:srgbClr val="FF0065"/>
                </a:solidFill>
                <a:latin typeface="Tahoma"/>
                <a:cs typeface="Tahoma"/>
              </a:rPr>
              <a:t>l </a:t>
            </a:r>
            <a:r>
              <a:rPr dirty="0" smtClean="0" sz="3600" spc="-5">
                <a:solidFill>
                  <a:srgbClr val="FF0065"/>
                </a:solidFill>
                <a:latin typeface="Tahoma"/>
                <a:cs typeface="Tahoma"/>
              </a:rPr>
              <a:t>codes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 spc="-10">
                <a:latin typeface="Tahoma"/>
                <a:cs typeface="Tahoma"/>
              </a:rPr>
              <a:t>10</a:t>
            </a:fld>
            <a:endParaRPr sz="1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59135" y="1611863"/>
            <a:ext cx="8199120" cy="44259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marR="309245" indent="-342900">
              <a:lnSpc>
                <a:spcPct val="99900"/>
              </a:lnSpc>
              <a:buClr>
                <a:srgbClr val="FF63B1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dirty="0" smtClean="0" sz="3200" spc="-15">
                <a:latin typeface="Tahoma"/>
                <a:cs typeface="Tahoma"/>
              </a:rPr>
              <a:t>Convolutional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20">
                <a:latin typeface="Tahoma"/>
                <a:cs typeface="Tahoma"/>
              </a:rPr>
              <a:t>codes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offer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20">
                <a:latin typeface="Tahoma"/>
                <a:cs typeface="Tahoma"/>
              </a:rPr>
              <a:t>an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20">
                <a:latin typeface="Tahoma"/>
                <a:cs typeface="Tahoma"/>
              </a:rPr>
              <a:t>approach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to</a:t>
            </a:r>
            <a:r>
              <a:rPr dirty="0" smtClean="0" sz="3200" spc="-15">
                <a:latin typeface="Tahoma"/>
                <a:cs typeface="Tahoma"/>
              </a:rPr>
              <a:t> error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control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20">
                <a:latin typeface="Tahoma"/>
                <a:cs typeface="Tahoma"/>
              </a:rPr>
              <a:t>coding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substantially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different</a:t>
            </a:r>
            <a:r>
              <a:rPr dirty="0" smtClean="0" sz="3200" spc="-20">
                <a:latin typeface="Tahoma"/>
                <a:cs typeface="Tahoma"/>
              </a:rPr>
              <a:t> from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that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of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block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codes.</a:t>
            </a:r>
            <a:endParaRPr sz="3200">
              <a:latin typeface="Tahoma"/>
              <a:cs typeface="Tahoma"/>
            </a:endParaRPr>
          </a:p>
          <a:p>
            <a:pPr>
              <a:lnSpc>
                <a:spcPts val="750"/>
              </a:lnSpc>
              <a:spcBef>
                <a:spcPts val="9"/>
              </a:spcBef>
              <a:buClr>
                <a:srgbClr val="FF63B1"/>
              </a:buClr>
              <a:buFont typeface="Wingdings"/>
              <a:buChar char=""/>
            </a:pPr>
            <a:endParaRPr sz="750"/>
          </a:p>
          <a:p>
            <a:pPr lvl="1" marL="755650" indent="-285750">
              <a:lnSpc>
                <a:spcPct val="100000"/>
              </a:lnSpc>
              <a:buClr>
                <a:srgbClr val="FF832D"/>
              </a:buClr>
              <a:buSzPct val="64516"/>
              <a:buFont typeface="Wingdings"/>
              <a:buChar char=""/>
              <a:tabLst>
                <a:tab pos="755650" algn="l"/>
              </a:tabLst>
            </a:pPr>
            <a:r>
              <a:rPr dirty="0" smtClean="0" sz="3100" spc="0">
                <a:latin typeface="Tahoma"/>
                <a:cs typeface="Tahoma"/>
              </a:rPr>
              <a:t>A</a:t>
            </a:r>
            <a:r>
              <a:rPr dirty="0" smtClean="0" sz="3100" spc="5">
                <a:latin typeface="Tahoma"/>
                <a:cs typeface="Tahoma"/>
              </a:rPr>
              <a:t> </a:t>
            </a:r>
            <a:r>
              <a:rPr dirty="0" smtClean="0" sz="3100" spc="0">
                <a:latin typeface="Tahoma"/>
                <a:cs typeface="Tahoma"/>
              </a:rPr>
              <a:t>convolutional</a:t>
            </a:r>
            <a:r>
              <a:rPr dirty="0" smtClean="0" sz="3100" spc="5">
                <a:latin typeface="Tahoma"/>
                <a:cs typeface="Tahoma"/>
              </a:rPr>
              <a:t> </a:t>
            </a:r>
            <a:r>
              <a:rPr dirty="0" smtClean="0" sz="3100" spc="0">
                <a:latin typeface="Tahoma"/>
                <a:cs typeface="Tahoma"/>
              </a:rPr>
              <a:t>encoder:</a:t>
            </a:r>
            <a:endParaRPr sz="3100">
              <a:latin typeface="Tahoma"/>
              <a:cs typeface="Tahoma"/>
            </a:endParaRPr>
          </a:p>
          <a:p>
            <a:pPr lvl="1">
              <a:lnSpc>
                <a:spcPts val="650"/>
              </a:lnSpc>
              <a:spcBef>
                <a:spcPts val="28"/>
              </a:spcBef>
              <a:buClr>
                <a:srgbClr val="FF832D"/>
              </a:buClr>
              <a:buFont typeface="Wingdings"/>
              <a:buChar char=""/>
            </a:pPr>
            <a:endParaRPr sz="650"/>
          </a:p>
          <a:p>
            <a:pPr lvl="2" marL="1155700" marR="12700" indent="-228600">
              <a:lnSpc>
                <a:spcPct val="100000"/>
              </a:lnSpc>
              <a:buClr>
                <a:srgbClr val="00CC00"/>
              </a:buClr>
              <a:buSzPct val="64285"/>
              <a:buFont typeface="Wingdings"/>
              <a:buChar char=""/>
              <a:tabLst>
                <a:tab pos="1155700" algn="l"/>
              </a:tabLst>
            </a:pPr>
            <a:r>
              <a:rPr dirty="0" smtClean="0" sz="2800" spc="0">
                <a:latin typeface="Tahoma"/>
                <a:cs typeface="Tahoma"/>
              </a:rPr>
              <a:t>encodes the entire data stream, into a single</a:t>
            </a:r>
            <a:r>
              <a:rPr dirty="0" smtClean="0" sz="2800" spc="0">
                <a:latin typeface="Tahoma"/>
                <a:cs typeface="Tahoma"/>
              </a:rPr>
              <a:t> codeword.</a:t>
            </a:r>
            <a:endParaRPr sz="2800">
              <a:latin typeface="Tahoma"/>
              <a:cs typeface="Tahoma"/>
            </a:endParaRPr>
          </a:p>
          <a:p>
            <a:pPr lvl="2">
              <a:lnSpc>
                <a:spcPts val="650"/>
              </a:lnSpc>
              <a:spcBef>
                <a:spcPts val="21"/>
              </a:spcBef>
              <a:buClr>
                <a:srgbClr val="00CC00"/>
              </a:buClr>
              <a:buFont typeface="Wingdings"/>
              <a:buChar char=""/>
            </a:pPr>
            <a:endParaRPr sz="650"/>
          </a:p>
          <a:p>
            <a:pPr lvl="2" marL="1155700" marR="314325" indent="-228600">
              <a:lnSpc>
                <a:spcPct val="100200"/>
              </a:lnSpc>
              <a:buClr>
                <a:srgbClr val="00CC00"/>
              </a:buClr>
              <a:buSzPct val="64285"/>
              <a:buFont typeface="Wingdings"/>
              <a:buChar char=""/>
              <a:tabLst>
                <a:tab pos="1155700" algn="l"/>
              </a:tabLst>
            </a:pPr>
            <a:r>
              <a:rPr dirty="0" smtClean="0" sz="2800" spc="0">
                <a:latin typeface="Tahoma"/>
                <a:cs typeface="Tahoma"/>
              </a:rPr>
              <a:t>does not need to segment the data stream</a:t>
            </a:r>
            <a:r>
              <a:rPr dirty="0" smtClean="0" sz="2800" spc="0">
                <a:latin typeface="Tahoma"/>
                <a:cs typeface="Tahoma"/>
              </a:rPr>
              <a:t> </a:t>
            </a:r>
            <a:r>
              <a:rPr dirty="0" smtClean="0" sz="2800" spc="-5">
                <a:latin typeface="Tahoma"/>
                <a:cs typeface="Tahoma"/>
              </a:rPr>
              <a:t>int</a:t>
            </a:r>
            <a:r>
              <a:rPr dirty="0" smtClean="0" sz="2800" spc="0">
                <a:latin typeface="Tahoma"/>
                <a:cs typeface="Tahoma"/>
              </a:rPr>
              <a:t>o </a:t>
            </a:r>
            <a:r>
              <a:rPr dirty="0" smtClean="0" sz="2800" spc="-5">
                <a:latin typeface="Tahoma"/>
                <a:cs typeface="Tahoma"/>
              </a:rPr>
              <a:t>block</a:t>
            </a:r>
            <a:r>
              <a:rPr dirty="0" smtClean="0" sz="2800" spc="0">
                <a:latin typeface="Tahoma"/>
                <a:cs typeface="Tahoma"/>
              </a:rPr>
              <a:t>s </a:t>
            </a:r>
            <a:r>
              <a:rPr dirty="0" smtClean="0" sz="2800" spc="-5">
                <a:latin typeface="Tahoma"/>
                <a:cs typeface="Tahoma"/>
              </a:rPr>
              <a:t>o</a:t>
            </a:r>
            <a:r>
              <a:rPr dirty="0" smtClean="0" sz="2800" spc="0">
                <a:latin typeface="Tahoma"/>
                <a:cs typeface="Tahoma"/>
              </a:rPr>
              <a:t>f </a:t>
            </a:r>
            <a:r>
              <a:rPr dirty="0" smtClean="0" sz="2800" spc="-5">
                <a:latin typeface="Tahoma"/>
                <a:cs typeface="Tahoma"/>
              </a:rPr>
              <a:t>fixe</a:t>
            </a:r>
            <a:r>
              <a:rPr dirty="0" smtClean="0" sz="2800" spc="0">
                <a:latin typeface="Tahoma"/>
                <a:cs typeface="Tahoma"/>
              </a:rPr>
              <a:t>d </a:t>
            </a:r>
            <a:r>
              <a:rPr dirty="0" smtClean="0" sz="2800" spc="-5">
                <a:latin typeface="Tahoma"/>
                <a:cs typeface="Tahoma"/>
              </a:rPr>
              <a:t>size.</a:t>
            </a:r>
            <a:endParaRPr sz="2800">
              <a:latin typeface="Tahoma"/>
              <a:cs typeface="Tahoma"/>
            </a:endParaRPr>
          </a:p>
          <a:p>
            <a:pPr lvl="2">
              <a:lnSpc>
                <a:spcPts val="650"/>
              </a:lnSpc>
              <a:spcBef>
                <a:spcPts val="27"/>
              </a:spcBef>
              <a:buClr>
                <a:srgbClr val="00CC00"/>
              </a:buClr>
              <a:buFont typeface="Wingdings"/>
              <a:buChar char=""/>
            </a:pPr>
            <a:endParaRPr sz="650"/>
          </a:p>
          <a:p>
            <a:pPr lvl="2" marL="1155700" indent="-228600">
              <a:lnSpc>
                <a:spcPct val="100000"/>
              </a:lnSpc>
              <a:buClr>
                <a:srgbClr val="00CC00"/>
              </a:buClr>
              <a:buSzPct val="64285"/>
              <a:buFont typeface="Wingdings"/>
              <a:buChar char=""/>
              <a:tabLst>
                <a:tab pos="1155700" algn="l"/>
              </a:tabLst>
            </a:pPr>
            <a:r>
              <a:rPr dirty="0" smtClean="0" sz="2800" spc="-5">
                <a:latin typeface="Tahoma"/>
                <a:cs typeface="Tahoma"/>
              </a:rPr>
              <a:t>i</a:t>
            </a:r>
            <a:r>
              <a:rPr dirty="0" smtClean="0" sz="2800" spc="0">
                <a:latin typeface="Tahoma"/>
                <a:cs typeface="Tahoma"/>
              </a:rPr>
              <a:t>s a </a:t>
            </a:r>
            <a:r>
              <a:rPr dirty="0" smtClean="0" sz="2800" spc="-5">
                <a:latin typeface="Tahoma"/>
                <a:cs typeface="Tahoma"/>
              </a:rPr>
              <a:t>machin</a:t>
            </a:r>
            <a:r>
              <a:rPr dirty="0" smtClean="0" sz="2800" spc="0">
                <a:latin typeface="Tahoma"/>
                <a:cs typeface="Tahoma"/>
              </a:rPr>
              <a:t>e </a:t>
            </a:r>
            <a:r>
              <a:rPr dirty="0" smtClean="0" sz="2800" spc="-5">
                <a:latin typeface="Tahoma"/>
                <a:cs typeface="Tahoma"/>
              </a:rPr>
              <a:t>wit</a:t>
            </a:r>
            <a:r>
              <a:rPr dirty="0" smtClean="0" sz="2800" spc="0">
                <a:latin typeface="Tahoma"/>
                <a:cs typeface="Tahoma"/>
              </a:rPr>
              <a:t>h </a:t>
            </a:r>
            <a:r>
              <a:rPr dirty="0" smtClean="0" sz="2800" spc="-5">
                <a:latin typeface="Tahoma"/>
                <a:cs typeface="Tahoma"/>
              </a:rPr>
              <a:t>memory.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992755">
              <a:lnSpc>
                <a:spcPts val="4215"/>
              </a:lnSpc>
            </a:pPr>
            <a:r>
              <a:rPr dirty="0" smtClean="0" sz="3600">
                <a:solidFill>
                  <a:srgbClr val="FF0065"/>
                </a:solidFill>
                <a:latin typeface="Tahoma"/>
                <a:cs typeface="Tahoma"/>
              </a:rPr>
              <a:t>Example of Viterbi</a:t>
            </a:r>
            <a:r>
              <a:rPr dirty="0" smtClean="0" sz="3600" spc="5">
                <a:solidFill>
                  <a:srgbClr val="FF0065"/>
                </a:solidFill>
                <a:latin typeface="Tahoma"/>
                <a:cs typeface="Tahoma"/>
              </a:rPr>
              <a:t> </a:t>
            </a:r>
            <a:r>
              <a:rPr dirty="0" smtClean="0" sz="3600" spc="0">
                <a:solidFill>
                  <a:srgbClr val="FF0065"/>
                </a:solidFill>
                <a:latin typeface="Tahoma"/>
                <a:cs typeface="Tahoma"/>
              </a:rPr>
              <a:t>decoding-cont’d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87735" y="1459229"/>
            <a:ext cx="827405" cy="3575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indent="-342900">
              <a:lnSpc>
                <a:spcPts val="2810"/>
              </a:lnSpc>
              <a:buClr>
                <a:srgbClr val="FF63B1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dirty="0" smtClean="0" sz="2400">
                <a:latin typeface="Tahoma"/>
                <a:cs typeface="Tahoma"/>
              </a:rPr>
              <a:t>i=2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93276" y="3509791"/>
            <a:ext cx="75275" cy="128751"/>
          </a:xfrm>
          <a:custGeom>
            <a:avLst/>
            <a:gdLst/>
            <a:ahLst/>
            <a:cxnLst/>
            <a:rect l="l" t="t" r="r" b="b"/>
            <a:pathLst>
              <a:path w="75275" h="128751">
                <a:moveTo>
                  <a:pt x="75275" y="80816"/>
                </a:moveTo>
                <a:lnTo>
                  <a:pt x="72353" y="42596"/>
                </a:lnTo>
                <a:lnTo>
                  <a:pt x="55610" y="7456"/>
                </a:lnTo>
                <a:lnTo>
                  <a:pt x="38687" y="0"/>
                </a:lnTo>
                <a:lnTo>
                  <a:pt x="37139" y="107"/>
                </a:lnTo>
                <a:lnTo>
                  <a:pt x="3815" y="32822"/>
                </a:lnTo>
                <a:lnTo>
                  <a:pt x="0" y="48507"/>
                </a:lnTo>
                <a:lnTo>
                  <a:pt x="586" y="68937"/>
                </a:lnTo>
                <a:lnTo>
                  <a:pt x="13306" y="112970"/>
                </a:lnTo>
                <a:lnTo>
                  <a:pt x="37139" y="128751"/>
                </a:lnTo>
                <a:lnTo>
                  <a:pt x="47975" y="126421"/>
                </a:lnTo>
                <a:lnTo>
                  <a:pt x="57513" y="119839"/>
                </a:lnTo>
                <a:lnTo>
                  <a:pt x="65447" y="109629"/>
                </a:lnTo>
                <a:lnTo>
                  <a:pt x="71469" y="96414"/>
                </a:lnTo>
                <a:lnTo>
                  <a:pt x="75275" y="808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793276" y="3509771"/>
            <a:ext cx="75275" cy="128771"/>
          </a:xfrm>
          <a:custGeom>
            <a:avLst/>
            <a:gdLst/>
            <a:ahLst/>
            <a:cxnLst/>
            <a:rect l="l" t="t" r="r" b="b"/>
            <a:pathLst>
              <a:path w="75275" h="128771">
                <a:moveTo>
                  <a:pt x="37695" y="0"/>
                </a:moveTo>
                <a:lnTo>
                  <a:pt x="3815" y="32841"/>
                </a:lnTo>
                <a:lnTo>
                  <a:pt x="0" y="48527"/>
                </a:lnTo>
                <a:lnTo>
                  <a:pt x="586" y="68956"/>
                </a:lnTo>
                <a:lnTo>
                  <a:pt x="13306" y="112989"/>
                </a:lnTo>
                <a:lnTo>
                  <a:pt x="37139" y="128771"/>
                </a:lnTo>
                <a:lnTo>
                  <a:pt x="47975" y="126441"/>
                </a:lnTo>
                <a:lnTo>
                  <a:pt x="57513" y="119859"/>
                </a:lnTo>
                <a:lnTo>
                  <a:pt x="65447" y="109649"/>
                </a:lnTo>
                <a:lnTo>
                  <a:pt x="71469" y="96433"/>
                </a:lnTo>
                <a:lnTo>
                  <a:pt x="75275" y="80835"/>
                </a:lnTo>
                <a:lnTo>
                  <a:pt x="74779" y="60314"/>
                </a:lnTo>
                <a:lnTo>
                  <a:pt x="62556" y="16096"/>
                </a:lnTo>
                <a:lnTo>
                  <a:pt x="37695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1793276" y="4347991"/>
            <a:ext cx="75275" cy="128751"/>
          </a:xfrm>
          <a:custGeom>
            <a:avLst/>
            <a:gdLst/>
            <a:ahLst/>
            <a:cxnLst/>
            <a:rect l="l" t="t" r="r" b="b"/>
            <a:pathLst>
              <a:path w="75275" h="128751">
                <a:moveTo>
                  <a:pt x="75275" y="80816"/>
                </a:moveTo>
                <a:lnTo>
                  <a:pt x="72353" y="42596"/>
                </a:lnTo>
                <a:lnTo>
                  <a:pt x="55610" y="7456"/>
                </a:lnTo>
                <a:lnTo>
                  <a:pt x="38687" y="0"/>
                </a:lnTo>
                <a:lnTo>
                  <a:pt x="37139" y="107"/>
                </a:lnTo>
                <a:lnTo>
                  <a:pt x="3815" y="32822"/>
                </a:lnTo>
                <a:lnTo>
                  <a:pt x="0" y="48507"/>
                </a:lnTo>
                <a:lnTo>
                  <a:pt x="586" y="68937"/>
                </a:lnTo>
                <a:lnTo>
                  <a:pt x="13306" y="112970"/>
                </a:lnTo>
                <a:lnTo>
                  <a:pt x="37139" y="128751"/>
                </a:lnTo>
                <a:lnTo>
                  <a:pt x="47975" y="126421"/>
                </a:lnTo>
                <a:lnTo>
                  <a:pt x="57513" y="119839"/>
                </a:lnTo>
                <a:lnTo>
                  <a:pt x="65447" y="109629"/>
                </a:lnTo>
                <a:lnTo>
                  <a:pt x="71469" y="96414"/>
                </a:lnTo>
                <a:lnTo>
                  <a:pt x="75275" y="808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1793276" y="4347971"/>
            <a:ext cx="75275" cy="128771"/>
          </a:xfrm>
          <a:custGeom>
            <a:avLst/>
            <a:gdLst/>
            <a:ahLst/>
            <a:cxnLst/>
            <a:rect l="l" t="t" r="r" b="b"/>
            <a:pathLst>
              <a:path w="75275" h="128771">
                <a:moveTo>
                  <a:pt x="37695" y="0"/>
                </a:moveTo>
                <a:lnTo>
                  <a:pt x="3815" y="32841"/>
                </a:lnTo>
                <a:lnTo>
                  <a:pt x="0" y="48527"/>
                </a:lnTo>
                <a:lnTo>
                  <a:pt x="586" y="68956"/>
                </a:lnTo>
                <a:lnTo>
                  <a:pt x="13306" y="112989"/>
                </a:lnTo>
                <a:lnTo>
                  <a:pt x="37139" y="128771"/>
                </a:lnTo>
                <a:lnTo>
                  <a:pt x="47975" y="126441"/>
                </a:lnTo>
                <a:lnTo>
                  <a:pt x="57513" y="119859"/>
                </a:lnTo>
                <a:lnTo>
                  <a:pt x="65447" y="109649"/>
                </a:lnTo>
                <a:lnTo>
                  <a:pt x="71469" y="96433"/>
                </a:lnTo>
                <a:lnTo>
                  <a:pt x="75275" y="80835"/>
                </a:lnTo>
                <a:lnTo>
                  <a:pt x="74779" y="60314"/>
                </a:lnTo>
                <a:lnTo>
                  <a:pt x="62556" y="16096"/>
                </a:lnTo>
                <a:lnTo>
                  <a:pt x="37695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1793276" y="5184667"/>
            <a:ext cx="75275" cy="128751"/>
          </a:xfrm>
          <a:custGeom>
            <a:avLst/>
            <a:gdLst/>
            <a:ahLst/>
            <a:cxnLst/>
            <a:rect l="l" t="t" r="r" b="b"/>
            <a:pathLst>
              <a:path w="75275" h="128751">
                <a:moveTo>
                  <a:pt x="75275" y="80816"/>
                </a:moveTo>
                <a:lnTo>
                  <a:pt x="72353" y="42596"/>
                </a:lnTo>
                <a:lnTo>
                  <a:pt x="55610" y="7456"/>
                </a:lnTo>
                <a:lnTo>
                  <a:pt x="38687" y="0"/>
                </a:lnTo>
                <a:lnTo>
                  <a:pt x="37139" y="107"/>
                </a:lnTo>
                <a:lnTo>
                  <a:pt x="3815" y="32822"/>
                </a:lnTo>
                <a:lnTo>
                  <a:pt x="0" y="48507"/>
                </a:lnTo>
                <a:lnTo>
                  <a:pt x="586" y="68937"/>
                </a:lnTo>
                <a:lnTo>
                  <a:pt x="13306" y="112970"/>
                </a:lnTo>
                <a:lnTo>
                  <a:pt x="37139" y="128751"/>
                </a:lnTo>
                <a:lnTo>
                  <a:pt x="47975" y="126421"/>
                </a:lnTo>
                <a:lnTo>
                  <a:pt x="57513" y="119839"/>
                </a:lnTo>
                <a:lnTo>
                  <a:pt x="65447" y="109629"/>
                </a:lnTo>
                <a:lnTo>
                  <a:pt x="71469" y="96414"/>
                </a:lnTo>
                <a:lnTo>
                  <a:pt x="75275" y="808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1793276" y="5184647"/>
            <a:ext cx="75275" cy="128771"/>
          </a:xfrm>
          <a:custGeom>
            <a:avLst/>
            <a:gdLst/>
            <a:ahLst/>
            <a:cxnLst/>
            <a:rect l="l" t="t" r="r" b="b"/>
            <a:pathLst>
              <a:path w="75275" h="128771">
                <a:moveTo>
                  <a:pt x="37695" y="0"/>
                </a:moveTo>
                <a:lnTo>
                  <a:pt x="3815" y="32841"/>
                </a:lnTo>
                <a:lnTo>
                  <a:pt x="0" y="48527"/>
                </a:lnTo>
                <a:lnTo>
                  <a:pt x="586" y="68956"/>
                </a:lnTo>
                <a:lnTo>
                  <a:pt x="13306" y="112989"/>
                </a:lnTo>
                <a:lnTo>
                  <a:pt x="37139" y="128771"/>
                </a:lnTo>
                <a:lnTo>
                  <a:pt x="47975" y="126441"/>
                </a:lnTo>
                <a:lnTo>
                  <a:pt x="57513" y="119859"/>
                </a:lnTo>
                <a:lnTo>
                  <a:pt x="65447" y="109649"/>
                </a:lnTo>
                <a:lnTo>
                  <a:pt x="71469" y="96433"/>
                </a:lnTo>
                <a:lnTo>
                  <a:pt x="75275" y="80835"/>
                </a:lnTo>
                <a:lnTo>
                  <a:pt x="74779" y="60314"/>
                </a:lnTo>
                <a:lnTo>
                  <a:pt x="62556" y="16096"/>
                </a:lnTo>
                <a:lnTo>
                  <a:pt x="37695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1793276" y="6022867"/>
            <a:ext cx="75275" cy="128751"/>
          </a:xfrm>
          <a:custGeom>
            <a:avLst/>
            <a:gdLst/>
            <a:ahLst/>
            <a:cxnLst/>
            <a:rect l="l" t="t" r="r" b="b"/>
            <a:pathLst>
              <a:path w="75275" h="128751">
                <a:moveTo>
                  <a:pt x="75275" y="80816"/>
                </a:moveTo>
                <a:lnTo>
                  <a:pt x="72353" y="42596"/>
                </a:lnTo>
                <a:lnTo>
                  <a:pt x="55610" y="7456"/>
                </a:lnTo>
                <a:lnTo>
                  <a:pt x="38687" y="0"/>
                </a:lnTo>
                <a:lnTo>
                  <a:pt x="37139" y="107"/>
                </a:lnTo>
                <a:lnTo>
                  <a:pt x="3815" y="32822"/>
                </a:lnTo>
                <a:lnTo>
                  <a:pt x="0" y="48507"/>
                </a:lnTo>
                <a:lnTo>
                  <a:pt x="586" y="68937"/>
                </a:lnTo>
                <a:lnTo>
                  <a:pt x="13306" y="112970"/>
                </a:lnTo>
                <a:lnTo>
                  <a:pt x="37139" y="128751"/>
                </a:lnTo>
                <a:lnTo>
                  <a:pt x="47975" y="126421"/>
                </a:lnTo>
                <a:lnTo>
                  <a:pt x="57513" y="119839"/>
                </a:lnTo>
                <a:lnTo>
                  <a:pt x="65447" y="109629"/>
                </a:lnTo>
                <a:lnTo>
                  <a:pt x="71469" y="96414"/>
                </a:lnTo>
                <a:lnTo>
                  <a:pt x="75275" y="808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1793276" y="6022847"/>
            <a:ext cx="75275" cy="128771"/>
          </a:xfrm>
          <a:custGeom>
            <a:avLst/>
            <a:gdLst/>
            <a:ahLst/>
            <a:cxnLst/>
            <a:rect l="l" t="t" r="r" b="b"/>
            <a:pathLst>
              <a:path w="75275" h="128771">
                <a:moveTo>
                  <a:pt x="37695" y="0"/>
                </a:moveTo>
                <a:lnTo>
                  <a:pt x="3815" y="32841"/>
                </a:lnTo>
                <a:lnTo>
                  <a:pt x="0" y="48527"/>
                </a:lnTo>
                <a:lnTo>
                  <a:pt x="586" y="68956"/>
                </a:lnTo>
                <a:lnTo>
                  <a:pt x="13306" y="112989"/>
                </a:lnTo>
                <a:lnTo>
                  <a:pt x="37139" y="128771"/>
                </a:lnTo>
                <a:lnTo>
                  <a:pt x="47975" y="126441"/>
                </a:lnTo>
                <a:lnTo>
                  <a:pt x="57513" y="119859"/>
                </a:lnTo>
                <a:lnTo>
                  <a:pt x="65447" y="109649"/>
                </a:lnTo>
                <a:lnTo>
                  <a:pt x="71469" y="96433"/>
                </a:lnTo>
                <a:lnTo>
                  <a:pt x="75275" y="80835"/>
                </a:lnTo>
                <a:lnTo>
                  <a:pt x="74779" y="60314"/>
                </a:lnTo>
                <a:lnTo>
                  <a:pt x="62556" y="16096"/>
                </a:lnTo>
                <a:lnTo>
                  <a:pt x="37695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179549" y="3509771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79400" y="65513"/>
                </a:moveTo>
                <a:lnTo>
                  <a:pt x="68004" y="19402"/>
                </a:lnTo>
                <a:lnTo>
                  <a:pt x="39024" y="0"/>
                </a:lnTo>
                <a:lnTo>
                  <a:pt x="28290" y="2338"/>
                </a:lnTo>
                <a:lnTo>
                  <a:pt x="18610" y="8919"/>
                </a:lnTo>
                <a:lnTo>
                  <a:pt x="10395" y="19097"/>
                </a:ln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179549" y="3509771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39024" y="0"/>
                </a:move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lnTo>
                  <a:pt x="78027" y="48133"/>
                </a:lnTo>
                <a:lnTo>
                  <a:pt x="60011" y="920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179549" y="4347971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79400" y="65513"/>
                </a:moveTo>
                <a:lnTo>
                  <a:pt x="68004" y="19402"/>
                </a:lnTo>
                <a:lnTo>
                  <a:pt x="39024" y="0"/>
                </a:lnTo>
                <a:lnTo>
                  <a:pt x="28290" y="2338"/>
                </a:lnTo>
                <a:lnTo>
                  <a:pt x="18610" y="8919"/>
                </a:lnTo>
                <a:lnTo>
                  <a:pt x="10395" y="19097"/>
                </a:ln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179549" y="4347971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39024" y="0"/>
                </a:move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lnTo>
                  <a:pt x="78027" y="48133"/>
                </a:lnTo>
                <a:lnTo>
                  <a:pt x="60011" y="920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179549" y="5184647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79400" y="65513"/>
                </a:moveTo>
                <a:lnTo>
                  <a:pt x="68004" y="19402"/>
                </a:lnTo>
                <a:lnTo>
                  <a:pt x="39024" y="0"/>
                </a:lnTo>
                <a:lnTo>
                  <a:pt x="28290" y="2338"/>
                </a:lnTo>
                <a:lnTo>
                  <a:pt x="18610" y="8919"/>
                </a:lnTo>
                <a:lnTo>
                  <a:pt x="10395" y="19097"/>
                </a:ln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179549" y="5184647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39024" y="0"/>
                </a:move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lnTo>
                  <a:pt x="78027" y="48133"/>
                </a:lnTo>
                <a:lnTo>
                  <a:pt x="60011" y="920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179549" y="6022847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79400" y="65513"/>
                </a:moveTo>
                <a:lnTo>
                  <a:pt x="68004" y="19402"/>
                </a:lnTo>
                <a:lnTo>
                  <a:pt x="39024" y="0"/>
                </a:lnTo>
                <a:lnTo>
                  <a:pt x="28290" y="2338"/>
                </a:lnTo>
                <a:lnTo>
                  <a:pt x="18610" y="8919"/>
                </a:lnTo>
                <a:lnTo>
                  <a:pt x="10395" y="19097"/>
                </a:ln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179549" y="6022847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39024" y="0"/>
                </a:move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lnTo>
                  <a:pt x="78027" y="48133"/>
                </a:lnTo>
                <a:lnTo>
                  <a:pt x="60011" y="920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1830209" y="3581019"/>
            <a:ext cx="4181855" cy="0"/>
          </a:xfrm>
          <a:custGeom>
            <a:avLst/>
            <a:gdLst/>
            <a:ahLst/>
            <a:cxnLst/>
            <a:rect l="l" t="t" r="r" b="b"/>
            <a:pathLst>
              <a:path w="4181855" h="0">
                <a:moveTo>
                  <a:pt x="4181855" y="0"/>
                </a:moveTo>
                <a:lnTo>
                  <a:pt x="0" y="0"/>
                </a:lnTo>
              </a:path>
            </a:pathLst>
          </a:custGeom>
          <a:ln w="28701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1823859" y="3507994"/>
            <a:ext cx="4242007" cy="26652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297563" y="372287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438544" y="328092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972439" y="471347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694308" y="3717550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835289" y="328625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216785" y="4222750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426328" y="4471903"/>
            <a:ext cx="274320" cy="6343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3462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089531" y="3728960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267838" y="517066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232796" y="3296906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7370412" y="3525773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76692" y="80661"/>
                </a:moveTo>
                <a:lnTo>
                  <a:pt x="73661" y="42292"/>
                </a:lnTo>
                <a:lnTo>
                  <a:pt x="56546" y="7408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7370412" y="3525773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lnTo>
                  <a:pt x="76172" y="60009"/>
                </a:lnTo>
                <a:lnTo>
                  <a:pt x="63611" y="1592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7370412" y="4363973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76692" y="80661"/>
                </a:moveTo>
                <a:lnTo>
                  <a:pt x="73661" y="42292"/>
                </a:lnTo>
                <a:lnTo>
                  <a:pt x="56546" y="7408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7370412" y="4363973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lnTo>
                  <a:pt x="76172" y="60009"/>
                </a:lnTo>
                <a:lnTo>
                  <a:pt x="63611" y="1592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7370412" y="5200650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76692" y="80661"/>
                </a:moveTo>
                <a:lnTo>
                  <a:pt x="73661" y="42292"/>
                </a:lnTo>
                <a:lnTo>
                  <a:pt x="56546" y="7408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7370412" y="5200650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lnTo>
                  <a:pt x="76172" y="60009"/>
                </a:lnTo>
                <a:lnTo>
                  <a:pt x="63611" y="1592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7370412" y="6038850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76692" y="80661"/>
                </a:moveTo>
                <a:lnTo>
                  <a:pt x="73661" y="42292"/>
                </a:lnTo>
                <a:lnTo>
                  <a:pt x="56546" y="7408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7370412" y="6038850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lnTo>
                  <a:pt x="76172" y="60009"/>
                </a:lnTo>
                <a:lnTo>
                  <a:pt x="63611" y="1592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6021209" y="3589020"/>
            <a:ext cx="2785109" cy="0"/>
          </a:xfrm>
          <a:custGeom>
            <a:avLst/>
            <a:gdLst/>
            <a:ahLst/>
            <a:cxnLst/>
            <a:rect l="l" t="t" r="r" b="b"/>
            <a:pathLst>
              <a:path w="2785109" h="0">
                <a:moveTo>
                  <a:pt x="2785109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6021209" y="4427220"/>
            <a:ext cx="1389126" cy="1676400"/>
          </a:xfrm>
          <a:custGeom>
            <a:avLst/>
            <a:gdLst/>
            <a:ahLst/>
            <a:cxnLst/>
            <a:rect l="l" t="t" r="r" b="b"/>
            <a:pathLst>
              <a:path w="1389126" h="1676400">
                <a:moveTo>
                  <a:pt x="0" y="0"/>
                </a:moveTo>
                <a:lnTo>
                  <a:pt x="1389126" y="838200"/>
                </a:lnTo>
                <a:lnTo>
                  <a:pt x="0" y="1676400"/>
                </a:lnTo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6021209" y="3589020"/>
            <a:ext cx="1389126" cy="1676400"/>
          </a:xfrm>
          <a:custGeom>
            <a:avLst/>
            <a:gdLst/>
            <a:ahLst/>
            <a:cxnLst/>
            <a:rect l="l" t="t" r="r" b="b"/>
            <a:pathLst>
              <a:path w="1389126" h="1676400">
                <a:moveTo>
                  <a:pt x="0" y="1676400"/>
                </a:moveTo>
                <a:lnTo>
                  <a:pt x="1389125" y="0"/>
                </a:lnTo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6612007" y="4222750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950326" y="4804919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629541" y="3296932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7380331" y="3525773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76642" y="80661"/>
                </a:moveTo>
                <a:lnTo>
                  <a:pt x="73514" y="42300"/>
                </a:lnTo>
                <a:lnTo>
                  <a:pt x="56219" y="7416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7380331" y="3525773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lnTo>
                  <a:pt x="76102" y="60013"/>
                </a:lnTo>
                <a:lnTo>
                  <a:pt x="63297" y="1593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7380331" y="4363973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76642" y="80661"/>
                </a:moveTo>
                <a:lnTo>
                  <a:pt x="73514" y="42300"/>
                </a:lnTo>
                <a:lnTo>
                  <a:pt x="56219" y="7416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7380331" y="4363973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lnTo>
                  <a:pt x="76102" y="60013"/>
                </a:lnTo>
                <a:lnTo>
                  <a:pt x="63297" y="1593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7380331" y="5200650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76642" y="80661"/>
                </a:moveTo>
                <a:lnTo>
                  <a:pt x="73514" y="42300"/>
                </a:lnTo>
                <a:lnTo>
                  <a:pt x="56219" y="7416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7380331" y="5200650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lnTo>
                  <a:pt x="76102" y="60013"/>
                </a:lnTo>
                <a:lnTo>
                  <a:pt x="63297" y="1593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7380331" y="6038850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76642" y="80661"/>
                </a:moveTo>
                <a:lnTo>
                  <a:pt x="73514" y="42300"/>
                </a:lnTo>
                <a:lnTo>
                  <a:pt x="56219" y="7416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7380331" y="6038850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lnTo>
                  <a:pt x="76102" y="60013"/>
                </a:lnTo>
                <a:lnTo>
                  <a:pt x="63297" y="1593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8767295" y="3525773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77217" y="81017"/>
                </a:moveTo>
                <a:lnTo>
                  <a:pt x="74156" y="42557"/>
                </a:lnTo>
                <a:lnTo>
                  <a:pt x="57000" y="7559"/>
                </a:lnTo>
                <a:lnTo>
                  <a:pt x="39024" y="0"/>
                </a:lnTo>
                <a:lnTo>
                  <a:pt x="28290" y="2284"/>
                </a:lnTo>
                <a:lnTo>
                  <a:pt x="18610" y="8748"/>
                </a:lnTo>
                <a:lnTo>
                  <a:pt x="10395" y="18810"/>
                </a:ln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8767295" y="3525773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39024" y="0"/>
                </a:move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lnTo>
                  <a:pt x="76706" y="60313"/>
                </a:lnTo>
                <a:lnTo>
                  <a:pt x="64029" y="1612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8767295" y="4363973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77217" y="81017"/>
                </a:moveTo>
                <a:lnTo>
                  <a:pt x="74156" y="42557"/>
                </a:lnTo>
                <a:lnTo>
                  <a:pt x="57000" y="7559"/>
                </a:lnTo>
                <a:lnTo>
                  <a:pt x="39024" y="0"/>
                </a:lnTo>
                <a:lnTo>
                  <a:pt x="28290" y="2284"/>
                </a:lnTo>
                <a:lnTo>
                  <a:pt x="18610" y="8748"/>
                </a:lnTo>
                <a:lnTo>
                  <a:pt x="10395" y="18810"/>
                </a:ln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8767295" y="4363973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39024" y="0"/>
                </a:move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lnTo>
                  <a:pt x="76706" y="60313"/>
                </a:lnTo>
                <a:lnTo>
                  <a:pt x="64029" y="1612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8767295" y="5200650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77217" y="81017"/>
                </a:moveTo>
                <a:lnTo>
                  <a:pt x="74156" y="42557"/>
                </a:lnTo>
                <a:lnTo>
                  <a:pt x="57000" y="7559"/>
                </a:lnTo>
                <a:lnTo>
                  <a:pt x="39024" y="0"/>
                </a:lnTo>
                <a:lnTo>
                  <a:pt x="28290" y="2284"/>
                </a:lnTo>
                <a:lnTo>
                  <a:pt x="18610" y="8748"/>
                </a:lnTo>
                <a:lnTo>
                  <a:pt x="10395" y="18810"/>
                </a:ln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8767295" y="5200650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39024" y="0"/>
                </a:move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lnTo>
                  <a:pt x="76706" y="60313"/>
                </a:lnTo>
                <a:lnTo>
                  <a:pt x="64029" y="1612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8767295" y="6038850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77217" y="81017"/>
                </a:moveTo>
                <a:lnTo>
                  <a:pt x="74156" y="42557"/>
                </a:lnTo>
                <a:lnTo>
                  <a:pt x="57000" y="7559"/>
                </a:lnTo>
                <a:lnTo>
                  <a:pt x="39024" y="0"/>
                </a:lnTo>
                <a:lnTo>
                  <a:pt x="28290" y="2284"/>
                </a:lnTo>
                <a:lnTo>
                  <a:pt x="18610" y="8748"/>
                </a:lnTo>
                <a:lnTo>
                  <a:pt x="10395" y="18810"/>
                </a:ln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8767295" y="6038850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39024" y="0"/>
                </a:move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lnTo>
                  <a:pt x="76706" y="60313"/>
                </a:lnTo>
                <a:lnTo>
                  <a:pt x="64029" y="1612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7418717" y="3589020"/>
            <a:ext cx="1387602" cy="1676400"/>
          </a:xfrm>
          <a:custGeom>
            <a:avLst/>
            <a:gdLst/>
            <a:ahLst/>
            <a:cxnLst/>
            <a:rect l="l" t="t" r="r" b="b"/>
            <a:pathLst>
              <a:path w="1387602" h="1676400">
                <a:moveTo>
                  <a:pt x="0" y="1676400"/>
                </a:moveTo>
                <a:lnTo>
                  <a:pt x="1387602" y="0"/>
                </a:lnTo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8008753" y="4222750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8024764" y="3296932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1689239" y="6438899"/>
            <a:ext cx="7404354" cy="44196"/>
          </a:xfrm>
          <a:custGeom>
            <a:avLst/>
            <a:gdLst/>
            <a:ahLst/>
            <a:cxnLst/>
            <a:rect l="l" t="t" r="r" b="b"/>
            <a:pathLst>
              <a:path w="7404354" h="44196">
                <a:moveTo>
                  <a:pt x="7340346" y="12192"/>
                </a:moveTo>
                <a:lnTo>
                  <a:pt x="7340346" y="0"/>
                </a:lnTo>
                <a:lnTo>
                  <a:pt x="0" y="0"/>
                </a:lnTo>
                <a:lnTo>
                  <a:pt x="0" y="12192"/>
                </a:lnTo>
                <a:lnTo>
                  <a:pt x="7340346" y="12192"/>
                </a:lnTo>
                <a:close/>
              </a:path>
              <a:path w="7404354" h="44196">
                <a:moveTo>
                  <a:pt x="7404354" y="6096"/>
                </a:moveTo>
                <a:lnTo>
                  <a:pt x="7328154" y="-32003"/>
                </a:lnTo>
                <a:lnTo>
                  <a:pt x="7328154" y="0"/>
                </a:lnTo>
                <a:lnTo>
                  <a:pt x="7340346" y="0"/>
                </a:lnTo>
                <a:lnTo>
                  <a:pt x="7340346" y="38100"/>
                </a:lnTo>
                <a:lnTo>
                  <a:pt x="7404354" y="6096"/>
                </a:lnTo>
                <a:close/>
              </a:path>
              <a:path w="7404354" h="44196">
                <a:moveTo>
                  <a:pt x="7340346" y="38100"/>
                </a:moveTo>
                <a:lnTo>
                  <a:pt x="7340346" y="12192"/>
                </a:lnTo>
                <a:lnTo>
                  <a:pt x="7328154" y="12192"/>
                </a:lnTo>
                <a:lnTo>
                  <a:pt x="7328154" y="44196"/>
                </a:lnTo>
                <a:lnTo>
                  <a:pt x="7340346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1819541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3182759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4611509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6040259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7404239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8832989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1613039" y="316839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 txBox="1"/>
          <p:nvPr/>
        </p:nvSpPr>
        <p:spPr>
          <a:xfrm>
            <a:off x="1733683" y="3214115"/>
            <a:ext cx="139700" cy="2863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00">
                <a:latin typeface="Times New Roman"/>
                <a:cs typeface="Times New Roman"/>
              </a:rPr>
              <a:t>0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3060826" y="316839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 txBox="1"/>
          <p:nvPr/>
        </p:nvSpPr>
        <p:spPr>
          <a:xfrm>
            <a:off x="3187579" y="32318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2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4356239" y="316839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5804039" y="316839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7175639" y="316839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8623439" y="316839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5804039" y="48447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5804039" y="40065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5880239" y="56829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7175639" y="48447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4432439" y="48447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4508639" y="56829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4432439" y="40065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" name="object 87"/>
          <p:cNvSpPr/>
          <p:nvPr/>
        </p:nvSpPr>
        <p:spPr>
          <a:xfrm>
            <a:off x="3060839" y="40065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" name="object 88"/>
          <p:cNvSpPr txBox="1"/>
          <p:nvPr/>
        </p:nvSpPr>
        <p:spPr>
          <a:xfrm>
            <a:off x="3187579" y="40700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9" name="object 8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6639437" y="549071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5039239" y="5610334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5350135" y="593267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3" name="object 9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8710555" y="6417562"/>
            <a:ext cx="85090" cy="2641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1722253" y="6425946"/>
            <a:ext cx="183515" cy="300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r>
              <a:rPr dirty="0" smtClean="0" sz="1650" spc="-135" i="1">
                <a:latin typeface="Times New Roman"/>
                <a:cs typeface="Times New Roman"/>
              </a:rPr>
              <a:t> </a:t>
            </a:r>
            <a:r>
              <a:rPr dirty="0" smtClean="0" baseline="-23391" sz="1425" spc="15">
                <a:latin typeface="Times New Roman"/>
                <a:cs typeface="Times New Roman"/>
              </a:rPr>
              <a:t>1</a:t>
            </a:r>
            <a:endParaRPr baseline="-23391" sz="1425">
              <a:latin typeface="Times New Roman"/>
              <a:cs typeface="Times New Roman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4541653" y="6433566"/>
            <a:ext cx="85090" cy="2641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3096901" y="6441947"/>
            <a:ext cx="85090" cy="2641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5864485" y="6441947"/>
            <a:ext cx="85090" cy="2641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7470781" y="6559804"/>
            <a:ext cx="88265" cy="158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10">
                <a:latin typeface="Times New Roman"/>
                <a:cs typeface="Times New Roman"/>
              </a:rPr>
              <a:t>5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8826379" y="6559804"/>
            <a:ext cx="88265" cy="158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10">
                <a:latin typeface="Times New Roman"/>
                <a:cs typeface="Times New Roman"/>
              </a:rPr>
              <a:t>6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4654429" y="6575806"/>
            <a:ext cx="88265" cy="158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10">
                <a:latin typeface="Times New Roman"/>
                <a:cs typeface="Times New Roman"/>
              </a:rPr>
              <a:t>3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3216535" y="6584186"/>
            <a:ext cx="88265" cy="158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10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5984119" y="6584186"/>
            <a:ext cx="88265" cy="158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10">
                <a:latin typeface="Times New Roman"/>
                <a:cs typeface="Times New Roman"/>
              </a:rPr>
              <a:t>4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04" name="object 10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 spc="-10">
                <a:latin typeface="Tahoma"/>
                <a:cs typeface="Tahoma"/>
              </a:rPr>
              <a:t>19</a:t>
            </a:fld>
            <a:endParaRPr sz="1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992755">
              <a:lnSpc>
                <a:spcPts val="4215"/>
              </a:lnSpc>
            </a:pPr>
            <a:r>
              <a:rPr dirty="0" smtClean="0" sz="3600">
                <a:solidFill>
                  <a:srgbClr val="FF0065"/>
                </a:solidFill>
                <a:latin typeface="Tahoma"/>
                <a:cs typeface="Tahoma"/>
              </a:rPr>
              <a:t>Example of Viterbi</a:t>
            </a:r>
            <a:r>
              <a:rPr dirty="0" smtClean="0" sz="3600" spc="5">
                <a:solidFill>
                  <a:srgbClr val="FF0065"/>
                </a:solidFill>
                <a:latin typeface="Tahoma"/>
                <a:cs typeface="Tahoma"/>
              </a:rPr>
              <a:t> </a:t>
            </a:r>
            <a:r>
              <a:rPr dirty="0" smtClean="0" sz="3600" spc="0">
                <a:solidFill>
                  <a:srgbClr val="FF0065"/>
                </a:solidFill>
                <a:latin typeface="Tahoma"/>
                <a:cs typeface="Tahoma"/>
              </a:rPr>
              <a:t>decoding-cont’d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87735" y="1459229"/>
            <a:ext cx="827405" cy="3575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indent="-342900">
              <a:lnSpc>
                <a:spcPts val="2810"/>
              </a:lnSpc>
              <a:buClr>
                <a:srgbClr val="FF63B1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dirty="0" smtClean="0" sz="2400">
                <a:latin typeface="Tahoma"/>
                <a:cs typeface="Tahoma"/>
              </a:rPr>
              <a:t>i=3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93276" y="3509791"/>
            <a:ext cx="75275" cy="128751"/>
          </a:xfrm>
          <a:custGeom>
            <a:avLst/>
            <a:gdLst/>
            <a:ahLst/>
            <a:cxnLst/>
            <a:rect l="l" t="t" r="r" b="b"/>
            <a:pathLst>
              <a:path w="75275" h="128751">
                <a:moveTo>
                  <a:pt x="75275" y="80816"/>
                </a:moveTo>
                <a:lnTo>
                  <a:pt x="72353" y="42596"/>
                </a:lnTo>
                <a:lnTo>
                  <a:pt x="55610" y="7456"/>
                </a:lnTo>
                <a:lnTo>
                  <a:pt x="38687" y="0"/>
                </a:lnTo>
                <a:lnTo>
                  <a:pt x="37139" y="107"/>
                </a:lnTo>
                <a:lnTo>
                  <a:pt x="3815" y="32822"/>
                </a:lnTo>
                <a:lnTo>
                  <a:pt x="0" y="48507"/>
                </a:lnTo>
                <a:lnTo>
                  <a:pt x="586" y="68937"/>
                </a:lnTo>
                <a:lnTo>
                  <a:pt x="13306" y="112970"/>
                </a:lnTo>
                <a:lnTo>
                  <a:pt x="37139" y="128751"/>
                </a:lnTo>
                <a:lnTo>
                  <a:pt x="47975" y="126421"/>
                </a:lnTo>
                <a:lnTo>
                  <a:pt x="57513" y="119839"/>
                </a:lnTo>
                <a:lnTo>
                  <a:pt x="65447" y="109629"/>
                </a:lnTo>
                <a:lnTo>
                  <a:pt x="71469" y="96414"/>
                </a:lnTo>
                <a:lnTo>
                  <a:pt x="75275" y="808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793276" y="3509771"/>
            <a:ext cx="75275" cy="128771"/>
          </a:xfrm>
          <a:custGeom>
            <a:avLst/>
            <a:gdLst/>
            <a:ahLst/>
            <a:cxnLst/>
            <a:rect l="l" t="t" r="r" b="b"/>
            <a:pathLst>
              <a:path w="75275" h="128771">
                <a:moveTo>
                  <a:pt x="37695" y="0"/>
                </a:moveTo>
                <a:lnTo>
                  <a:pt x="3815" y="32841"/>
                </a:lnTo>
                <a:lnTo>
                  <a:pt x="0" y="48527"/>
                </a:lnTo>
                <a:lnTo>
                  <a:pt x="586" y="68956"/>
                </a:lnTo>
                <a:lnTo>
                  <a:pt x="13306" y="112989"/>
                </a:lnTo>
                <a:lnTo>
                  <a:pt x="37139" y="128771"/>
                </a:lnTo>
                <a:lnTo>
                  <a:pt x="47975" y="126441"/>
                </a:lnTo>
                <a:lnTo>
                  <a:pt x="57513" y="119859"/>
                </a:lnTo>
                <a:lnTo>
                  <a:pt x="65447" y="109649"/>
                </a:lnTo>
                <a:lnTo>
                  <a:pt x="71469" y="96433"/>
                </a:lnTo>
                <a:lnTo>
                  <a:pt x="75275" y="80835"/>
                </a:lnTo>
                <a:lnTo>
                  <a:pt x="74779" y="60314"/>
                </a:lnTo>
                <a:lnTo>
                  <a:pt x="62556" y="16096"/>
                </a:lnTo>
                <a:lnTo>
                  <a:pt x="37695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1793276" y="4347991"/>
            <a:ext cx="75275" cy="128751"/>
          </a:xfrm>
          <a:custGeom>
            <a:avLst/>
            <a:gdLst/>
            <a:ahLst/>
            <a:cxnLst/>
            <a:rect l="l" t="t" r="r" b="b"/>
            <a:pathLst>
              <a:path w="75275" h="128751">
                <a:moveTo>
                  <a:pt x="75275" y="80816"/>
                </a:moveTo>
                <a:lnTo>
                  <a:pt x="72353" y="42596"/>
                </a:lnTo>
                <a:lnTo>
                  <a:pt x="55610" y="7456"/>
                </a:lnTo>
                <a:lnTo>
                  <a:pt x="38687" y="0"/>
                </a:lnTo>
                <a:lnTo>
                  <a:pt x="37139" y="107"/>
                </a:lnTo>
                <a:lnTo>
                  <a:pt x="3815" y="32822"/>
                </a:lnTo>
                <a:lnTo>
                  <a:pt x="0" y="48507"/>
                </a:lnTo>
                <a:lnTo>
                  <a:pt x="586" y="68937"/>
                </a:lnTo>
                <a:lnTo>
                  <a:pt x="13306" y="112970"/>
                </a:lnTo>
                <a:lnTo>
                  <a:pt x="37139" y="128751"/>
                </a:lnTo>
                <a:lnTo>
                  <a:pt x="47975" y="126421"/>
                </a:lnTo>
                <a:lnTo>
                  <a:pt x="57513" y="119839"/>
                </a:lnTo>
                <a:lnTo>
                  <a:pt x="65447" y="109629"/>
                </a:lnTo>
                <a:lnTo>
                  <a:pt x="71469" y="96414"/>
                </a:lnTo>
                <a:lnTo>
                  <a:pt x="75275" y="808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1793276" y="4347971"/>
            <a:ext cx="75275" cy="128771"/>
          </a:xfrm>
          <a:custGeom>
            <a:avLst/>
            <a:gdLst/>
            <a:ahLst/>
            <a:cxnLst/>
            <a:rect l="l" t="t" r="r" b="b"/>
            <a:pathLst>
              <a:path w="75275" h="128771">
                <a:moveTo>
                  <a:pt x="37695" y="0"/>
                </a:moveTo>
                <a:lnTo>
                  <a:pt x="3815" y="32841"/>
                </a:lnTo>
                <a:lnTo>
                  <a:pt x="0" y="48527"/>
                </a:lnTo>
                <a:lnTo>
                  <a:pt x="586" y="68956"/>
                </a:lnTo>
                <a:lnTo>
                  <a:pt x="13306" y="112989"/>
                </a:lnTo>
                <a:lnTo>
                  <a:pt x="37139" y="128771"/>
                </a:lnTo>
                <a:lnTo>
                  <a:pt x="47975" y="126441"/>
                </a:lnTo>
                <a:lnTo>
                  <a:pt x="57513" y="119859"/>
                </a:lnTo>
                <a:lnTo>
                  <a:pt x="65447" y="109649"/>
                </a:lnTo>
                <a:lnTo>
                  <a:pt x="71469" y="96433"/>
                </a:lnTo>
                <a:lnTo>
                  <a:pt x="75275" y="80835"/>
                </a:lnTo>
                <a:lnTo>
                  <a:pt x="74779" y="60314"/>
                </a:lnTo>
                <a:lnTo>
                  <a:pt x="62556" y="16096"/>
                </a:lnTo>
                <a:lnTo>
                  <a:pt x="37695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1793276" y="5184667"/>
            <a:ext cx="75275" cy="128751"/>
          </a:xfrm>
          <a:custGeom>
            <a:avLst/>
            <a:gdLst/>
            <a:ahLst/>
            <a:cxnLst/>
            <a:rect l="l" t="t" r="r" b="b"/>
            <a:pathLst>
              <a:path w="75275" h="128751">
                <a:moveTo>
                  <a:pt x="75275" y="80816"/>
                </a:moveTo>
                <a:lnTo>
                  <a:pt x="72353" y="42596"/>
                </a:lnTo>
                <a:lnTo>
                  <a:pt x="55610" y="7456"/>
                </a:lnTo>
                <a:lnTo>
                  <a:pt x="38687" y="0"/>
                </a:lnTo>
                <a:lnTo>
                  <a:pt x="37139" y="107"/>
                </a:lnTo>
                <a:lnTo>
                  <a:pt x="3815" y="32822"/>
                </a:lnTo>
                <a:lnTo>
                  <a:pt x="0" y="48507"/>
                </a:lnTo>
                <a:lnTo>
                  <a:pt x="586" y="68937"/>
                </a:lnTo>
                <a:lnTo>
                  <a:pt x="13306" y="112970"/>
                </a:lnTo>
                <a:lnTo>
                  <a:pt x="37139" y="128751"/>
                </a:lnTo>
                <a:lnTo>
                  <a:pt x="47975" y="126421"/>
                </a:lnTo>
                <a:lnTo>
                  <a:pt x="57513" y="119839"/>
                </a:lnTo>
                <a:lnTo>
                  <a:pt x="65447" y="109629"/>
                </a:lnTo>
                <a:lnTo>
                  <a:pt x="71469" y="96414"/>
                </a:lnTo>
                <a:lnTo>
                  <a:pt x="75275" y="808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1793276" y="5184647"/>
            <a:ext cx="75275" cy="128771"/>
          </a:xfrm>
          <a:custGeom>
            <a:avLst/>
            <a:gdLst/>
            <a:ahLst/>
            <a:cxnLst/>
            <a:rect l="l" t="t" r="r" b="b"/>
            <a:pathLst>
              <a:path w="75275" h="128771">
                <a:moveTo>
                  <a:pt x="37695" y="0"/>
                </a:moveTo>
                <a:lnTo>
                  <a:pt x="3815" y="32841"/>
                </a:lnTo>
                <a:lnTo>
                  <a:pt x="0" y="48527"/>
                </a:lnTo>
                <a:lnTo>
                  <a:pt x="586" y="68956"/>
                </a:lnTo>
                <a:lnTo>
                  <a:pt x="13306" y="112989"/>
                </a:lnTo>
                <a:lnTo>
                  <a:pt x="37139" y="128771"/>
                </a:lnTo>
                <a:lnTo>
                  <a:pt x="47975" y="126441"/>
                </a:lnTo>
                <a:lnTo>
                  <a:pt x="57513" y="119859"/>
                </a:lnTo>
                <a:lnTo>
                  <a:pt x="65447" y="109649"/>
                </a:lnTo>
                <a:lnTo>
                  <a:pt x="71469" y="96433"/>
                </a:lnTo>
                <a:lnTo>
                  <a:pt x="75275" y="80835"/>
                </a:lnTo>
                <a:lnTo>
                  <a:pt x="74779" y="60314"/>
                </a:lnTo>
                <a:lnTo>
                  <a:pt x="62556" y="16096"/>
                </a:lnTo>
                <a:lnTo>
                  <a:pt x="37695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1793276" y="6022867"/>
            <a:ext cx="75275" cy="128751"/>
          </a:xfrm>
          <a:custGeom>
            <a:avLst/>
            <a:gdLst/>
            <a:ahLst/>
            <a:cxnLst/>
            <a:rect l="l" t="t" r="r" b="b"/>
            <a:pathLst>
              <a:path w="75275" h="128751">
                <a:moveTo>
                  <a:pt x="75275" y="80816"/>
                </a:moveTo>
                <a:lnTo>
                  <a:pt x="72353" y="42596"/>
                </a:lnTo>
                <a:lnTo>
                  <a:pt x="55610" y="7456"/>
                </a:lnTo>
                <a:lnTo>
                  <a:pt x="38687" y="0"/>
                </a:lnTo>
                <a:lnTo>
                  <a:pt x="37139" y="107"/>
                </a:lnTo>
                <a:lnTo>
                  <a:pt x="3815" y="32822"/>
                </a:lnTo>
                <a:lnTo>
                  <a:pt x="0" y="48507"/>
                </a:lnTo>
                <a:lnTo>
                  <a:pt x="586" y="68937"/>
                </a:lnTo>
                <a:lnTo>
                  <a:pt x="13306" y="112970"/>
                </a:lnTo>
                <a:lnTo>
                  <a:pt x="37139" y="128751"/>
                </a:lnTo>
                <a:lnTo>
                  <a:pt x="47975" y="126421"/>
                </a:lnTo>
                <a:lnTo>
                  <a:pt x="57513" y="119839"/>
                </a:lnTo>
                <a:lnTo>
                  <a:pt x="65447" y="109629"/>
                </a:lnTo>
                <a:lnTo>
                  <a:pt x="71469" y="96414"/>
                </a:lnTo>
                <a:lnTo>
                  <a:pt x="75275" y="808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1793276" y="6022847"/>
            <a:ext cx="75275" cy="128771"/>
          </a:xfrm>
          <a:custGeom>
            <a:avLst/>
            <a:gdLst/>
            <a:ahLst/>
            <a:cxnLst/>
            <a:rect l="l" t="t" r="r" b="b"/>
            <a:pathLst>
              <a:path w="75275" h="128771">
                <a:moveTo>
                  <a:pt x="37695" y="0"/>
                </a:moveTo>
                <a:lnTo>
                  <a:pt x="3815" y="32841"/>
                </a:lnTo>
                <a:lnTo>
                  <a:pt x="0" y="48527"/>
                </a:lnTo>
                <a:lnTo>
                  <a:pt x="586" y="68956"/>
                </a:lnTo>
                <a:lnTo>
                  <a:pt x="13306" y="112989"/>
                </a:lnTo>
                <a:lnTo>
                  <a:pt x="37139" y="128771"/>
                </a:lnTo>
                <a:lnTo>
                  <a:pt x="47975" y="126441"/>
                </a:lnTo>
                <a:lnTo>
                  <a:pt x="57513" y="119859"/>
                </a:lnTo>
                <a:lnTo>
                  <a:pt x="65447" y="109649"/>
                </a:lnTo>
                <a:lnTo>
                  <a:pt x="71469" y="96433"/>
                </a:lnTo>
                <a:lnTo>
                  <a:pt x="75275" y="80835"/>
                </a:lnTo>
                <a:lnTo>
                  <a:pt x="74779" y="60314"/>
                </a:lnTo>
                <a:lnTo>
                  <a:pt x="62556" y="16096"/>
                </a:lnTo>
                <a:lnTo>
                  <a:pt x="37695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179549" y="3509771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79400" y="65513"/>
                </a:moveTo>
                <a:lnTo>
                  <a:pt x="68004" y="19402"/>
                </a:lnTo>
                <a:lnTo>
                  <a:pt x="39024" y="0"/>
                </a:lnTo>
                <a:lnTo>
                  <a:pt x="28290" y="2338"/>
                </a:lnTo>
                <a:lnTo>
                  <a:pt x="18610" y="8919"/>
                </a:lnTo>
                <a:lnTo>
                  <a:pt x="10395" y="19097"/>
                </a:ln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179549" y="3509771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39024" y="0"/>
                </a:move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lnTo>
                  <a:pt x="78027" y="48133"/>
                </a:lnTo>
                <a:lnTo>
                  <a:pt x="60011" y="920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179549" y="4347971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79400" y="65513"/>
                </a:moveTo>
                <a:lnTo>
                  <a:pt x="68004" y="19402"/>
                </a:lnTo>
                <a:lnTo>
                  <a:pt x="39024" y="0"/>
                </a:lnTo>
                <a:lnTo>
                  <a:pt x="28290" y="2338"/>
                </a:lnTo>
                <a:lnTo>
                  <a:pt x="18610" y="8919"/>
                </a:lnTo>
                <a:lnTo>
                  <a:pt x="10395" y="19097"/>
                </a:ln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179549" y="4347971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39024" y="0"/>
                </a:move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lnTo>
                  <a:pt x="78027" y="48133"/>
                </a:lnTo>
                <a:lnTo>
                  <a:pt x="60011" y="920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179549" y="5184647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79400" y="65513"/>
                </a:moveTo>
                <a:lnTo>
                  <a:pt x="68004" y="19402"/>
                </a:lnTo>
                <a:lnTo>
                  <a:pt x="39024" y="0"/>
                </a:lnTo>
                <a:lnTo>
                  <a:pt x="28290" y="2338"/>
                </a:lnTo>
                <a:lnTo>
                  <a:pt x="18610" y="8919"/>
                </a:lnTo>
                <a:lnTo>
                  <a:pt x="10395" y="19097"/>
                </a:ln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179549" y="5184647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39024" y="0"/>
                </a:move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lnTo>
                  <a:pt x="78027" y="48133"/>
                </a:lnTo>
                <a:lnTo>
                  <a:pt x="60011" y="920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179549" y="6022847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79400" y="65513"/>
                </a:moveTo>
                <a:lnTo>
                  <a:pt x="68004" y="19402"/>
                </a:lnTo>
                <a:lnTo>
                  <a:pt x="39024" y="0"/>
                </a:lnTo>
                <a:lnTo>
                  <a:pt x="28290" y="2338"/>
                </a:lnTo>
                <a:lnTo>
                  <a:pt x="18610" y="8919"/>
                </a:lnTo>
                <a:lnTo>
                  <a:pt x="10395" y="19097"/>
                </a:ln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179549" y="6022847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39024" y="0"/>
                </a:move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lnTo>
                  <a:pt x="78027" y="48133"/>
                </a:lnTo>
                <a:lnTo>
                  <a:pt x="60011" y="920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1830209" y="3581019"/>
            <a:ext cx="4181855" cy="0"/>
          </a:xfrm>
          <a:custGeom>
            <a:avLst/>
            <a:gdLst/>
            <a:ahLst/>
            <a:cxnLst/>
            <a:rect l="l" t="t" r="r" b="b"/>
            <a:pathLst>
              <a:path w="4181855" h="0">
                <a:moveTo>
                  <a:pt x="4181855" y="0"/>
                </a:moveTo>
                <a:lnTo>
                  <a:pt x="0" y="0"/>
                </a:lnTo>
              </a:path>
            </a:pathLst>
          </a:custGeom>
          <a:ln w="28701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1823859" y="3507994"/>
            <a:ext cx="4242007" cy="26652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297563" y="372287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438544" y="328092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972439" y="471347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694308" y="3717550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835289" y="328625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216785" y="4222750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426328" y="4471903"/>
            <a:ext cx="274320" cy="6343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3462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089531" y="3728960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267838" y="517066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232796" y="3296906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7370412" y="3525773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76692" y="80661"/>
                </a:moveTo>
                <a:lnTo>
                  <a:pt x="73661" y="42292"/>
                </a:lnTo>
                <a:lnTo>
                  <a:pt x="56546" y="7408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7370412" y="3525773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lnTo>
                  <a:pt x="76172" y="60009"/>
                </a:lnTo>
                <a:lnTo>
                  <a:pt x="63611" y="1592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7370412" y="4363973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76692" y="80661"/>
                </a:moveTo>
                <a:lnTo>
                  <a:pt x="73661" y="42292"/>
                </a:lnTo>
                <a:lnTo>
                  <a:pt x="56546" y="7408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7370412" y="4363973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lnTo>
                  <a:pt x="76172" y="60009"/>
                </a:lnTo>
                <a:lnTo>
                  <a:pt x="63611" y="1592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7370412" y="5200650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76692" y="80661"/>
                </a:moveTo>
                <a:lnTo>
                  <a:pt x="73661" y="42292"/>
                </a:lnTo>
                <a:lnTo>
                  <a:pt x="56546" y="7408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7370412" y="5200650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lnTo>
                  <a:pt x="76172" y="60009"/>
                </a:lnTo>
                <a:lnTo>
                  <a:pt x="63611" y="1592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7370412" y="6038850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76692" y="80661"/>
                </a:moveTo>
                <a:lnTo>
                  <a:pt x="73661" y="42292"/>
                </a:lnTo>
                <a:lnTo>
                  <a:pt x="56546" y="7408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7370412" y="6038850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lnTo>
                  <a:pt x="76172" y="60009"/>
                </a:lnTo>
                <a:lnTo>
                  <a:pt x="63611" y="1592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6021209" y="3589020"/>
            <a:ext cx="2785109" cy="0"/>
          </a:xfrm>
          <a:custGeom>
            <a:avLst/>
            <a:gdLst/>
            <a:ahLst/>
            <a:cxnLst/>
            <a:rect l="l" t="t" r="r" b="b"/>
            <a:pathLst>
              <a:path w="2785109" h="0">
                <a:moveTo>
                  <a:pt x="2785109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6021209" y="4427220"/>
            <a:ext cx="1389126" cy="1676400"/>
          </a:xfrm>
          <a:custGeom>
            <a:avLst/>
            <a:gdLst/>
            <a:ahLst/>
            <a:cxnLst/>
            <a:rect l="l" t="t" r="r" b="b"/>
            <a:pathLst>
              <a:path w="1389126" h="1676400">
                <a:moveTo>
                  <a:pt x="0" y="0"/>
                </a:moveTo>
                <a:lnTo>
                  <a:pt x="1389126" y="838200"/>
                </a:lnTo>
                <a:lnTo>
                  <a:pt x="0" y="1676400"/>
                </a:lnTo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6021209" y="3589020"/>
            <a:ext cx="1389126" cy="1676400"/>
          </a:xfrm>
          <a:custGeom>
            <a:avLst/>
            <a:gdLst/>
            <a:ahLst/>
            <a:cxnLst/>
            <a:rect l="l" t="t" r="r" b="b"/>
            <a:pathLst>
              <a:path w="1389126" h="1676400">
                <a:moveTo>
                  <a:pt x="0" y="1676400"/>
                </a:moveTo>
                <a:lnTo>
                  <a:pt x="1389125" y="0"/>
                </a:lnTo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6612007" y="4222750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950326" y="4804919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629541" y="3296932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7380331" y="3525773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76642" y="80661"/>
                </a:moveTo>
                <a:lnTo>
                  <a:pt x="73514" y="42300"/>
                </a:lnTo>
                <a:lnTo>
                  <a:pt x="56219" y="7416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7380331" y="3525773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lnTo>
                  <a:pt x="76102" y="60013"/>
                </a:lnTo>
                <a:lnTo>
                  <a:pt x="63297" y="1593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7380331" y="4363973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76642" y="80661"/>
                </a:moveTo>
                <a:lnTo>
                  <a:pt x="73514" y="42300"/>
                </a:lnTo>
                <a:lnTo>
                  <a:pt x="56219" y="7416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7380331" y="4363973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lnTo>
                  <a:pt x="76102" y="60013"/>
                </a:lnTo>
                <a:lnTo>
                  <a:pt x="63297" y="1593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7380331" y="5200650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76642" y="80661"/>
                </a:moveTo>
                <a:lnTo>
                  <a:pt x="73514" y="42300"/>
                </a:lnTo>
                <a:lnTo>
                  <a:pt x="56219" y="7416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7380331" y="5200650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lnTo>
                  <a:pt x="76102" y="60013"/>
                </a:lnTo>
                <a:lnTo>
                  <a:pt x="63297" y="1593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7380331" y="6038850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76642" y="80661"/>
                </a:moveTo>
                <a:lnTo>
                  <a:pt x="73514" y="42300"/>
                </a:lnTo>
                <a:lnTo>
                  <a:pt x="56219" y="7416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7380331" y="6038850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lnTo>
                  <a:pt x="76102" y="60013"/>
                </a:lnTo>
                <a:lnTo>
                  <a:pt x="63297" y="1593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8767295" y="3525773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77217" y="81017"/>
                </a:moveTo>
                <a:lnTo>
                  <a:pt x="74156" y="42557"/>
                </a:lnTo>
                <a:lnTo>
                  <a:pt x="57000" y="7559"/>
                </a:lnTo>
                <a:lnTo>
                  <a:pt x="39024" y="0"/>
                </a:lnTo>
                <a:lnTo>
                  <a:pt x="28290" y="2284"/>
                </a:lnTo>
                <a:lnTo>
                  <a:pt x="18610" y="8748"/>
                </a:lnTo>
                <a:lnTo>
                  <a:pt x="10395" y="18810"/>
                </a:ln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8767295" y="3525773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39024" y="0"/>
                </a:move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lnTo>
                  <a:pt x="76706" y="60313"/>
                </a:lnTo>
                <a:lnTo>
                  <a:pt x="64029" y="1612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8767295" y="4363973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77217" y="81017"/>
                </a:moveTo>
                <a:lnTo>
                  <a:pt x="74156" y="42557"/>
                </a:lnTo>
                <a:lnTo>
                  <a:pt x="57000" y="7559"/>
                </a:lnTo>
                <a:lnTo>
                  <a:pt x="39024" y="0"/>
                </a:lnTo>
                <a:lnTo>
                  <a:pt x="28290" y="2284"/>
                </a:lnTo>
                <a:lnTo>
                  <a:pt x="18610" y="8748"/>
                </a:lnTo>
                <a:lnTo>
                  <a:pt x="10395" y="18810"/>
                </a:ln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8767295" y="4363973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39024" y="0"/>
                </a:move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lnTo>
                  <a:pt x="76706" y="60313"/>
                </a:lnTo>
                <a:lnTo>
                  <a:pt x="64029" y="1612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8767295" y="5200650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77217" y="81017"/>
                </a:moveTo>
                <a:lnTo>
                  <a:pt x="74156" y="42557"/>
                </a:lnTo>
                <a:lnTo>
                  <a:pt x="57000" y="7559"/>
                </a:lnTo>
                <a:lnTo>
                  <a:pt x="39024" y="0"/>
                </a:lnTo>
                <a:lnTo>
                  <a:pt x="28290" y="2284"/>
                </a:lnTo>
                <a:lnTo>
                  <a:pt x="18610" y="8748"/>
                </a:lnTo>
                <a:lnTo>
                  <a:pt x="10395" y="18810"/>
                </a:ln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8767295" y="5200650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39024" y="0"/>
                </a:move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lnTo>
                  <a:pt x="76706" y="60313"/>
                </a:lnTo>
                <a:lnTo>
                  <a:pt x="64029" y="1612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8767295" y="6038850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77217" y="81017"/>
                </a:moveTo>
                <a:lnTo>
                  <a:pt x="74156" y="42557"/>
                </a:lnTo>
                <a:lnTo>
                  <a:pt x="57000" y="7559"/>
                </a:lnTo>
                <a:lnTo>
                  <a:pt x="39024" y="0"/>
                </a:lnTo>
                <a:lnTo>
                  <a:pt x="28290" y="2284"/>
                </a:lnTo>
                <a:lnTo>
                  <a:pt x="18610" y="8748"/>
                </a:lnTo>
                <a:lnTo>
                  <a:pt x="10395" y="18810"/>
                </a:ln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8767295" y="6038850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39024" y="0"/>
                </a:move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lnTo>
                  <a:pt x="76706" y="60313"/>
                </a:lnTo>
                <a:lnTo>
                  <a:pt x="64029" y="1612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7418717" y="3589020"/>
            <a:ext cx="1387602" cy="1676400"/>
          </a:xfrm>
          <a:custGeom>
            <a:avLst/>
            <a:gdLst/>
            <a:ahLst/>
            <a:cxnLst/>
            <a:rect l="l" t="t" r="r" b="b"/>
            <a:pathLst>
              <a:path w="1387602" h="1676400">
                <a:moveTo>
                  <a:pt x="0" y="1676400"/>
                </a:moveTo>
                <a:lnTo>
                  <a:pt x="1387602" y="0"/>
                </a:lnTo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8008753" y="4222750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8024764" y="3296932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1689239" y="6438899"/>
            <a:ext cx="7404354" cy="44196"/>
          </a:xfrm>
          <a:custGeom>
            <a:avLst/>
            <a:gdLst/>
            <a:ahLst/>
            <a:cxnLst/>
            <a:rect l="l" t="t" r="r" b="b"/>
            <a:pathLst>
              <a:path w="7404354" h="44196">
                <a:moveTo>
                  <a:pt x="7340346" y="12192"/>
                </a:moveTo>
                <a:lnTo>
                  <a:pt x="7340346" y="0"/>
                </a:lnTo>
                <a:lnTo>
                  <a:pt x="0" y="0"/>
                </a:lnTo>
                <a:lnTo>
                  <a:pt x="0" y="12192"/>
                </a:lnTo>
                <a:lnTo>
                  <a:pt x="7340346" y="12192"/>
                </a:lnTo>
                <a:close/>
              </a:path>
              <a:path w="7404354" h="44196">
                <a:moveTo>
                  <a:pt x="7404354" y="6096"/>
                </a:moveTo>
                <a:lnTo>
                  <a:pt x="7328154" y="-32003"/>
                </a:lnTo>
                <a:lnTo>
                  <a:pt x="7328154" y="0"/>
                </a:lnTo>
                <a:lnTo>
                  <a:pt x="7340346" y="0"/>
                </a:lnTo>
                <a:lnTo>
                  <a:pt x="7340346" y="38100"/>
                </a:lnTo>
                <a:lnTo>
                  <a:pt x="7404354" y="6096"/>
                </a:lnTo>
                <a:close/>
              </a:path>
              <a:path w="7404354" h="44196">
                <a:moveTo>
                  <a:pt x="7340346" y="38100"/>
                </a:moveTo>
                <a:lnTo>
                  <a:pt x="7340346" y="12192"/>
                </a:lnTo>
                <a:lnTo>
                  <a:pt x="7328154" y="12192"/>
                </a:lnTo>
                <a:lnTo>
                  <a:pt x="7328154" y="44196"/>
                </a:lnTo>
                <a:lnTo>
                  <a:pt x="7340346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1819541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3182759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4611509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6040259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7404239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8832989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1613039" y="316839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 txBox="1"/>
          <p:nvPr/>
        </p:nvSpPr>
        <p:spPr>
          <a:xfrm>
            <a:off x="1733683" y="3214115"/>
            <a:ext cx="139700" cy="2863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00">
                <a:latin typeface="Times New Roman"/>
                <a:cs typeface="Times New Roman"/>
              </a:rPr>
              <a:t>0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3060826" y="316839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 txBox="1"/>
          <p:nvPr/>
        </p:nvSpPr>
        <p:spPr>
          <a:xfrm>
            <a:off x="3187579" y="32318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2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4356239" y="316839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 txBox="1"/>
          <p:nvPr/>
        </p:nvSpPr>
        <p:spPr>
          <a:xfrm>
            <a:off x="4482979" y="32318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3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5804039" y="316839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7175639" y="316839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8623439" y="316839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5804039" y="48447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5804039" y="40065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5880239" y="56829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7175639" y="48447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4432439" y="48447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" name="object 86"/>
          <p:cNvSpPr txBox="1"/>
          <p:nvPr/>
        </p:nvSpPr>
        <p:spPr>
          <a:xfrm>
            <a:off x="4559179" y="4908295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4508639" y="56829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4432439" y="40065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 txBox="1"/>
          <p:nvPr/>
        </p:nvSpPr>
        <p:spPr>
          <a:xfrm>
            <a:off x="4559179" y="40700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3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3060826" y="40065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" name="object 91"/>
          <p:cNvSpPr txBox="1"/>
          <p:nvPr/>
        </p:nvSpPr>
        <p:spPr>
          <a:xfrm>
            <a:off x="3187579" y="40700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2" name="object 9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6639437" y="549071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5039239" y="5610334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4635379" y="57464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2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5350135" y="593267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7" name="object 9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8710555" y="6417562"/>
            <a:ext cx="85090" cy="2641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1722253" y="6425946"/>
            <a:ext cx="183515" cy="300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r>
              <a:rPr dirty="0" smtClean="0" sz="1650" spc="-135" i="1">
                <a:latin typeface="Times New Roman"/>
                <a:cs typeface="Times New Roman"/>
              </a:rPr>
              <a:t> </a:t>
            </a:r>
            <a:r>
              <a:rPr dirty="0" smtClean="0" baseline="-23391" sz="1425" spc="15">
                <a:latin typeface="Times New Roman"/>
                <a:cs typeface="Times New Roman"/>
              </a:rPr>
              <a:t>1</a:t>
            </a:r>
            <a:endParaRPr baseline="-23391" sz="1425">
              <a:latin typeface="Times New Roman"/>
              <a:cs typeface="Times New Roman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4541653" y="6433566"/>
            <a:ext cx="85090" cy="2641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3096901" y="6441947"/>
            <a:ext cx="85090" cy="2641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5864485" y="6441947"/>
            <a:ext cx="85090" cy="2641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7470781" y="6559804"/>
            <a:ext cx="88265" cy="158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10">
                <a:latin typeface="Times New Roman"/>
                <a:cs typeface="Times New Roman"/>
              </a:rPr>
              <a:t>5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8826379" y="6559804"/>
            <a:ext cx="88265" cy="158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10">
                <a:latin typeface="Times New Roman"/>
                <a:cs typeface="Times New Roman"/>
              </a:rPr>
              <a:t>6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4654429" y="6575806"/>
            <a:ext cx="88265" cy="158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10">
                <a:latin typeface="Times New Roman"/>
                <a:cs typeface="Times New Roman"/>
              </a:rPr>
              <a:t>3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3216535" y="6584186"/>
            <a:ext cx="88265" cy="158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10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5984119" y="6584186"/>
            <a:ext cx="88265" cy="158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10">
                <a:latin typeface="Times New Roman"/>
                <a:cs typeface="Times New Roman"/>
              </a:rPr>
              <a:t>4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08" name="object 10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 spc="-10">
                <a:latin typeface="Tahoma"/>
                <a:cs typeface="Tahoma"/>
              </a:rPr>
              <a:t>21</a:t>
            </a:fld>
            <a:endParaRPr sz="1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992755">
              <a:lnSpc>
                <a:spcPts val="4215"/>
              </a:lnSpc>
            </a:pPr>
            <a:r>
              <a:rPr dirty="0" smtClean="0" sz="3600">
                <a:solidFill>
                  <a:srgbClr val="FF0065"/>
                </a:solidFill>
                <a:latin typeface="Tahoma"/>
                <a:cs typeface="Tahoma"/>
              </a:rPr>
              <a:t>Example of Viterbi</a:t>
            </a:r>
            <a:r>
              <a:rPr dirty="0" smtClean="0" sz="3600" spc="5">
                <a:solidFill>
                  <a:srgbClr val="FF0065"/>
                </a:solidFill>
                <a:latin typeface="Tahoma"/>
                <a:cs typeface="Tahoma"/>
              </a:rPr>
              <a:t> </a:t>
            </a:r>
            <a:r>
              <a:rPr dirty="0" smtClean="0" sz="3600" spc="0">
                <a:solidFill>
                  <a:srgbClr val="FF0065"/>
                </a:solidFill>
                <a:latin typeface="Tahoma"/>
                <a:cs typeface="Tahoma"/>
              </a:rPr>
              <a:t>decoding-cont’d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87735" y="1459229"/>
            <a:ext cx="827405" cy="3575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indent="-342900">
              <a:lnSpc>
                <a:spcPts val="2810"/>
              </a:lnSpc>
              <a:buClr>
                <a:srgbClr val="FF63B1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dirty="0" smtClean="0" sz="2400">
                <a:latin typeface="Tahoma"/>
                <a:cs typeface="Tahoma"/>
              </a:rPr>
              <a:t>i=4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93276" y="3509791"/>
            <a:ext cx="75275" cy="128751"/>
          </a:xfrm>
          <a:custGeom>
            <a:avLst/>
            <a:gdLst/>
            <a:ahLst/>
            <a:cxnLst/>
            <a:rect l="l" t="t" r="r" b="b"/>
            <a:pathLst>
              <a:path w="75275" h="128751">
                <a:moveTo>
                  <a:pt x="75275" y="80816"/>
                </a:moveTo>
                <a:lnTo>
                  <a:pt x="72353" y="42596"/>
                </a:lnTo>
                <a:lnTo>
                  <a:pt x="55610" y="7456"/>
                </a:lnTo>
                <a:lnTo>
                  <a:pt x="38687" y="0"/>
                </a:lnTo>
                <a:lnTo>
                  <a:pt x="37139" y="107"/>
                </a:lnTo>
                <a:lnTo>
                  <a:pt x="3815" y="32822"/>
                </a:lnTo>
                <a:lnTo>
                  <a:pt x="0" y="48507"/>
                </a:lnTo>
                <a:lnTo>
                  <a:pt x="586" y="68937"/>
                </a:lnTo>
                <a:lnTo>
                  <a:pt x="13306" y="112970"/>
                </a:lnTo>
                <a:lnTo>
                  <a:pt x="37139" y="128751"/>
                </a:lnTo>
                <a:lnTo>
                  <a:pt x="47975" y="126421"/>
                </a:lnTo>
                <a:lnTo>
                  <a:pt x="57513" y="119839"/>
                </a:lnTo>
                <a:lnTo>
                  <a:pt x="65447" y="109629"/>
                </a:lnTo>
                <a:lnTo>
                  <a:pt x="71469" y="96414"/>
                </a:lnTo>
                <a:lnTo>
                  <a:pt x="75275" y="808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793276" y="3509771"/>
            <a:ext cx="75275" cy="128771"/>
          </a:xfrm>
          <a:custGeom>
            <a:avLst/>
            <a:gdLst/>
            <a:ahLst/>
            <a:cxnLst/>
            <a:rect l="l" t="t" r="r" b="b"/>
            <a:pathLst>
              <a:path w="75275" h="128771">
                <a:moveTo>
                  <a:pt x="37695" y="0"/>
                </a:moveTo>
                <a:lnTo>
                  <a:pt x="3815" y="32841"/>
                </a:lnTo>
                <a:lnTo>
                  <a:pt x="0" y="48527"/>
                </a:lnTo>
                <a:lnTo>
                  <a:pt x="586" y="68956"/>
                </a:lnTo>
                <a:lnTo>
                  <a:pt x="13306" y="112989"/>
                </a:lnTo>
                <a:lnTo>
                  <a:pt x="37139" y="128771"/>
                </a:lnTo>
                <a:lnTo>
                  <a:pt x="47975" y="126441"/>
                </a:lnTo>
                <a:lnTo>
                  <a:pt x="57513" y="119859"/>
                </a:lnTo>
                <a:lnTo>
                  <a:pt x="65447" y="109649"/>
                </a:lnTo>
                <a:lnTo>
                  <a:pt x="71469" y="96433"/>
                </a:lnTo>
                <a:lnTo>
                  <a:pt x="75275" y="80835"/>
                </a:lnTo>
                <a:lnTo>
                  <a:pt x="74779" y="60314"/>
                </a:lnTo>
                <a:lnTo>
                  <a:pt x="62556" y="16096"/>
                </a:lnTo>
                <a:lnTo>
                  <a:pt x="37695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1793276" y="4347991"/>
            <a:ext cx="75275" cy="128751"/>
          </a:xfrm>
          <a:custGeom>
            <a:avLst/>
            <a:gdLst/>
            <a:ahLst/>
            <a:cxnLst/>
            <a:rect l="l" t="t" r="r" b="b"/>
            <a:pathLst>
              <a:path w="75275" h="128751">
                <a:moveTo>
                  <a:pt x="75275" y="80816"/>
                </a:moveTo>
                <a:lnTo>
                  <a:pt x="72353" y="42596"/>
                </a:lnTo>
                <a:lnTo>
                  <a:pt x="55610" y="7456"/>
                </a:lnTo>
                <a:lnTo>
                  <a:pt x="38687" y="0"/>
                </a:lnTo>
                <a:lnTo>
                  <a:pt x="37139" y="107"/>
                </a:lnTo>
                <a:lnTo>
                  <a:pt x="3815" y="32822"/>
                </a:lnTo>
                <a:lnTo>
                  <a:pt x="0" y="48507"/>
                </a:lnTo>
                <a:lnTo>
                  <a:pt x="586" y="68937"/>
                </a:lnTo>
                <a:lnTo>
                  <a:pt x="13306" y="112970"/>
                </a:lnTo>
                <a:lnTo>
                  <a:pt x="37139" y="128751"/>
                </a:lnTo>
                <a:lnTo>
                  <a:pt x="47975" y="126421"/>
                </a:lnTo>
                <a:lnTo>
                  <a:pt x="57513" y="119839"/>
                </a:lnTo>
                <a:lnTo>
                  <a:pt x="65447" y="109629"/>
                </a:lnTo>
                <a:lnTo>
                  <a:pt x="71469" y="96414"/>
                </a:lnTo>
                <a:lnTo>
                  <a:pt x="75275" y="808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1793276" y="4347971"/>
            <a:ext cx="75275" cy="128771"/>
          </a:xfrm>
          <a:custGeom>
            <a:avLst/>
            <a:gdLst/>
            <a:ahLst/>
            <a:cxnLst/>
            <a:rect l="l" t="t" r="r" b="b"/>
            <a:pathLst>
              <a:path w="75275" h="128771">
                <a:moveTo>
                  <a:pt x="37695" y="0"/>
                </a:moveTo>
                <a:lnTo>
                  <a:pt x="3815" y="32841"/>
                </a:lnTo>
                <a:lnTo>
                  <a:pt x="0" y="48527"/>
                </a:lnTo>
                <a:lnTo>
                  <a:pt x="586" y="68956"/>
                </a:lnTo>
                <a:lnTo>
                  <a:pt x="13306" y="112989"/>
                </a:lnTo>
                <a:lnTo>
                  <a:pt x="37139" y="128771"/>
                </a:lnTo>
                <a:lnTo>
                  <a:pt x="47975" y="126441"/>
                </a:lnTo>
                <a:lnTo>
                  <a:pt x="57513" y="119859"/>
                </a:lnTo>
                <a:lnTo>
                  <a:pt x="65447" y="109649"/>
                </a:lnTo>
                <a:lnTo>
                  <a:pt x="71469" y="96433"/>
                </a:lnTo>
                <a:lnTo>
                  <a:pt x="75275" y="80835"/>
                </a:lnTo>
                <a:lnTo>
                  <a:pt x="74779" y="60314"/>
                </a:lnTo>
                <a:lnTo>
                  <a:pt x="62556" y="16096"/>
                </a:lnTo>
                <a:lnTo>
                  <a:pt x="37695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1793276" y="5184667"/>
            <a:ext cx="75275" cy="128751"/>
          </a:xfrm>
          <a:custGeom>
            <a:avLst/>
            <a:gdLst/>
            <a:ahLst/>
            <a:cxnLst/>
            <a:rect l="l" t="t" r="r" b="b"/>
            <a:pathLst>
              <a:path w="75275" h="128751">
                <a:moveTo>
                  <a:pt x="75275" y="80816"/>
                </a:moveTo>
                <a:lnTo>
                  <a:pt x="72353" y="42596"/>
                </a:lnTo>
                <a:lnTo>
                  <a:pt x="55610" y="7456"/>
                </a:lnTo>
                <a:lnTo>
                  <a:pt x="38687" y="0"/>
                </a:lnTo>
                <a:lnTo>
                  <a:pt x="37139" y="107"/>
                </a:lnTo>
                <a:lnTo>
                  <a:pt x="3815" y="32822"/>
                </a:lnTo>
                <a:lnTo>
                  <a:pt x="0" y="48507"/>
                </a:lnTo>
                <a:lnTo>
                  <a:pt x="586" y="68937"/>
                </a:lnTo>
                <a:lnTo>
                  <a:pt x="13306" y="112970"/>
                </a:lnTo>
                <a:lnTo>
                  <a:pt x="37139" y="128751"/>
                </a:lnTo>
                <a:lnTo>
                  <a:pt x="47975" y="126421"/>
                </a:lnTo>
                <a:lnTo>
                  <a:pt x="57513" y="119839"/>
                </a:lnTo>
                <a:lnTo>
                  <a:pt x="65447" y="109629"/>
                </a:lnTo>
                <a:lnTo>
                  <a:pt x="71469" y="96414"/>
                </a:lnTo>
                <a:lnTo>
                  <a:pt x="75275" y="808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1793276" y="5184647"/>
            <a:ext cx="75275" cy="128771"/>
          </a:xfrm>
          <a:custGeom>
            <a:avLst/>
            <a:gdLst/>
            <a:ahLst/>
            <a:cxnLst/>
            <a:rect l="l" t="t" r="r" b="b"/>
            <a:pathLst>
              <a:path w="75275" h="128771">
                <a:moveTo>
                  <a:pt x="37695" y="0"/>
                </a:moveTo>
                <a:lnTo>
                  <a:pt x="3815" y="32841"/>
                </a:lnTo>
                <a:lnTo>
                  <a:pt x="0" y="48527"/>
                </a:lnTo>
                <a:lnTo>
                  <a:pt x="586" y="68956"/>
                </a:lnTo>
                <a:lnTo>
                  <a:pt x="13306" y="112989"/>
                </a:lnTo>
                <a:lnTo>
                  <a:pt x="37139" y="128771"/>
                </a:lnTo>
                <a:lnTo>
                  <a:pt x="47975" y="126441"/>
                </a:lnTo>
                <a:lnTo>
                  <a:pt x="57513" y="119859"/>
                </a:lnTo>
                <a:lnTo>
                  <a:pt x="65447" y="109649"/>
                </a:lnTo>
                <a:lnTo>
                  <a:pt x="71469" y="96433"/>
                </a:lnTo>
                <a:lnTo>
                  <a:pt x="75275" y="80835"/>
                </a:lnTo>
                <a:lnTo>
                  <a:pt x="74779" y="60314"/>
                </a:lnTo>
                <a:lnTo>
                  <a:pt x="62556" y="16096"/>
                </a:lnTo>
                <a:lnTo>
                  <a:pt x="37695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1793276" y="6022867"/>
            <a:ext cx="75275" cy="128751"/>
          </a:xfrm>
          <a:custGeom>
            <a:avLst/>
            <a:gdLst/>
            <a:ahLst/>
            <a:cxnLst/>
            <a:rect l="l" t="t" r="r" b="b"/>
            <a:pathLst>
              <a:path w="75275" h="128751">
                <a:moveTo>
                  <a:pt x="75275" y="80816"/>
                </a:moveTo>
                <a:lnTo>
                  <a:pt x="72353" y="42596"/>
                </a:lnTo>
                <a:lnTo>
                  <a:pt x="55610" y="7456"/>
                </a:lnTo>
                <a:lnTo>
                  <a:pt x="38687" y="0"/>
                </a:lnTo>
                <a:lnTo>
                  <a:pt x="37139" y="107"/>
                </a:lnTo>
                <a:lnTo>
                  <a:pt x="3815" y="32822"/>
                </a:lnTo>
                <a:lnTo>
                  <a:pt x="0" y="48507"/>
                </a:lnTo>
                <a:lnTo>
                  <a:pt x="586" y="68937"/>
                </a:lnTo>
                <a:lnTo>
                  <a:pt x="13306" y="112970"/>
                </a:lnTo>
                <a:lnTo>
                  <a:pt x="37139" y="128751"/>
                </a:lnTo>
                <a:lnTo>
                  <a:pt x="47975" y="126421"/>
                </a:lnTo>
                <a:lnTo>
                  <a:pt x="57513" y="119839"/>
                </a:lnTo>
                <a:lnTo>
                  <a:pt x="65447" y="109629"/>
                </a:lnTo>
                <a:lnTo>
                  <a:pt x="71469" y="96414"/>
                </a:lnTo>
                <a:lnTo>
                  <a:pt x="75275" y="808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1793276" y="6022847"/>
            <a:ext cx="75275" cy="128771"/>
          </a:xfrm>
          <a:custGeom>
            <a:avLst/>
            <a:gdLst/>
            <a:ahLst/>
            <a:cxnLst/>
            <a:rect l="l" t="t" r="r" b="b"/>
            <a:pathLst>
              <a:path w="75275" h="128771">
                <a:moveTo>
                  <a:pt x="37695" y="0"/>
                </a:moveTo>
                <a:lnTo>
                  <a:pt x="3815" y="32841"/>
                </a:lnTo>
                <a:lnTo>
                  <a:pt x="0" y="48527"/>
                </a:lnTo>
                <a:lnTo>
                  <a:pt x="586" y="68956"/>
                </a:lnTo>
                <a:lnTo>
                  <a:pt x="13306" y="112989"/>
                </a:lnTo>
                <a:lnTo>
                  <a:pt x="37139" y="128771"/>
                </a:lnTo>
                <a:lnTo>
                  <a:pt x="47975" y="126441"/>
                </a:lnTo>
                <a:lnTo>
                  <a:pt x="57513" y="119859"/>
                </a:lnTo>
                <a:lnTo>
                  <a:pt x="65447" y="109649"/>
                </a:lnTo>
                <a:lnTo>
                  <a:pt x="71469" y="96433"/>
                </a:lnTo>
                <a:lnTo>
                  <a:pt x="75275" y="80835"/>
                </a:lnTo>
                <a:lnTo>
                  <a:pt x="74779" y="60314"/>
                </a:lnTo>
                <a:lnTo>
                  <a:pt x="62556" y="16096"/>
                </a:lnTo>
                <a:lnTo>
                  <a:pt x="37695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179549" y="3509771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79400" y="65513"/>
                </a:moveTo>
                <a:lnTo>
                  <a:pt x="68004" y="19402"/>
                </a:lnTo>
                <a:lnTo>
                  <a:pt x="39024" y="0"/>
                </a:lnTo>
                <a:lnTo>
                  <a:pt x="28290" y="2338"/>
                </a:lnTo>
                <a:lnTo>
                  <a:pt x="18610" y="8919"/>
                </a:lnTo>
                <a:lnTo>
                  <a:pt x="10395" y="19097"/>
                </a:ln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179549" y="3509771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39024" y="0"/>
                </a:move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lnTo>
                  <a:pt x="78027" y="48133"/>
                </a:lnTo>
                <a:lnTo>
                  <a:pt x="60011" y="920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179549" y="4347971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79400" y="65513"/>
                </a:moveTo>
                <a:lnTo>
                  <a:pt x="68004" y="19402"/>
                </a:lnTo>
                <a:lnTo>
                  <a:pt x="39024" y="0"/>
                </a:lnTo>
                <a:lnTo>
                  <a:pt x="28290" y="2338"/>
                </a:lnTo>
                <a:lnTo>
                  <a:pt x="18610" y="8919"/>
                </a:lnTo>
                <a:lnTo>
                  <a:pt x="10395" y="19097"/>
                </a:ln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179549" y="4347971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39024" y="0"/>
                </a:move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lnTo>
                  <a:pt x="78027" y="48133"/>
                </a:lnTo>
                <a:lnTo>
                  <a:pt x="60011" y="920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179549" y="5184647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79400" y="65513"/>
                </a:moveTo>
                <a:lnTo>
                  <a:pt x="68004" y="19402"/>
                </a:lnTo>
                <a:lnTo>
                  <a:pt x="39024" y="0"/>
                </a:lnTo>
                <a:lnTo>
                  <a:pt x="28290" y="2338"/>
                </a:lnTo>
                <a:lnTo>
                  <a:pt x="18610" y="8919"/>
                </a:lnTo>
                <a:lnTo>
                  <a:pt x="10395" y="19097"/>
                </a:ln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179549" y="5184647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39024" y="0"/>
                </a:move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lnTo>
                  <a:pt x="78027" y="48133"/>
                </a:lnTo>
                <a:lnTo>
                  <a:pt x="60011" y="920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179549" y="6022847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79400" y="65513"/>
                </a:moveTo>
                <a:lnTo>
                  <a:pt x="68004" y="19402"/>
                </a:lnTo>
                <a:lnTo>
                  <a:pt x="39024" y="0"/>
                </a:lnTo>
                <a:lnTo>
                  <a:pt x="28290" y="2338"/>
                </a:lnTo>
                <a:lnTo>
                  <a:pt x="18610" y="8919"/>
                </a:lnTo>
                <a:lnTo>
                  <a:pt x="10395" y="19097"/>
                </a:ln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179549" y="6022847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39024" y="0"/>
                </a:move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lnTo>
                  <a:pt x="78027" y="48133"/>
                </a:lnTo>
                <a:lnTo>
                  <a:pt x="60011" y="920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1830209" y="3581019"/>
            <a:ext cx="4181855" cy="0"/>
          </a:xfrm>
          <a:custGeom>
            <a:avLst/>
            <a:gdLst/>
            <a:ahLst/>
            <a:cxnLst/>
            <a:rect l="l" t="t" r="r" b="b"/>
            <a:pathLst>
              <a:path w="4181855" h="0">
                <a:moveTo>
                  <a:pt x="4181855" y="0"/>
                </a:moveTo>
                <a:lnTo>
                  <a:pt x="0" y="0"/>
                </a:lnTo>
              </a:path>
            </a:pathLst>
          </a:custGeom>
          <a:ln w="28701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1823859" y="3507994"/>
            <a:ext cx="4242007" cy="26652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297563" y="372287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438544" y="328092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972439" y="471347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694308" y="3717550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835289" y="328625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216785" y="4222750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892929" y="4423919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089531" y="3728985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267838" y="5170694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548253" y="447192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232796" y="3296932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7370412" y="3525773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76692" y="80661"/>
                </a:moveTo>
                <a:lnTo>
                  <a:pt x="73661" y="42292"/>
                </a:lnTo>
                <a:lnTo>
                  <a:pt x="56546" y="7408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7370412" y="3525773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lnTo>
                  <a:pt x="76172" y="60009"/>
                </a:lnTo>
                <a:lnTo>
                  <a:pt x="63611" y="1592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7370412" y="4363973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76692" y="80661"/>
                </a:moveTo>
                <a:lnTo>
                  <a:pt x="73661" y="42292"/>
                </a:lnTo>
                <a:lnTo>
                  <a:pt x="56546" y="7408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7370412" y="4363973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lnTo>
                  <a:pt x="76172" y="60009"/>
                </a:lnTo>
                <a:lnTo>
                  <a:pt x="63611" y="1592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7370412" y="5200650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76692" y="80661"/>
                </a:moveTo>
                <a:lnTo>
                  <a:pt x="73661" y="42292"/>
                </a:lnTo>
                <a:lnTo>
                  <a:pt x="56546" y="7408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7370412" y="5200650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lnTo>
                  <a:pt x="76172" y="60009"/>
                </a:lnTo>
                <a:lnTo>
                  <a:pt x="63611" y="1592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7370412" y="6038850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76692" y="80661"/>
                </a:moveTo>
                <a:lnTo>
                  <a:pt x="73661" y="42292"/>
                </a:lnTo>
                <a:lnTo>
                  <a:pt x="56546" y="7408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7370412" y="6038850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lnTo>
                  <a:pt x="76172" y="60009"/>
                </a:lnTo>
                <a:lnTo>
                  <a:pt x="63611" y="1592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6021209" y="3589020"/>
            <a:ext cx="2785109" cy="0"/>
          </a:xfrm>
          <a:custGeom>
            <a:avLst/>
            <a:gdLst/>
            <a:ahLst/>
            <a:cxnLst/>
            <a:rect l="l" t="t" r="r" b="b"/>
            <a:pathLst>
              <a:path w="2785109" h="0">
                <a:moveTo>
                  <a:pt x="2785109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6021209" y="4427220"/>
            <a:ext cx="1389126" cy="1676400"/>
          </a:xfrm>
          <a:custGeom>
            <a:avLst/>
            <a:gdLst/>
            <a:ahLst/>
            <a:cxnLst/>
            <a:rect l="l" t="t" r="r" b="b"/>
            <a:pathLst>
              <a:path w="1389126" h="1676400">
                <a:moveTo>
                  <a:pt x="0" y="0"/>
                </a:moveTo>
                <a:lnTo>
                  <a:pt x="1389126" y="838200"/>
                </a:lnTo>
                <a:lnTo>
                  <a:pt x="0" y="1676400"/>
                </a:lnTo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6021209" y="3589020"/>
            <a:ext cx="1389126" cy="1676400"/>
          </a:xfrm>
          <a:custGeom>
            <a:avLst/>
            <a:gdLst/>
            <a:ahLst/>
            <a:cxnLst/>
            <a:rect l="l" t="t" r="r" b="b"/>
            <a:pathLst>
              <a:path w="1389126" h="1676400">
                <a:moveTo>
                  <a:pt x="0" y="1676400"/>
                </a:moveTo>
                <a:lnTo>
                  <a:pt x="1389125" y="0"/>
                </a:lnTo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6612007" y="4222750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950326" y="4804919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629541" y="3296932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7380331" y="3525773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76642" y="80661"/>
                </a:moveTo>
                <a:lnTo>
                  <a:pt x="73514" y="42300"/>
                </a:lnTo>
                <a:lnTo>
                  <a:pt x="56219" y="7416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7380331" y="3525773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lnTo>
                  <a:pt x="76102" y="60013"/>
                </a:lnTo>
                <a:lnTo>
                  <a:pt x="63297" y="1593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7380331" y="4363973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76642" y="80661"/>
                </a:moveTo>
                <a:lnTo>
                  <a:pt x="73514" y="42300"/>
                </a:lnTo>
                <a:lnTo>
                  <a:pt x="56219" y="7416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7380331" y="4363973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lnTo>
                  <a:pt x="76102" y="60013"/>
                </a:lnTo>
                <a:lnTo>
                  <a:pt x="63297" y="1593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7380331" y="5200650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76642" y="80661"/>
                </a:moveTo>
                <a:lnTo>
                  <a:pt x="73514" y="42300"/>
                </a:lnTo>
                <a:lnTo>
                  <a:pt x="56219" y="7416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7380331" y="5200650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lnTo>
                  <a:pt x="76102" y="60013"/>
                </a:lnTo>
                <a:lnTo>
                  <a:pt x="63297" y="1593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7380331" y="6038850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76642" y="80661"/>
                </a:moveTo>
                <a:lnTo>
                  <a:pt x="73514" y="42300"/>
                </a:lnTo>
                <a:lnTo>
                  <a:pt x="56219" y="7416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7380331" y="6038850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lnTo>
                  <a:pt x="76102" y="60013"/>
                </a:lnTo>
                <a:lnTo>
                  <a:pt x="63297" y="1593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8767295" y="3525773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77217" y="81017"/>
                </a:moveTo>
                <a:lnTo>
                  <a:pt x="74156" y="42557"/>
                </a:lnTo>
                <a:lnTo>
                  <a:pt x="57000" y="7559"/>
                </a:lnTo>
                <a:lnTo>
                  <a:pt x="39024" y="0"/>
                </a:lnTo>
                <a:lnTo>
                  <a:pt x="28290" y="2284"/>
                </a:lnTo>
                <a:lnTo>
                  <a:pt x="18610" y="8748"/>
                </a:lnTo>
                <a:lnTo>
                  <a:pt x="10395" y="18810"/>
                </a:ln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8767295" y="3525773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39024" y="0"/>
                </a:move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lnTo>
                  <a:pt x="76706" y="60313"/>
                </a:lnTo>
                <a:lnTo>
                  <a:pt x="64029" y="1612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8767295" y="4363973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77217" y="81017"/>
                </a:moveTo>
                <a:lnTo>
                  <a:pt x="74156" y="42557"/>
                </a:lnTo>
                <a:lnTo>
                  <a:pt x="57000" y="7559"/>
                </a:lnTo>
                <a:lnTo>
                  <a:pt x="39024" y="0"/>
                </a:lnTo>
                <a:lnTo>
                  <a:pt x="28290" y="2284"/>
                </a:lnTo>
                <a:lnTo>
                  <a:pt x="18610" y="8748"/>
                </a:lnTo>
                <a:lnTo>
                  <a:pt x="10395" y="18810"/>
                </a:ln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8767295" y="4363973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39024" y="0"/>
                </a:move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lnTo>
                  <a:pt x="76706" y="60313"/>
                </a:lnTo>
                <a:lnTo>
                  <a:pt x="64029" y="1612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8767295" y="5200650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77217" y="81017"/>
                </a:moveTo>
                <a:lnTo>
                  <a:pt x="74156" y="42557"/>
                </a:lnTo>
                <a:lnTo>
                  <a:pt x="57000" y="7559"/>
                </a:lnTo>
                <a:lnTo>
                  <a:pt x="39024" y="0"/>
                </a:lnTo>
                <a:lnTo>
                  <a:pt x="28290" y="2284"/>
                </a:lnTo>
                <a:lnTo>
                  <a:pt x="18610" y="8748"/>
                </a:lnTo>
                <a:lnTo>
                  <a:pt x="10395" y="18810"/>
                </a:ln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8767295" y="5200650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39024" y="0"/>
                </a:move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lnTo>
                  <a:pt x="76706" y="60313"/>
                </a:lnTo>
                <a:lnTo>
                  <a:pt x="64029" y="1612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8767295" y="6038850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77217" y="81017"/>
                </a:moveTo>
                <a:lnTo>
                  <a:pt x="74156" y="42557"/>
                </a:lnTo>
                <a:lnTo>
                  <a:pt x="57000" y="7559"/>
                </a:lnTo>
                <a:lnTo>
                  <a:pt x="39024" y="0"/>
                </a:lnTo>
                <a:lnTo>
                  <a:pt x="28290" y="2284"/>
                </a:lnTo>
                <a:lnTo>
                  <a:pt x="18610" y="8748"/>
                </a:lnTo>
                <a:lnTo>
                  <a:pt x="10395" y="18810"/>
                </a:ln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8767295" y="6038850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39024" y="0"/>
                </a:move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lnTo>
                  <a:pt x="76706" y="60313"/>
                </a:lnTo>
                <a:lnTo>
                  <a:pt x="64029" y="1612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7418717" y="3589020"/>
            <a:ext cx="1387602" cy="1676400"/>
          </a:xfrm>
          <a:custGeom>
            <a:avLst/>
            <a:gdLst/>
            <a:ahLst/>
            <a:cxnLst/>
            <a:rect l="l" t="t" r="r" b="b"/>
            <a:pathLst>
              <a:path w="1387602" h="1676400">
                <a:moveTo>
                  <a:pt x="0" y="1676400"/>
                </a:moveTo>
                <a:lnTo>
                  <a:pt x="1387602" y="0"/>
                </a:lnTo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8008753" y="4222750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8024764" y="3296932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1689239" y="6438899"/>
            <a:ext cx="7404354" cy="44196"/>
          </a:xfrm>
          <a:custGeom>
            <a:avLst/>
            <a:gdLst/>
            <a:ahLst/>
            <a:cxnLst/>
            <a:rect l="l" t="t" r="r" b="b"/>
            <a:pathLst>
              <a:path w="7404354" h="44196">
                <a:moveTo>
                  <a:pt x="7340346" y="12192"/>
                </a:moveTo>
                <a:lnTo>
                  <a:pt x="7340346" y="0"/>
                </a:lnTo>
                <a:lnTo>
                  <a:pt x="0" y="0"/>
                </a:lnTo>
                <a:lnTo>
                  <a:pt x="0" y="12192"/>
                </a:lnTo>
                <a:lnTo>
                  <a:pt x="7340346" y="12192"/>
                </a:lnTo>
                <a:close/>
              </a:path>
              <a:path w="7404354" h="44196">
                <a:moveTo>
                  <a:pt x="7404354" y="6096"/>
                </a:moveTo>
                <a:lnTo>
                  <a:pt x="7328154" y="-32003"/>
                </a:lnTo>
                <a:lnTo>
                  <a:pt x="7328154" y="0"/>
                </a:lnTo>
                <a:lnTo>
                  <a:pt x="7340346" y="0"/>
                </a:lnTo>
                <a:lnTo>
                  <a:pt x="7340346" y="38100"/>
                </a:lnTo>
                <a:lnTo>
                  <a:pt x="7404354" y="6096"/>
                </a:lnTo>
                <a:close/>
              </a:path>
              <a:path w="7404354" h="44196">
                <a:moveTo>
                  <a:pt x="7340346" y="38100"/>
                </a:moveTo>
                <a:lnTo>
                  <a:pt x="7340346" y="12192"/>
                </a:lnTo>
                <a:lnTo>
                  <a:pt x="7328154" y="12192"/>
                </a:lnTo>
                <a:lnTo>
                  <a:pt x="7328154" y="44196"/>
                </a:lnTo>
                <a:lnTo>
                  <a:pt x="7340346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1819541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3182759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4611509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6040259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7404239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8832989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1613039" y="316839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 txBox="1"/>
          <p:nvPr/>
        </p:nvSpPr>
        <p:spPr>
          <a:xfrm>
            <a:off x="1733683" y="3214115"/>
            <a:ext cx="139700" cy="2863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00">
                <a:latin typeface="Times New Roman"/>
                <a:cs typeface="Times New Roman"/>
              </a:rPr>
              <a:t>0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3060826" y="316839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 txBox="1"/>
          <p:nvPr/>
        </p:nvSpPr>
        <p:spPr>
          <a:xfrm>
            <a:off x="3187579" y="32318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2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4356239" y="316839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 txBox="1"/>
          <p:nvPr/>
        </p:nvSpPr>
        <p:spPr>
          <a:xfrm>
            <a:off x="4482979" y="32318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3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5804039" y="316839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 txBox="1"/>
          <p:nvPr/>
        </p:nvSpPr>
        <p:spPr>
          <a:xfrm>
            <a:off x="5930779" y="32318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7175627" y="316839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8623427" y="316839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5804027" y="48447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 txBox="1"/>
          <p:nvPr/>
        </p:nvSpPr>
        <p:spPr>
          <a:xfrm>
            <a:off x="5930779" y="4908295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3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5804039" y="40065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" name="object 86"/>
          <p:cNvSpPr txBox="1"/>
          <p:nvPr/>
        </p:nvSpPr>
        <p:spPr>
          <a:xfrm>
            <a:off x="5930779" y="40700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2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5880239" y="56829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7175627" y="48447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4432427" y="48447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" name="object 90"/>
          <p:cNvSpPr txBox="1"/>
          <p:nvPr/>
        </p:nvSpPr>
        <p:spPr>
          <a:xfrm>
            <a:off x="4559179" y="4908295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4508639" y="56829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4432439" y="40065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" name="object 93"/>
          <p:cNvSpPr txBox="1"/>
          <p:nvPr/>
        </p:nvSpPr>
        <p:spPr>
          <a:xfrm>
            <a:off x="4559179" y="40700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3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3060826" y="40065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" name="object 95"/>
          <p:cNvSpPr txBox="1"/>
          <p:nvPr/>
        </p:nvSpPr>
        <p:spPr>
          <a:xfrm>
            <a:off x="3187579" y="40700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5499239" y="34731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0"/>
                </a:moveTo>
                <a:lnTo>
                  <a:pt x="22860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" name="object 97"/>
          <p:cNvSpPr/>
          <p:nvPr/>
        </p:nvSpPr>
        <p:spPr>
          <a:xfrm>
            <a:off x="5499239" y="34731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228600" y="0"/>
                </a:moveTo>
                <a:lnTo>
                  <a:pt x="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" name="object 98"/>
          <p:cNvSpPr/>
          <p:nvPr/>
        </p:nvSpPr>
        <p:spPr>
          <a:xfrm>
            <a:off x="5575439" y="40827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0"/>
                </a:moveTo>
                <a:lnTo>
                  <a:pt x="22860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" name="object 99"/>
          <p:cNvSpPr/>
          <p:nvPr/>
        </p:nvSpPr>
        <p:spPr>
          <a:xfrm>
            <a:off x="5575439" y="40827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228600" y="0"/>
                </a:moveTo>
                <a:lnTo>
                  <a:pt x="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5499239" y="49209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0"/>
                </a:moveTo>
                <a:lnTo>
                  <a:pt x="22860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" name="object 101"/>
          <p:cNvSpPr/>
          <p:nvPr/>
        </p:nvSpPr>
        <p:spPr>
          <a:xfrm>
            <a:off x="5499239" y="49209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228600" y="0"/>
                </a:moveTo>
                <a:lnTo>
                  <a:pt x="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" name="object 102"/>
          <p:cNvSpPr/>
          <p:nvPr/>
        </p:nvSpPr>
        <p:spPr>
          <a:xfrm>
            <a:off x="5575439" y="56067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0"/>
                </a:moveTo>
                <a:lnTo>
                  <a:pt x="22860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" name="object 103"/>
          <p:cNvSpPr/>
          <p:nvPr/>
        </p:nvSpPr>
        <p:spPr>
          <a:xfrm>
            <a:off x="5575439" y="56067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228600" y="0"/>
                </a:moveTo>
                <a:lnTo>
                  <a:pt x="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4" name="object 10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6639437" y="549071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5039239" y="5610359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4635379" y="57464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2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6006979" y="57464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3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5350135" y="593267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0" name="object 1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8710555" y="6417562"/>
            <a:ext cx="85090" cy="2641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1722253" y="6425946"/>
            <a:ext cx="183515" cy="300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r>
              <a:rPr dirty="0" smtClean="0" sz="1650" spc="-135" i="1">
                <a:latin typeface="Times New Roman"/>
                <a:cs typeface="Times New Roman"/>
              </a:rPr>
              <a:t> </a:t>
            </a:r>
            <a:r>
              <a:rPr dirty="0" smtClean="0" baseline="-23391" sz="1425" spc="15">
                <a:latin typeface="Times New Roman"/>
                <a:cs typeface="Times New Roman"/>
              </a:rPr>
              <a:t>1</a:t>
            </a:r>
            <a:endParaRPr baseline="-23391" sz="1425">
              <a:latin typeface="Times New Roman"/>
              <a:cs typeface="Times New Roman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4541653" y="6433566"/>
            <a:ext cx="85090" cy="2641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3096901" y="6441947"/>
            <a:ext cx="85090" cy="2641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5864485" y="6441947"/>
            <a:ext cx="85090" cy="2641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7470781" y="6559804"/>
            <a:ext cx="88265" cy="158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10">
                <a:latin typeface="Times New Roman"/>
                <a:cs typeface="Times New Roman"/>
              </a:rPr>
              <a:t>5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8826379" y="6559804"/>
            <a:ext cx="88265" cy="158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10">
                <a:latin typeface="Times New Roman"/>
                <a:cs typeface="Times New Roman"/>
              </a:rPr>
              <a:t>6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4654429" y="6575806"/>
            <a:ext cx="88265" cy="158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10">
                <a:latin typeface="Times New Roman"/>
                <a:cs typeface="Times New Roman"/>
              </a:rPr>
              <a:t>3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3216535" y="6584186"/>
            <a:ext cx="88265" cy="158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10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5984119" y="6584186"/>
            <a:ext cx="88265" cy="158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10">
                <a:latin typeface="Times New Roman"/>
                <a:cs typeface="Times New Roman"/>
              </a:rPr>
              <a:t>4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21" name="object 12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 spc="-10">
                <a:latin typeface="Tahoma"/>
                <a:cs typeface="Tahoma"/>
              </a:rPr>
              <a:t>22</a:t>
            </a:fld>
            <a:endParaRPr sz="1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992755">
              <a:lnSpc>
                <a:spcPts val="4215"/>
              </a:lnSpc>
            </a:pPr>
            <a:r>
              <a:rPr dirty="0" smtClean="0" sz="3600">
                <a:solidFill>
                  <a:srgbClr val="FF0065"/>
                </a:solidFill>
                <a:latin typeface="Tahoma"/>
                <a:cs typeface="Tahoma"/>
              </a:rPr>
              <a:t>Example of Viterbi</a:t>
            </a:r>
            <a:r>
              <a:rPr dirty="0" smtClean="0" sz="3600" spc="5">
                <a:solidFill>
                  <a:srgbClr val="FF0065"/>
                </a:solidFill>
                <a:latin typeface="Tahoma"/>
                <a:cs typeface="Tahoma"/>
              </a:rPr>
              <a:t> </a:t>
            </a:r>
            <a:r>
              <a:rPr dirty="0" smtClean="0" sz="3600" spc="0">
                <a:solidFill>
                  <a:srgbClr val="FF0065"/>
                </a:solidFill>
                <a:latin typeface="Tahoma"/>
                <a:cs typeface="Tahoma"/>
              </a:rPr>
              <a:t>decoding-cont’d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87735" y="1459229"/>
            <a:ext cx="827405" cy="3575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indent="-342900">
              <a:lnSpc>
                <a:spcPts val="2810"/>
              </a:lnSpc>
              <a:buClr>
                <a:srgbClr val="FF63B1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dirty="0" smtClean="0" sz="2400">
                <a:latin typeface="Tahoma"/>
                <a:cs typeface="Tahoma"/>
              </a:rPr>
              <a:t>i=5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93276" y="3509791"/>
            <a:ext cx="75275" cy="128751"/>
          </a:xfrm>
          <a:custGeom>
            <a:avLst/>
            <a:gdLst/>
            <a:ahLst/>
            <a:cxnLst/>
            <a:rect l="l" t="t" r="r" b="b"/>
            <a:pathLst>
              <a:path w="75275" h="128751">
                <a:moveTo>
                  <a:pt x="75275" y="80816"/>
                </a:moveTo>
                <a:lnTo>
                  <a:pt x="72353" y="42596"/>
                </a:lnTo>
                <a:lnTo>
                  <a:pt x="55610" y="7456"/>
                </a:lnTo>
                <a:lnTo>
                  <a:pt x="38687" y="0"/>
                </a:lnTo>
                <a:lnTo>
                  <a:pt x="37139" y="107"/>
                </a:lnTo>
                <a:lnTo>
                  <a:pt x="3815" y="32822"/>
                </a:lnTo>
                <a:lnTo>
                  <a:pt x="0" y="48507"/>
                </a:lnTo>
                <a:lnTo>
                  <a:pt x="586" y="68937"/>
                </a:lnTo>
                <a:lnTo>
                  <a:pt x="13306" y="112970"/>
                </a:lnTo>
                <a:lnTo>
                  <a:pt x="37139" y="128751"/>
                </a:lnTo>
                <a:lnTo>
                  <a:pt x="47975" y="126421"/>
                </a:lnTo>
                <a:lnTo>
                  <a:pt x="57513" y="119839"/>
                </a:lnTo>
                <a:lnTo>
                  <a:pt x="65447" y="109629"/>
                </a:lnTo>
                <a:lnTo>
                  <a:pt x="71469" y="96414"/>
                </a:lnTo>
                <a:lnTo>
                  <a:pt x="75275" y="808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793276" y="3509771"/>
            <a:ext cx="75275" cy="128771"/>
          </a:xfrm>
          <a:custGeom>
            <a:avLst/>
            <a:gdLst/>
            <a:ahLst/>
            <a:cxnLst/>
            <a:rect l="l" t="t" r="r" b="b"/>
            <a:pathLst>
              <a:path w="75275" h="128771">
                <a:moveTo>
                  <a:pt x="37695" y="0"/>
                </a:moveTo>
                <a:lnTo>
                  <a:pt x="3815" y="32841"/>
                </a:lnTo>
                <a:lnTo>
                  <a:pt x="0" y="48527"/>
                </a:lnTo>
                <a:lnTo>
                  <a:pt x="586" y="68956"/>
                </a:lnTo>
                <a:lnTo>
                  <a:pt x="13306" y="112989"/>
                </a:lnTo>
                <a:lnTo>
                  <a:pt x="37139" y="128771"/>
                </a:lnTo>
                <a:lnTo>
                  <a:pt x="47975" y="126441"/>
                </a:lnTo>
                <a:lnTo>
                  <a:pt x="57513" y="119859"/>
                </a:lnTo>
                <a:lnTo>
                  <a:pt x="65447" y="109649"/>
                </a:lnTo>
                <a:lnTo>
                  <a:pt x="71469" y="96433"/>
                </a:lnTo>
                <a:lnTo>
                  <a:pt x="75275" y="80835"/>
                </a:lnTo>
                <a:lnTo>
                  <a:pt x="74779" y="60314"/>
                </a:lnTo>
                <a:lnTo>
                  <a:pt x="62556" y="16096"/>
                </a:lnTo>
                <a:lnTo>
                  <a:pt x="37695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1793276" y="4347991"/>
            <a:ext cx="75275" cy="128751"/>
          </a:xfrm>
          <a:custGeom>
            <a:avLst/>
            <a:gdLst/>
            <a:ahLst/>
            <a:cxnLst/>
            <a:rect l="l" t="t" r="r" b="b"/>
            <a:pathLst>
              <a:path w="75275" h="128751">
                <a:moveTo>
                  <a:pt x="75275" y="80816"/>
                </a:moveTo>
                <a:lnTo>
                  <a:pt x="72353" y="42596"/>
                </a:lnTo>
                <a:lnTo>
                  <a:pt x="55610" y="7456"/>
                </a:lnTo>
                <a:lnTo>
                  <a:pt x="38687" y="0"/>
                </a:lnTo>
                <a:lnTo>
                  <a:pt x="37139" y="107"/>
                </a:lnTo>
                <a:lnTo>
                  <a:pt x="3815" y="32822"/>
                </a:lnTo>
                <a:lnTo>
                  <a:pt x="0" y="48507"/>
                </a:lnTo>
                <a:lnTo>
                  <a:pt x="586" y="68937"/>
                </a:lnTo>
                <a:lnTo>
                  <a:pt x="13306" y="112970"/>
                </a:lnTo>
                <a:lnTo>
                  <a:pt x="37139" y="128751"/>
                </a:lnTo>
                <a:lnTo>
                  <a:pt x="47975" y="126421"/>
                </a:lnTo>
                <a:lnTo>
                  <a:pt x="57513" y="119839"/>
                </a:lnTo>
                <a:lnTo>
                  <a:pt x="65447" y="109629"/>
                </a:lnTo>
                <a:lnTo>
                  <a:pt x="71469" y="96414"/>
                </a:lnTo>
                <a:lnTo>
                  <a:pt x="75275" y="808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1793276" y="4347971"/>
            <a:ext cx="75275" cy="128771"/>
          </a:xfrm>
          <a:custGeom>
            <a:avLst/>
            <a:gdLst/>
            <a:ahLst/>
            <a:cxnLst/>
            <a:rect l="l" t="t" r="r" b="b"/>
            <a:pathLst>
              <a:path w="75275" h="128771">
                <a:moveTo>
                  <a:pt x="37695" y="0"/>
                </a:moveTo>
                <a:lnTo>
                  <a:pt x="3815" y="32841"/>
                </a:lnTo>
                <a:lnTo>
                  <a:pt x="0" y="48527"/>
                </a:lnTo>
                <a:lnTo>
                  <a:pt x="586" y="68956"/>
                </a:lnTo>
                <a:lnTo>
                  <a:pt x="13306" y="112989"/>
                </a:lnTo>
                <a:lnTo>
                  <a:pt x="37139" y="128771"/>
                </a:lnTo>
                <a:lnTo>
                  <a:pt x="47975" y="126441"/>
                </a:lnTo>
                <a:lnTo>
                  <a:pt x="57513" y="119859"/>
                </a:lnTo>
                <a:lnTo>
                  <a:pt x="65447" y="109649"/>
                </a:lnTo>
                <a:lnTo>
                  <a:pt x="71469" y="96433"/>
                </a:lnTo>
                <a:lnTo>
                  <a:pt x="75275" y="80835"/>
                </a:lnTo>
                <a:lnTo>
                  <a:pt x="74779" y="60314"/>
                </a:lnTo>
                <a:lnTo>
                  <a:pt x="62556" y="16096"/>
                </a:lnTo>
                <a:lnTo>
                  <a:pt x="37695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1793276" y="5184667"/>
            <a:ext cx="75275" cy="128751"/>
          </a:xfrm>
          <a:custGeom>
            <a:avLst/>
            <a:gdLst/>
            <a:ahLst/>
            <a:cxnLst/>
            <a:rect l="l" t="t" r="r" b="b"/>
            <a:pathLst>
              <a:path w="75275" h="128751">
                <a:moveTo>
                  <a:pt x="75275" y="80816"/>
                </a:moveTo>
                <a:lnTo>
                  <a:pt x="72353" y="42596"/>
                </a:lnTo>
                <a:lnTo>
                  <a:pt x="55610" y="7456"/>
                </a:lnTo>
                <a:lnTo>
                  <a:pt x="38687" y="0"/>
                </a:lnTo>
                <a:lnTo>
                  <a:pt x="37139" y="107"/>
                </a:lnTo>
                <a:lnTo>
                  <a:pt x="3815" y="32822"/>
                </a:lnTo>
                <a:lnTo>
                  <a:pt x="0" y="48507"/>
                </a:lnTo>
                <a:lnTo>
                  <a:pt x="586" y="68937"/>
                </a:lnTo>
                <a:lnTo>
                  <a:pt x="13306" y="112970"/>
                </a:lnTo>
                <a:lnTo>
                  <a:pt x="37139" y="128751"/>
                </a:lnTo>
                <a:lnTo>
                  <a:pt x="47975" y="126421"/>
                </a:lnTo>
                <a:lnTo>
                  <a:pt x="57513" y="119839"/>
                </a:lnTo>
                <a:lnTo>
                  <a:pt x="65447" y="109629"/>
                </a:lnTo>
                <a:lnTo>
                  <a:pt x="71469" y="96414"/>
                </a:lnTo>
                <a:lnTo>
                  <a:pt x="75275" y="808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1793276" y="5184647"/>
            <a:ext cx="75275" cy="128771"/>
          </a:xfrm>
          <a:custGeom>
            <a:avLst/>
            <a:gdLst/>
            <a:ahLst/>
            <a:cxnLst/>
            <a:rect l="l" t="t" r="r" b="b"/>
            <a:pathLst>
              <a:path w="75275" h="128771">
                <a:moveTo>
                  <a:pt x="37695" y="0"/>
                </a:moveTo>
                <a:lnTo>
                  <a:pt x="3815" y="32841"/>
                </a:lnTo>
                <a:lnTo>
                  <a:pt x="0" y="48527"/>
                </a:lnTo>
                <a:lnTo>
                  <a:pt x="586" y="68956"/>
                </a:lnTo>
                <a:lnTo>
                  <a:pt x="13306" y="112989"/>
                </a:lnTo>
                <a:lnTo>
                  <a:pt x="37139" y="128771"/>
                </a:lnTo>
                <a:lnTo>
                  <a:pt x="47975" y="126441"/>
                </a:lnTo>
                <a:lnTo>
                  <a:pt x="57513" y="119859"/>
                </a:lnTo>
                <a:lnTo>
                  <a:pt x="65447" y="109649"/>
                </a:lnTo>
                <a:lnTo>
                  <a:pt x="71469" y="96433"/>
                </a:lnTo>
                <a:lnTo>
                  <a:pt x="75275" y="80835"/>
                </a:lnTo>
                <a:lnTo>
                  <a:pt x="74779" y="60314"/>
                </a:lnTo>
                <a:lnTo>
                  <a:pt x="62556" y="16096"/>
                </a:lnTo>
                <a:lnTo>
                  <a:pt x="37695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1793276" y="6022867"/>
            <a:ext cx="75275" cy="128751"/>
          </a:xfrm>
          <a:custGeom>
            <a:avLst/>
            <a:gdLst/>
            <a:ahLst/>
            <a:cxnLst/>
            <a:rect l="l" t="t" r="r" b="b"/>
            <a:pathLst>
              <a:path w="75275" h="128751">
                <a:moveTo>
                  <a:pt x="75275" y="80816"/>
                </a:moveTo>
                <a:lnTo>
                  <a:pt x="72353" y="42596"/>
                </a:lnTo>
                <a:lnTo>
                  <a:pt x="55610" y="7456"/>
                </a:lnTo>
                <a:lnTo>
                  <a:pt x="38687" y="0"/>
                </a:lnTo>
                <a:lnTo>
                  <a:pt x="37139" y="107"/>
                </a:lnTo>
                <a:lnTo>
                  <a:pt x="3815" y="32822"/>
                </a:lnTo>
                <a:lnTo>
                  <a:pt x="0" y="48507"/>
                </a:lnTo>
                <a:lnTo>
                  <a:pt x="586" y="68937"/>
                </a:lnTo>
                <a:lnTo>
                  <a:pt x="13306" y="112970"/>
                </a:lnTo>
                <a:lnTo>
                  <a:pt x="37139" y="128751"/>
                </a:lnTo>
                <a:lnTo>
                  <a:pt x="47975" y="126421"/>
                </a:lnTo>
                <a:lnTo>
                  <a:pt x="57513" y="119839"/>
                </a:lnTo>
                <a:lnTo>
                  <a:pt x="65447" y="109629"/>
                </a:lnTo>
                <a:lnTo>
                  <a:pt x="71469" y="96414"/>
                </a:lnTo>
                <a:lnTo>
                  <a:pt x="75275" y="808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1793276" y="6022847"/>
            <a:ext cx="75275" cy="128771"/>
          </a:xfrm>
          <a:custGeom>
            <a:avLst/>
            <a:gdLst/>
            <a:ahLst/>
            <a:cxnLst/>
            <a:rect l="l" t="t" r="r" b="b"/>
            <a:pathLst>
              <a:path w="75275" h="128771">
                <a:moveTo>
                  <a:pt x="37695" y="0"/>
                </a:moveTo>
                <a:lnTo>
                  <a:pt x="3815" y="32841"/>
                </a:lnTo>
                <a:lnTo>
                  <a:pt x="0" y="48527"/>
                </a:lnTo>
                <a:lnTo>
                  <a:pt x="586" y="68956"/>
                </a:lnTo>
                <a:lnTo>
                  <a:pt x="13306" y="112989"/>
                </a:lnTo>
                <a:lnTo>
                  <a:pt x="37139" y="128771"/>
                </a:lnTo>
                <a:lnTo>
                  <a:pt x="47975" y="126441"/>
                </a:lnTo>
                <a:lnTo>
                  <a:pt x="57513" y="119859"/>
                </a:lnTo>
                <a:lnTo>
                  <a:pt x="65447" y="109649"/>
                </a:lnTo>
                <a:lnTo>
                  <a:pt x="71469" y="96433"/>
                </a:lnTo>
                <a:lnTo>
                  <a:pt x="75275" y="80835"/>
                </a:lnTo>
                <a:lnTo>
                  <a:pt x="74779" y="60314"/>
                </a:lnTo>
                <a:lnTo>
                  <a:pt x="62556" y="16096"/>
                </a:lnTo>
                <a:lnTo>
                  <a:pt x="37695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179549" y="3509771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79400" y="65513"/>
                </a:moveTo>
                <a:lnTo>
                  <a:pt x="68004" y="19402"/>
                </a:lnTo>
                <a:lnTo>
                  <a:pt x="39024" y="0"/>
                </a:lnTo>
                <a:lnTo>
                  <a:pt x="28290" y="2338"/>
                </a:lnTo>
                <a:lnTo>
                  <a:pt x="18610" y="8919"/>
                </a:lnTo>
                <a:lnTo>
                  <a:pt x="10395" y="19097"/>
                </a:ln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179549" y="3509771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39024" y="0"/>
                </a:move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lnTo>
                  <a:pt x="78027" y="48133"/>
                </a:lnTo>
                <a:lnTo>
                  <a:pt x="60011" y="920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179549" y="4347971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79400" y="65513"/>
                </a:moveTo>
                <a:lnTo>
                  <a:pt x="68004" y="19402"/>
                </a:lnTo>
                <a:lnTo>
                  <a:pt x="39024" y="0"/>
                </a:lnTo>
                <a:lnTo>
                  <a:pt x="28290" y="2338"/>
                </a:lnTo>
                <a:lnTo>
                  <a:pt x="18610" y="8919"/>
                </a:lnTo>
                <a:lnTo>
                  <a:pt x="10395" y="19097"/>
                </a:ln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179549" y="4347971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39024" y="0"/>
                </a:move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lnTo>
                  <a:pt x="78027" y="48133"/>
                </a:lnTo>
                <a:lnTo>
                  <a:pt x="60011" y="920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179549" y="5184647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79400" y="65513"/>
                </a:moveTo>
                <a:lnTo>
                  <a:pt x="68004" y="19402"/>
                </a:lnTo>
                <a:lnTo>
                  <a:pt x="39024" y="0"/>
                </a:lnTo>
                <a:lnTo>
                  <a:pt x="28290" y="2338"/>
                </a:lnTo>
                <a:lnTo>
                  <a:pt x="18610" y="8919"/>
                </a:lnTo>
                <a:lnTo>
                  <a:pt x="10395" y="19097"/>
                </a:ln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179549" y="5184647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39024" y="0"/>
                </a:move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lnTo>
                  <a:pt x="78027" y="48133"/>
                </a:lnTo>
                <a:lnTo>
                  <a:pt x="60011" y="920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179549" y="6022847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79400" y="65513"/>
                </a:moveTo>
                <a:lnTo>
                  <a:pt x="68004" y="19402"/>
                </a:lnTo>
                <a:lnTo>
                  <a:pt x="39024" y="0"/>
                </a:lnTo>
                <a:lnTo>
                  <a:pt x="28290" y="2338"/>
                </a:lnTo>
                <a:lnTo>
                  <a:pt x="18610" y="8919"/>
                </a:lnTo>
                <a:lnTo>
                  <a:pt x="10395" y="19097"/>
                </a:ln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179549" y="6022847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39024" y="0"/>
                </a:move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lnTo>
                  <a:pt x="78027" y="48133"/>
                </a:lnTo>
                <a:lnTo>
                  <a:pt x="60011" y="920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1830209" y="3581019"/>
            <a:ext cx="4181855" cy="0"/>
          </a:xfrm>
          <a:custGeom>
            <a:avLst/>
            <a:gdLst/>
            <a:ahLst/>
            <a:cxnLst/>
            <a:rect l="l" t="t" r="r" b="b"/>
            <a:pathLst>
              <a:path w="4181855" h="0">
                <a:moveTo>
                  <a:pt x="4181855" y="0"/>
                </a:moveTo>
                <a:lnTo>
                  <a:pt x="0" y="0"/>
                </a:lnTo>
              </a:path>
            </a:pathLst>
          </a:custGeom>
          <a:ln w="28701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1823859" y="3507994"/>
            <a:ext cx="4242007" cy="26652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297563" y="372287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438544" y="328092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972439" y="471347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694308" y="3717550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835289" y="328625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216785" y="4222750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892929" y="4423919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089531" y="3728985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267838" y="5170694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548253" y="447192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232796" y="3296932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7370412" y="3525773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76692" y="80661"/>
                </a:moveTo>
                <a:lnTo>
                  <a:pt x="73661" y="42292"/>
                </a:lnTo>
                <a:lnTo>
                  <a:pt x="56546" y="7408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7370412" y="3525773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lnTo>
                  <a:pt x="76172" y="60009"/>
                </a:lnTo>
                <a:lnTo>
                  <a:pt x="63611" y="1592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7370412" y="4363973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76692" y="80661"/>
                </a:moveTo>
                <a:lnTo>
                  <a:pt x="73661" y="42292"/>
                </a:lnTo>
                <a:lnTo>
                  <a:pt x="56546" y="7408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7370412" y="4363973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lnTo>
                  <a:pt x="76172" y="60009"/>
                </a:lnTo>
                <a:lnTo>
                  <a:pt x="63611" y="1592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7370412" y="5200650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76692" y="80661"/>
                </a:moveTo>
                <a:lnTo>
                  <a:pt x="73661" y="42292"/>
                </a:lnTo>
                <a:lnTo>
                  <a:pt x="56546" y="7408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7370412" y="5200650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lnTo>
                  <a:pt x="76172" y="60009"/>
                </a:lnTo>
                <a:lnTo>
                  <a:pt x="63611" y="1592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7370412" y="6038850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76692" y="80661"/>
                </a:moveTo>
                <a:lnTo>
                  <a:pt x="73661" y="42292"/>
                </a:lnTo>
                <a:lnTo>
                  <a:pt x="56546" y="7408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7370412" y="6038850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lnTo>
                  <a:pt x="76172" y="60009"/>
                </a:lnTo>
                <a:lnTo>
                  <a:pt x="63611" y="1592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6021209" y="3589020"/>
            <a:ext cx="2785109" cy="0"/>
          </a:xfrm>
          <a:custGeom>
            <a:avLst/>
            <a:gdLst/>
            <a:ahLst/>
            <a:cxnLst/>
            <a:rect l="l" t="t" r="r" b="b"/>
            <a:pathLst>
              <a:path w="2785109" h="0">
                <a:moveTo>
                  <a:pt x="2785109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6021209" y="4427220"/>
            <a:ext cx="1389126" cy="1676400"/>
          </a:xfrm>
          <a:custGeom>
            <a:avLst/>
            <a:gdLst/>
            <a:ahLst/>
            <a:cxnLst/>
            <a:rect l="l" t="t" r="r" b="b"/>
            <a:pathLst>
              <a:path w="1389126" h="1676400">
                <a:moveTo>
                  <a:pt x="0" y="0"/>
                </a:moveTo>
                <a:lnTo>
                  <a:pt x="1389126" y="838200"/>
                </a:lnTo>
                <a:lnTo>
                  <a:pt x="0" y="1676400"/>
                </a:lnTo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6021209" y="3589020"/>
            <a:ext cx="1389126" cy="1676400"/>
          </a:xfrm>
          <a:custGeom>
            <a:avLst/>
            <a:gdLst/>
            <a:ahLst/>
            <a:cxnLst/>
            <a:rect l="l" t="t" r="r" b="b"/>
            <a:pathLst>
              <a:path w="1389126" h="1676400">
                <a:moveTo>
                  <a:pt x="0" y="1676400"/>
                </a:moveTo>
                <a:lnTo>
                  <a:pt x="1389125" y="0"/>
                </a:lnTo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6612007" y="4222750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950326" y="4804919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629541" y="3296932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7380331" y="3525773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76642" y="80661"/>
                </a:moveTo>
                <a:lnTo>
                  <a:pt x="73514" y="42300"/>
                </a:lnTo>
                <a:lnTo>
                  <a:pt x="56219" y="7416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7380331" y="3525773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lnTo>
                  <a:pt x="76102" y="60013"/>
                </a:lnTo>
                <a:lnTo>
                  <a:pt x="63297" y="1593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7380331" y="4363973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76642" y="80661"/>
                </a:moveTo>
                <a:lnTo>
                  <a:pt x="73514" y="42300"/>
                </a:lnTo>
                <a:lnTo>
                  <a:pt x="56219" y="7416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7380331" y="4363973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lnTo>
                  <a:pt x="76102" y="60013"/>
                </a:lnTo>
                <a:lnTo>
                  <a:pt x="63297" y="1593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7380331" y="5200650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76642" y="80661"/>
                </a:moveTo>
                <a:lnTo>
                  <a:pt x="73514" y="42300"/>
                </a:lnTo>
                <a:lnTo>
                  <a:pt x="56219" y="7416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7380331" y="5200650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lnTo>
                  <a:pt x="76102" y="60013"/>
                </a:lnTo>
                <a:lnTo>
                  <a:pt x="63297" y="1593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7380331" y="6038850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76642" y="80661"/>
                </a:moveTo>
                <a:lnTo>
                  <a:pt x="73514" y="42300"/>
                </a:lnTo>
                <a:lnTo>
                  <a:pt x="56219" y="7416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7380331" y="6038850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lnTo>
                  <a:pt x="76102" y="60013"/>
                </a:lnTo>
                <a:lnTo>
                  <a:pt x="63297" y="1593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8767295" y="3525773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77217" y="81017"/>
                </a:moveTo>
                <a:lnTo>
                  <a:pt x="74156" y="42557"/>
                </a:lnTo>
                <a:lnTo>
                  <a:pt x="57000" y="7559"/>
                </a:lnTo>
                <a:lnTo>
                  <a:pt x="39024" y="0"/>
                </a:lnTo>
                <a:lnTo>
                  <a:pt x="28290" y="2284"/>
                </a:lnTo>
                <a:lnTo>
                  <a:pt x="18610" y="8748"/>
                </a:lnTo>
                <a:lnTo>
                  <a:pt x="10395" y="18810"/>
                </a:ln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8767295" y="3525773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39024" y="0"/>
                </a:move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lnTo>
                  <a:pt x="76706" y="60313"/>
                </a:lnTo>
                <a:lnTo>
                  <a:pt x="64029" y="1612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8767295" y="4363973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77217" y="81017"/>
                </a:moveTo>
                <a:lnTo>
                  <a:pt x="74156" y="42557"/>
                </a:lnTo>
                <a:lnTo>
                  <a:pt x="57000" y="7559"/>
                </a:lnTo>
                <a:lnTo>
                  <a:pt x="39024" y="0"/>
                </a:lnTo>
                <a:lnTo>
                  <a:pt x="28290" y="2284"/>
                </a:lnTo>
                <a:lnTo>
                  <a:pt x="18610" y="8748"/>
                </a:lnTo>
                <a:lnTo>
                  <a:pt x="10395" y="18810"/>
                </a:ln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8767295" y="4363973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39024" y="0"/>
                </a:move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lnTo>
                  <a:pt x="76706" y="60313"/>
                </a:lnTo>
                <a:lnTo>
                  <a:pt x="64029" y="1612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8767295" y="5200650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77217" y="81017"/>
                </a:moveTo>
                <a:lnTo>
                  <a:pt x="74156" y="42557"/>
                </a:lnTo>
                <a:lnTo>
                  <a:pt x="57000" y="7559"/>
                </a:lnTo>
                <a:lnTo>
                  <a:pt x="39024" y="0"/>
                </a:lnTo>
                <a:lnTo>
                  <a:pt x="28290" y="2284"/>
                </a:lnTo>
                <a:lnTo>
                  <a:pt x="18610" y="8748"/>
                </a:lnTo>
                <a:lnTo>
                  <a:pt x="10395" y="18810"/>
                </a:ln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8767295" y="5200650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39024" y="0"/>
                </a:move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lnTo>
                  <a:pt x="76706" y="60313"/>
                </a:lnTo>
                <a:lnTo>
                  <a:pt x="64029" y="1612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8767295" y="6038850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77217" y="81017"/>
                </a:moveTo>
                <a:lnTo>
                  <a:pt x="74156" y="42557"/>
                </a:lnTo>
                <a:lnTo>
                  <a:pt x="57000" y="7559"/>
                </a:lnTo>
                <a:lnTo>
                  <a:pt x="39024" y="0"/>
                </a:lnTo>
                <a:lnTo>
                  <a:pt x="28290" y="2284"/>
                </a:lnTo>
                <a:lnTo>
                  <a:pt x="18610" y="8748"/>
                </a:lnTo>
                <a:lnTo>
                  <a:pt x="10395" y="18810"/>
                </a:ln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8767295" y="6038850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39024" y="0"/>
                </a:move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lnTo>
                  <a:pt x="76706" y="60313"/>
                </a:lnTo>
                <a:lnTo>
                  <a:pt x="64029" y="1612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7418717" y="3589020"/>
            <a:ext cx="1387602" cy="1676400"/>
          </a:xfrm>
          <a:custGeom>
            <a:avLst/>
            <a:gdLst/>
            <a:ahLst/>
            <a:cxnLst/>
            <a:rect l="l" t="t" r="r" b="b"/>
            <a:pathLst>
              <a:path w="1387602" h="1676400">
                <a:moveTo>
                  <a:pt x="0" y="1676400"/>
                </a:moveTo>
                <a:lnTo>
                  <a:pt x="1387602" y="0"/>
                </a:lnTo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8008753" y="4222750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8024764" y="3296932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1689239" y="6438899"/>
            <a:ext cx="7404354" cy="44196"/>
          </a:xfrm>
          <a:custGeom>
            <a:avLst/>
            <a:gdLst/>
            <a:ahLst/>
            <a:cxnLst/>
            <a:rect l="l" t="t" r="r" b="b"/>
            <a:pathLst>
              <a:path w="7404354" h="44196">
                <a:moveTo>
                  <a:pt x="7340346" y="12192"/>
                </a:moveTo>
                <a:lnTo>
                  <a:pt x="7340346" y="0"/>
                </a:lnTo>
                <a:lnTo>
                  <a:pt x="0" y="0"/>
                </a:lnTo>
                <a:lnTo>
                  <a:pt x="0" y="12192"/>
                </a:lnTo>
                <a:lnTo>
                  <a:pt x="7340346" y="12192"/>
                </a:lnTo>
                <a:close/>
              </a:path>
              <a:path w="7404354" h="44196">
                <a:moveTo>
                  <a:pt x="7404354" y="6096"/>
                </a:moveTo>
                <a:lnTo>
                  <a:pt x="7328154" y="-32003"/>
                </a:lnTo>
                <a:lnTo>
                  <a:pt x="7328154" y="0"/>
                </a:lnTo>
                <a:lnTo>
                  <a:pt x="7340346" y="0"/>
                </a:lnTo>
                <a:lnTo>
                  <a:pt x="7340346" y="38100"/>
                </a:lnTo>
                <a:lnTo>
                  <a:pt x="7404354" y="6096"/>
                </a:lnTo>
                <a:close/>
              </a:path>
              <a:path w="7404354" h="44196">
                <a:moveTo>
                  <a:pt x="7340346" y="38100"/>
                </a:moveTo>
                <a:lnTo>
                  <a:pt x="7340346" y="12192"/>
                </a:lnTo>
                <a:lnTo>
                  <a:pt x="7328154" y="12192"/>
                </a:lnTo>
                <a:lnTo>
                  <a:pt x="7328154" y="44196"/>
                </a:lnTo>
                <a:lnTo>
                  <a:pt x="7340346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1819541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3182759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4611509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6040259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7404239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8832989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1613039" y="316839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 txBox="1"/>
          <p:nvPr/>
        </p:nvSpPr>
        <p:spPr>
          <a:xfrm>
            <a:off x="1733683" y="3214115"/>
            <a:ext cx="139700" cy="2863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00">
                <a:latin typeface="Times New Roman"/>
                <a:cs typeface="Times New Roman"/>
              </a:rPr>
              <a:t>0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3060826" y="316839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 txBox="1"/>
          <p:nvPr/>
        </p:nvSpPr>
        <p:spPr>
          <a:xfrm>
            <a:off x="3187579" y="32318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2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4356239" y="316839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 txBox="1"/>
          <p:nvPr/>
        </p:nvSpPr>
        <p:spPr>
          <a:xfrm>
            <a:off x="4482979" y="32318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3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5804039" y="316839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 txBox="1"/>
          <p:nvPr/>
        </p:nvSpPr>
        <p:spPr>
          <a:xfrm>
            <a:off x="5930779" y="32318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7175627" y="316839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 txBox="1"/>
          <p:nvPr/>
        </p:nvSpPr>
        <p:spPr>
          <a:xfrm>
            <a:off x="7302379" y="32318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8623427" y="316839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5804027" y="48447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" name="object 85"/>
          <p:cNvSpPr txBox="1"/>
          <p:nvPr/>
        </p:nvSpPr>
        <p:spPr>
          <a:xfrm>
            <a:off x="5930779" y="4908295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3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5804039" y="40065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" name="object 87"/>
          <p:cNvSpPr txBox="1"/>
          <p:nvPr/>
        </p:nvSpPr>
        <p:spPr>
          <a:xfrm>
            <a:off x="5930779" y="40700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2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5880239" y="56829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7175627" y="48447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" name="object 90"/>
          <p:cNvSpPr txBox="1"/>
          <p:nvPr/>
        </p:nvSpPr>
        <p:spPr>
          <a:xfrm>
            <a:off x="7302379" y="4908295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2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4432439" y="48447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" name="object 92"/>
          <p:cNvSpPr txBox="1"/>
          <p:nvPr/>
        </p:nvSpPr>
        <p:spPr>
          <a:xfrm>
            <a:off x="4559179" y="4908295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4508639" y="56829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4432439" y="40065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" name="object 95"/>
          <p:cNvSpPr txBox="1"/>
          <p:nvPr/>
        </p:nvSpPr>
        <p:spPr>
          <a:xfrm>
            <a:off x="4559179" y="40700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3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3060826" y="40065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" name="object 97"/>
          <p:cNvSpPr txBox="1"/>
          <p:nvPr/>
        </p:nvSpPr>
        <p:spPr>
          <a:xfrm>
            <a:off x="3187579" y="40700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5499239" y="34731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0"/>
                </a:moveTo>
                <a:lnTo>
                  <a:pt x="22860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" name="object 99"/>
          <p:cNvSpPr/>
          <p:nvPr/>
        </p:nvSpPr>
        <p:spPr>
          <a:xfrm>
            <a:off x="5499239" y="34731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228600" y="0"/>
                </a:moveTo>
                <a:lnTo>
                  <a:pt x="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5575439" y="40827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0"/>
                </a:moveTo>
                <a:lnTo>
                  <a:pt x="22860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" name="object 101"/>
          <p:cNvSpPr/>
          <p:nvPr/>
        </p:nvSpPr>
        <p:spPr>
          <a:xfrm>
            <a:off x="5575439" y="40827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228600" y="0"/>
                </a:moveTo>
                <a:lnTo>
                  <a:pt x="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" name="object 102"/>
          <p:cNvSpPr/>
          <p:nvPr/>
        </p:nvSpPr>
        <p:spPr>
          <a:xfrm>
            <a:off x="5499239" y="49209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0"/>
                </a:moveTo>
                <a:lnTo>
                  <a:pt x="22860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" name="object 103"/>
          <p:cNvSpPr/>
          <p:nvPr/>
        </p:nvSpPr>
        <p:spPr>
          <a:xfrm>
            <a:off x="5499239" y="49209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228600" y="0"/>
                </a:moveTo>
                <a:lnTo>
                  <a:pt x="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4" name="object 104"/>
          <p:cNvSpPr/>
          <p:nvPr/>
        </p:nvSpPr>
        <p:spPr>
          <a:xfrm>
            <a:off x="5575439" y="56067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0"/>
                </a:moveTo>
                <a:lnTo>
                  <a:pt x="22860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" name="object 105"/>
          <p:cNvSpPr/>
          <p:nvPr/>
        </p:nvSpPr>
        <p:spPr>
          <a:xfrm>
            <a:off x="5575439" y="56067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228600" y="0"/>
                </a:moveTo>
                <a:lnTo>
                  <a:pt x="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" name="object 106"/>
          <p:cNvSpPr/>
          <p:nvPr/>
        </p:nvSpPr>
        <p:spPr>
          <a:xfrm>
            <a:off x="6947039" y="38541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0"/>
                </a:moveTo>
                <a:lnTo>
                  <a:pt x="22860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7" name="object 107"/>
          <p:cNvSpPr/>
          <p:nvPr/>
        </p:nvSpPr>
        <p:spPr>
          <a:xfrm>
            <a:off x="6947039" y="38541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228600" y="0"/>
                </a:moveTo>
                <a:lnTo>
                  <a:pt x="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8" name="object 108"/>
          <p:cNvSpPr/>
          <p:nvPr/>
        </p:nvSpPr>
        <p:spPr>
          <a:xfrm>
            <a:off x="7023239" y="53019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0"/>
                </a:moveTo>
                <a:lnTo>
                  <a:pt x="22860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9" name="object 109"/>
          <p:cNvSpPr/>
          <p:nvPr/>
        </p:nvSpPr>
        <p:spPr>
          <a:xfrm>
            <a:off x="7023239" y="53019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228600" y="0"/>
                </a:moveTo>
                <a:lnTo>
                  <a:pt x="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0" name="object 1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6639437" y="549071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5039239" y="5610359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4635379" y="57464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2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6006979" y="57464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3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5350135" y="593267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6" name="object 1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8710555" y="6417562"/>
            <a:ext cx="85090" cy="2641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1722253" y="6425946"/>
            <a:ext cx="183515" cy="300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r>
              <a:rPr dirty="0" smtClean="0" sz="1650" spc="-135" i="1">
                <a:latin typeface="Times New Roman"/>
                <a:cs typeface="Times New Roman"/>
              </a:rPr>
              <a:t> </a:t>
            </a:r>
            <a:r>
              <a:rPr dirty="0" smtClean="0" baseline="-23391" sz="1425" spc="15">
                <a:latin typeface="Times New Roman"/>
                <a:cs typeface="Times New Roman"/>
              </a:rPr>
              <a:t>1</a:t>
            </a:r>
            <a:endParaRPr baseline="-23391" sz="1425">
              <a:latin typeface="Times New Roman"/>
              <a:cs typeface="Times New Roman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4541653" y="6433566"/>
            <a:ext cx="85090" cy="2641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3096901" y="6441947"/>
            <a:ext cx="85090" cy="2641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5864485" y="6441947"/>
            <a:ext cx="85090" cy="2641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7470781" y="6559804"/>
            <a:ext cx="88265" cy="158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10">
                <a:latin typeface="Times New Roman"/>
                <a:cs typeface="Times New Roman"/>
              </a:rPr>
              <a:t>5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8826379" y="6559804"/>
            <a:ext cx="88265" cy="158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10">
                <a:latin typeface="Times New Roman"/>
                <a:cs typeface="Times New Roman"/>
              </a:rPr>
              <a:t>6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4654429" y="6575806"/>
            <a:ext cx="88265" cy="158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10">
                <a:latin typeface="Times New Roman"/>
                <a:cs typeface="Times New Roman"/>
              </a:rPr>
              <a:t>3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3216535" y="6584186"/>
            <a:ext cx="88265" cy="158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10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5984119" y="6584186"/>
            <a:ext cx="88265" cy="158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10">
                <a:latin typeface="Times New Roman"/>
                <a:cs typeface="Times New Roman"/>
              </a:rPr>
              <a:t>4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27" name="object 12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 spc="-10">
                <a:latin typeface="Tahoma"/>
                <a:cs typeface="Tahoma"/>
              </a:rPr>
              <a:t>22</a:t>
            </a:fld>
            <a:endParaRPr sz="1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992755">
              <a:lnSpc>
                <a:spcPts val="4215"/>
              </a:lnSpc>
            </a:pPr>
            <a:r>
              <a:rPr dirty="0" smtClean="0" sz="3600">
                <a:solidFill>
                  <a:srgbClr val="FF0065"/>
                </a:solidFill>
                <a:latin typeface="Tahoma"/>
                <a:cs typeface="Tahoma"/>
              </a:rPr>
              <a:t>Example of Viterbi</a:t>
            </a:r>
            <a:r>
              <a:rPr dirty="0" smtClean="0" sz="3600" spc="5">
                <a:solidFill>
                  <a:srgbClr val="FF0065"/>
                </a:solidFill>
                <a:latin typeface="Tahoma"/>
                <a:cs typeface="Tahoma"/>
              </a:rPr>
              <a:t> </a:t>
            </a:r>
            <a:r>
              <a:rPr dirty="0" smtClean="0" sz="3600" spc="0">
                <a:solidFill>
                  <a:srgbClr val="FF0065"/>
                </a:solidFill>
                <a:latin typeface="Tahoma"/>
                <a:cs typeface="Tahoma"/>
              </a:rPr>
              <a:t>decoding-cont’d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87735" y="1459229"/>
            <a:ext cx="827405" cy="3575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indent="-342900">
              <a:lnSpc>
                <a:spcPts val="2810"/>
              </a:lnSpc>
              <a:buClr>
                <a:srgbClr val="FF63B1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dirty="0" smtClean="0" sz="2400">
                <a:latin typeface="Tahoma"/>
                <a:cs typeface="Tahoma"/>
              </a:rPr>
              <a:t>i=6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93276" y="3509791"/>
            <a:ext cx="75275" cy="128751"/>
          </a:xfrm>
          <a:custGeom>
            <a:avLst/>
            <a:gdLst/>
            <a:ahLst/>
            <a:cxnLst/>
            <a:rect l="l" t="t" r="r" b="b"/>
            <a:pathLst>
              <a:path w="75275" h="128751">
                <a:moveTo>
                  <a:pt x="75275" y="80816"/>
                </a:moveTo>
                <a:lnTo>
                  <a:pt x="72353" y="42596"/>
                </a:lnTo>
                <a:lnTo>
                  <a:pt x="55610" y="7456"/>
                </a:lnTo>
                <a:lnTo>
                  <a:pt x="38687" y="0"/>
                </a:lnTo>
                <a:lnTo>
                  <a:pt x="37139" y="107"/>
                </a:lnTo>
                <a:lnTo>
                  <a:pt x="3815" y="32822"/>
                </a:lnTo>
                <a:lnTo>
                  <a:pt x="0" y="48507"/>
                </a:lnTo>
                <a:lnTo>
                  <a:pt x="586" y="68937"/>
                </a:lnTo>
                <a:lnTo>
                  <a:pt x="13306" y="112970"/>
                </a:lnTo>
                <a:lnTo>
                  <a:pt x="37139" y="128751"/>
                </a:lnTo>
                <a:lnTo>
                  <a:pt x="47975" y="126421"/>
                </a:lnTo>
                <a:lnTo>
                  <a:pt x="57513" y="119839"/>
                </a:lnTo>
                <a:lnTo>
                  <a:pt x="65447" y="109629"/>
                </a:lnTo>
                <a:lnTo>
                  <a:pt x="71469" y="96414"/>
                </a:lnTo>
                <a:lnTo>
                  <a:pt x="75275" y="808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793276" y="3509771"/>
            <a:ext cx="75275" cy="128771"/>
          </a:xfrm>
          <a:custGeom>
            <a:avLst/>
            <a:gdLst/>
            <a:ahLst/>
            <a:cxnLst/>
            <a:rect l="l" t="t" r="r" b="b"/>
            <a:pathLst>
              <a:path w="75275" h="128771">
                <a:moveTo>
                  <a:pt x="37695" y="0"/>
                </a:moveTo>
                <a:lnTo>
                  <a:pt x="3815" y="32841"/>
                </a:lnTo>
                <a:lnTo>
                  <a:pt x="0" y="48527"/>
                </a:lnTo>
                <a:lnTo>
                  <a:pt x="586" y="68956"/>
                </a:lnTo>
                <a:lnTo>
                  <a:pt x="13306" y="112989"/>
                </a:lnTo>
                <a:lnTo>
                  <a:pt x="37139" y="128771"/>
                </a:lnTo>
                <a:lnTo>
                  <a:pt x="47975" y="126441"/>
                </a:lnTo>
                <a:lnTo>
                  <a:pt x="57513" y="119859"/>
                </a:lnTo>
                <a:lnTo>
                  <a:pt x="65447" y="109649"/>
                </a:lnTo>
                <a:lnTo>
                  <a:pt x="71469" y="96433"/>
                </a:lnTo>
                <a:lnTo>
                  <a:pt x="75275" y="80835"/>
                </a:lnTo>
                <a:lnTo>
                  <a:pt x="74779" y="60314"/>
                </a:lnTo>
                <a:lnTo>
                  <a:pt x="62556" y="16096"/>
                </a:lnTo>
                <a:lnTo>
                  <a:pt x="37695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1793276" y="4347991"/>
            <a:ext cx="75275" cy="128751"/>
          </a:xfrm>
          <a:custGeom>
            <a:avLst/>
            <a:gdLst/>
            <a:ahLst/>
            <a:cxnLst/>
            <a:rect l="l" t="t" r="r" b="b"/>
            <a:pathLst>
              <a:path w="75275" h="128751">
                <a:moveTo>
                  <a:pt x="75275" y="80816"/>
                </a:moveTo>
                <a:lnTo>
                  <a:pt x="72353" y="42596"/>
                </a:lnTo>
                <a:lnTo>
                  <a:pt x="55610" y="7456"/>
                </a:lnTo>
                <a:lnTo>
                  <a:pt x="38687" y="0"/>
                </a:lnTo>
                <a:lnTo>
                  <a:pt x="37139" y="107"/>
                </a:lnTo>
                <a:lnTo>
                  <a:pt x="3815" y="32822"/>
                </a:lnTo>
                <a:lnTo>
                  <a:pt x="0" y="48507"/>
                </a:lnTo>
                <a:lnTo>
                  <a:pt x="586" y="68937"/>
                </a:lnTo>
                <a:lnTo>
                  <a:pt x="13306" y="112970"/>
                </a:lnTo>
                <a:lnTo>
                  <a:pt x="37139" y="128751"/>
                </a:lnTo>
                <a:lnTo>
                  <a:pt x="47975" y="126421"/>
                </a:lnTo>
                <a:lnTo>
                  <a:pt x="57513" y="119839"/>
                </a:lnTo>
                <a:lnTo>
                  <a:pt x="65447" y="109629"/>
                </a:lnTo>
                <a:lnTo>
                  <a:pt x="71469" y="96414"/>
                </a:lnTo>
                <a:lnTo>
                  <a:pt x="75275" y="808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1793276" y="4347971"/>
            <a:ext cx="75275" cy="128771"/>
          </a:xfrm>
          <a:custGeom>
            <a:avLst/>
            <a:gdLst/>
            <a:ahLst/>
            <a:cxnLst/>
            <a:rect l="l" t="t" r="r" b="b"/>
            <a:pathLst>
              <a:path w="75275" h="128771">
                <a:moveTo>
                  <a:pt x="37695" y="0"/>
                </a:moveTo>
                <a:lnTo>
                  <a:pt x="3815" y="32841"/>
                </a:lnTo>
                <a:lnTo>
                  <a:pt x="0" y="48527"/>
                </a:lnTo>
                <a:lnTo>
                  <a:pt x="586" y="68956"/>
                </a:lnTo>
                <a:lnTo>
                  <a:pt x="13306" y="112989"/>
                </a:lnTo>
                <a:lnTo>
                  <a:pt x="37139" y="128771"/>
                </a:lnTo>
                <a:lnTo>
                  <a:pt x="47975" y="126441"/>
                </a:lnTo>
                <a:lnTo>
                  <a:pt x="57513" y="119859"/>
                </a:lnTo>
                <a:lnTo>
                  <a:pt x="65447" y="109649"/>
                </a:lnTo>
                <a:lnTo>
                  <a:pt x="71469" y="96433"/>
                </a:lnTo>
                <a:lnTo>
                  <a:pt x="75275" y="80835"/>
                </a:lnTo>
                <a:lnTo>
                  <a:pt x="74779" y="60314"/>
                </a:lnTo>
                <a:lnTo>
                  <a:pt x="62556" y="16096"/>
                </a:lnTo>
                <a:lnTo>
                  <a:pt x="37695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1793276" y="5184667"/>
            <a:ext cx="75275" cy="128751"/>
          </a:xfrm>
          <a:custGeom>
            <a:avLst/>
            <a:gdLst/>
            <a:ahLst/>
            <a:cxnLst/>
            <a:rect l="l" t="t" r="r" b="b"/>
            <a:pathLst>
              <a:path w="75275" h="128751">
                <a:moveTo>
                  <a:pt x="75275" y="80816"/>
                </a:moveTo>
                <a:lnTo>
                  <a:pt x="72353" y="42596"/>
                </a:lnTo>
                <a:lnTo>
                  <a:pt x="55610" y="7456"/>
                </a:lnTo>
                <a:lnTo>
                  <a:pt x="38687" y="0"/>
                </a:lnTo>
                <a:lnTo>
                  <a:pt x="37139" y="107"/>
                </a:lnTo>
                <a:lnTo>
                  <a:pt x="3815" y="32822"/>
                </a:lnTo>
                <a:lnTo>
                  <a:pt x="0" y="48507"/>
                </a:lnTo>
                <a:lnTo>
                  <a:pt x="586" y="68937"/>
                </a:lnTo>
                <a:lnTo>
                  <a:pt x="13306" y="112970"/>
                </a:lnTo>
                <a:lnTo>
                  <a:pt x="37139" y="128751"/>
                </a:lnTo>
                <a:lnTo>
                  <a:pt x="47975" y="126421"/>
                </a:lnTo>
                <a:lnTo>
                  <a:pt x="57513" y="119839"/>
                </a:lnTo>
                <a:lnTo>
                  <a:pt x="65447" y="109629"/>
                </a:lnTo>
                <a:lnTo>
                  <a:pt x="71469" y="96414"/>
                </a:lnTo>
                <a:lnTo>
                  <a:pt x="75275" y="808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1793276" y="5184647"/>
            <a:ext cx="75275" cy="128771"/>
          </a:xfrm>
          <a:custGeom>
            <a:avLst/>
            <a:gdLst/>
            <a:ahLst/>
            <a:cxnLst/>
            <a:rect l="l" t="t" r="r" b="b"/>
            <a:pathLst>
              <a:path w="75275" h="128771">
                <a:moveTo>
                  <a:pt x="37695" y="0"/>
                </a:moveTo>
                <a:lnTo>
                  <a:pt x="3815" y="32841"/>
                </a:lnTo>
                <a:lnTo>
                  <a:pt x="0" y="48527"/>
                </a:lnTo>
                <a:lnTo>
                  <a:pt x="586" y="68956"/>
                </a:lnTo>
                <a:lnTo>
                  <a:pt x="13306" y="112989"/>
                </a:lnTo>
                <a:lnTo>
                  <a:pt x="37139" y="128771"/>
                </a:lnTo>
                <a:lnTo>
                  <a:pt x="47975" y="126441"/>
                </a:lnTo>
                <a:lnTo>
                  <a:pt x="57513" y="119859"/>
                </a:lnTo>
                <a:lnTo>
                  <a:pt x="65447" y="109649"/>
                </a:lnTo>
                <a:lnTo>
                  <a:pt x="71469" y="96433"/>
                </a:lnTo>
                <a:lnTo>
                  <a:pt x="75275" y="80835"/>
                </a:lnTo>
                <a:lnTo>
                  <a:pt x="74779" y="60314"/>
                </a:lnTo>
                <a:lnTo>
                  <a:pt x="62556" y="16096"/>
                </a:lnTo>
                <a:lnTo>
                  <a:pt x="37695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1793276" y="6022867"/>
            <a:ext cx="75275" cy="128751"/>
          </a:xfrm>
          <a:custGeom>
            <a:avLst/>
            <a:gdLst/>
            <a:ahLst/>
            <a:cxnLst/>
            <a:rect l="l" t="t" r="r" b="b"/>
            <a:pathLst>
              <a:path w="75275" h="128751">
                <a:moveTo>
                  <a:pt x="75275" y="80816"/>
                </a:moveTo>
                <a:lnTo>
                  <a:pt x="72353" y="42596"/>
                </a:lnTo>
                <a:lnTo>
                  <a:pt x="55610" y="7456"/>
                </a:lnTo>
                <a:lnTo>
                  <a:pt x="38687" y="0"/>
                </a:lnTo>
                <a:lnTo>
                  <a:pt x="37139" y="107"/>
                </a:lnTo>
                <a:lnTo>
                  <a:pt x="3815" y="32822"/>
                </a:lnTo>
                <a:lnTo>
                  <a:pt x="0" y="48507"/>
                </a:lnTo>
                <a:lnTo>
                  <a:pt x="586" y="68937"/>
                </a:lnTo>
                <a:lnTo>
                  <a:pt x="13306" y="112970"/>
                </a:lnTo>
                <a:lnTo>
                  <a:pt x="37139" y="128751"/>
                </a:lnTo>
                <a:lnTo>
                  <a:pt x="47975" y="126421"/>
                </a:lnTo>
                <a:lnTo>
                  <a:pt x="57513" y="119839"/>
                </a:lnTo>
                <a:lnTo>
                  <a:pt x="65447" y="109629"/>
                </a:lnTo>
                <a:lnTo>
                  <a:pt x="71469" y="96414"/>
                </a:lnTo>
                <a:lnTo>
                  <a:pt x="75275" y="808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1793276" y="6022847"/>
            <a:ext cx="75275" cy="128771"/>
          </a:xfrm>
          <a:custGeom>
            <a:avLst/>
            <a:gdLst/>
            <a:ahLst/>
            <a:cxnLst/>
            <a:rect l="l" t="t" r="r" b="b"/>
            <a:pathLst>
              <a:path w="75275" h="128771">
                <a:moveTo>
                  <a:pt x="37695" y="0"/>
                </a:moveTo>
                <a:lnTo>
                  <a:pt x="3815" y="32841"/>
                </a:lnTo>
                <a:lnTo>
                  <a:pt x="0" y="48527"/>
                </a:lnTo>
                <a:lnTo>
                  <a:pt x="586" y="68956"/>
                </a:lnTo>
                <a:lnTo>
                  <a:pt x="13306" y="112989"/>
                </a:lnTo>
                <a:lnTo>
                  <a:pt x="37139" y="128771"/>
                </a:lnTo>
                <a:lnTo>
                  <a:pt x="47975" y="126441"/>
                </a:lnTo>
                <a:lnTo>
                  <a:pt x="57513" y="119859"/>
                </a:lnTo>
                <a:lnTo>
                  <a:pt x="65447" y="109649"/>
                </a:lnTo>
                <a:lnTo>
                  <a:pt x="71469" y="96433"/>
                </a:lnTo>
                <a:lnTo>
                  <a:pt x="75275" y="80835"/>
                </a:lnTo>
                <a:lnTo>
                  <a:pt x="74779" y="60314"/>
                </a:lnTo>
                <a:lnTo>
                  <a:pt x="62556" y="16096"/>
                </a:lnTo>
                <a:lnTo>
                  <a:pt x="37695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179549" y="3509771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79400" y="65513"/>
                </a:moveTo>
                <a:lnTo>
                  <a:pt x="68004" y="19402"/>
                </a:lnTo>
                <a:lnTo>
                  <a:pt x="39024" y="0"/>
                </a:lnTo>
                <a:lnTo>
                  <a:pt x="28290" y="2338"/>
                </a:lnTo>
                <a:lnTo>
                  <a:pt x="18610" y="8919"/>
                </a:lnTo>
                <a:lnTo>
                  <a:pt x="10395" y="19097"/>
                </a:ln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179549" y="3509771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39024" y="0"/>
                </a:move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lnTo>
                  <a:pt x="78027" y="48133"/>
                </a:lnTo>
                <a:lnTo>
                  <a:pt x="60011" y="920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179549" y="4347971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79400" y="65513"/>
                </a:moveTo>
                <a:lnTo>
                  <a:pt x="68004" y="19402"/>
                </a:lnTo>
                <a:lnTo>
                  <a:pt x="39024" y="0"/>
                </a:lnTo>
                <a:lnTo>
                  <a:pt x="28290" y="2338"/>
                </a:lnTo>
                <a:lnTo>
                  <a:pt x="18610" y="8919"/>
                </a:lnTo>
                <a:lnTo>
                  <a:pt x="10395" y="19097"/>
                </a:ln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179549" y="4347971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39024" y="0"/>
                </a:move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lnTo>
                  <a:pt x="78027" y="48133"/>
                </a:lnTo>
                <a:lnTo>
                  <a:pt x="60011" y="920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179549" y="5184647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79400" y="65513"/>
                </a:moveTo>
                <a:lnTo>
                  <a:pt x="68004" y="19402"/>
                </a:lnTo>
                <a:lnTo>
                  <a:pt x="39024" y="0"/>
                </a:lnTo>
                <a:lnTo>
                  <a:pt x="28290" y="2338"/>
                </a:lnTo>
                <a:lnTo>
                  <a:pt x="18610" y="8919"/>
                </a:lnTo>
                <a:lnTo>
                  <a:pt x="10395" y="19097"/>
                </a:ln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179549" y="5184647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39024" y="0"/>
                </a:move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lnTo>
                  <a:pt x="78027" y="48133"/>
                </a:lnTo>
                <a:lnTo>
                  <a:pt x="60011" y="920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179549" y="6022847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79400" y="65513"/>
                </a:moveTo>
                <a:lnTo>
                  <a:pt x="68004" y="19402"/>
                </a:lnTo>
                <a:lnTo>
                  <a:pt x="39024" y="0"/>
                </a:lnTo>
                <a:lnTo>
                  <a:pt x="28290" y="2338"/>
                </a:lnTo>
                <a:lnTo>
                  <a:pt x="18610" y="8919"/>
                </a:lnTo>
                <a:lnTo>
                  <a:pt x="10395" y="19097"/>
                </a:ln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179549" y="6022847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39024" y="0"/>
                </a:move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lnTo>
                  <a:pt x="78027" y="48133"/>
                </a:lnTo>
                <a:lnTo>
                  <a:pt x="60011" y="920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1830209" y="3581019"/>
            <a:ext cx="4181855" cy="0"/>
          </a:xfrm>
          <a:custGeom>
            <a:avLst/>
            <a:gdLst/>
            <a:ahLst/>
            <a:cxnLst/>
            <a:rect l="l" t="t" r="r" b="b"/>
            <a:pathLst>
              <a:path w="4181855" h="0">
                <a:moveTo>
                  <a:pt x="4181855" y="0"/>
                </a:moveTo>
                <a:lnTo>
                  <a:pt x="0" y="0"/>
                </a:lnTo>
              </a:path>
            </a:pathLst>
          </a:custGeom>
          <a:ln w="28701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1823859" y="3507994"/>
            <a:ext cx="4242007" cy="26652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297563" y="372287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438544" y="328092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972439" y="471347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694308" y="3717550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835289" y="328625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216785" y="4222750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892929" y="4423919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089531" y="3728985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267838" y="5170694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548253" y="447192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232796" y="3296932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7370412" y="3525773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76692" y="80661"/>
                </a:moveTo>
                <a:lnTo>
                  <a:pt x="73661" y="42292"/>
                </a:lnTo>
                <a:lnTo>
                  <a:pt x="56546" y="7408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7370412" y="3525773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lnTo>
                  <a:pt x="76172" y="60009"/>
                </a:lnTo>
                <a:lnTo>
                  <a:pt x="63611" y="1592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7370412" y="4363973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76692" y="80661"/>
                </a:moveTo>
                <a:lnTo>
                  <a:pt x="73661" y="42292"/>
                </a:lnTo>
                <a:lnTo>
                  <a:pt x="56546" y="7408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7370412" y="4363973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lnTo>
                  <a:pt x="76172" y="60009"/>
                </a:lnTo>
                <a:lnTo>
                  <a:pt x="63611" y="1592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7370412" y="5200650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76692" y="80661"/>
                </a:moveTo>
                <a:lnTo>
                  <a:pt x="73661" y="42292"/>
                </a:lnTo>
                <a:lnTo>
                  <a:pt x="56546" y="7408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7370412" y="5200650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lnTo>
                  <a:pt x="76172" y="60009"/>
                </a:lnTo>
                <a:lnTo>
                  <a:pt x="63611" y="1592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7370412" y="6038850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76692" y="80661"/>
                </a:moveTo>
                <a:lnTo>
                  <a:pt x="73661" y="42292"/>
                </a:lnTo>
                <a:lnTo>
                  <a:pt x="56546" y="7408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7370412" y="6038850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lnTo>
                  <a:pt x="76172" y="60009"/>
                </a:lnTo>
                <a:lnTo>
                  <a:pt x="63611" y="1592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6021209" y="3589020"/>
            <a:ext cx="2785109" cy="0"/>
          </a:xfrm>
          <a:custGeom>
            <a:avLst/>
            <a:gdLst/>
            <a:ahLst/>
            <a:cxnLst/>
            <a:rect l="l" t="t" r="r" b="b"/>
            <a:pathLst>
              <a:path w="2785109" h="0">
                <a:moveTo>
                  <a:pt x="2785109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6021209" y="4427220"/>
            <a:ext cx="1389126" cy="1676400"/>
          </a:xfrm>
          <a:custGeom>
            <a:avLst/>
            <a:gdLst/>
            <a:ahLst/>
            <a:cxnLst/>
            <a:rect l="l" t="t" r="r" b="b"/>
            <a:pathLst>
              <a:path w="1389126" h="1676400">
                <a:moveTo>
                  <a:pt x="0" y="0"/>
                </a:moveTo>
                <a:lnTo>
                  <a:pt x="1389126" y="838200"/>
                </a:lnTo>
                <a:lnTo>
                  <a:pt x="0" y="1676400"/>
                </a:lnTo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6021209" y="3589020"/>
            <a:ext cx="1389126" cy="1676400"/>
          </a:xfrm>
          <a:custGeom>
            <a:avLst/>
            <a:gdLst/>
            <a:ahLst/>
            <a:cxnLst/>
            <a:rect l="l" t="t" r="r" b="b"/>
            <a:pathLst>
              <a:path w="1389126" h="1676400">
                <a:moveTo>
                  <a:pt x="0" y="1676400"/>
                </a:moveTo>
                <a:lnTo>
                  <a:pt x="1389125" y="0"/>
                </a:lnTo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6612007" y="4222750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950326" y="4804919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629541" y="3296932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7380331" y="3525773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76642" y="80661"/>
                </a:moveTo>
                <a:lnTo>
                  <a:pt x="73514" y="42300"/>
                </a:lnTo>
                <a:lnTo>
                  <a:pt x="56219" y="7416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7380331" y="3525773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lnTo>
                  <a:pt x="76102" y="60013"/>
                </a:lnTo>
                <a:lnTo>
                  <a:pt x="63297" y="1593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7380331" y="4363973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76642" y="80661"/>
                </a:moveTo>
                <a:lnTo>
                  <a:pt x="73514" y="42300"/>
                </a:lnTo>
                <a:lnTo>
                  <a:pt x="56219" y="7416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7380331" y="4363973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lnTo>
                  <a:pt x="76102" y="60013"/>
                </a:lnTo>
                <a:lnTo>
                  <a:pt x="63297" y="1593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7380331" y="5200650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76642" y="80661"/>
                </a:moveTo>
                <a:lnTo>
                  <a:pt x="73514" y="42300"/>
                </a:lnTo>
                <a:lnTo>
                  <a:pt x="56219" y="7416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7380331" y="5200650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lnTo>
                  <a:pt x="76102" y="60013"/>
                </a:lnTo>
                <a:lnTo>
                  <a:pt x="63297" y="1593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7380331" y="6038850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76642" y="80661"/>
                </a:moveTo>
                <a:lnTo>
                  <a:pt x="73514" y="42300"/>
                </a:lnTo>
                <a:lnTo>
                  <a:pt x="56219" y="7416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7380331" y="6038850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lnTo>
                  <a:pt x="76102" y="60013"/>
                </a:lnTo>
                <a:lnTo>
                  <a:pt x="63297" y="1593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8767295" y="3525773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77217" y="81017"/>
                </a:moveTo>
                <a:lnTo>
                  <a:pt x="74156" y="42557"/>
                </a:lnTo>
                <a:lnTo>
                  <a:pt x="57000" y="7559"/>
                </a:lnTo>
                <a:lnTo>
                  <a:pt x="39024" y="0"/>
                </a:lnTo>
                <a:lnTo>
                  <a:pt x="28290" y="2284"/>
                </a:lnTo>
                <a:lnTo>
                  <a:pt x="18610" y="8748"/>
                </a:lnTo>
                <a:lnTo>
                  <a:pt x="10395" y="18810"/>
                </a:ln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8767295" y="3525773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39024" y="0"/>
                </a:move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lnTo>
                  <a:pt x="76706" y="60313"/>
                </a:lnTo>
                <a:lnTo>
                  <a:pt x="64029" y="1612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8767295" y="4363973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77217" y="81017"/>
                </a:moveTo>
                <a:lnTo>
                  <a:pt x="74156" y="42557"/>
                </a:lnTo>
                <a:lnTo>
                  <a:pt x="57000" y="7559"/>
                </a:lnTo>
                <a:lnTo>
                  <a:pt x="39024" y="0"/>
                </a:lnTo>
                <a:lnTo>
                  <a:pt x="28290" y="2284"/>
                </a:lnTo>
                <a:lnTo>
                  <a:pt x="18610" y="8748"/>
                </a:lnTo>
                <a:lnTo>
                  <a:pt x="10395" y="18810"/>
                </a:ln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8767295" y="4363973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39024" y="0"/>
                </a:move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lnTo>
                  <a:pt x="76706" y="60313"/>
                </a:lnTo>
                <a:lnTo>
                  <a:pt x="64029" y="1612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8767295" y="5200650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77217" y="81017"/>
                </a:moveTo>
                <a:lnTo>
                  <a:pt x="74156" y="42557"/>
                </a:lnTo>
                <a:lnTo>
                  <a:pt x="57000" y="7559"/>
                </a:lnTo>
                <a:lnTo>
                  <a:pt x="39024" y="0"/>
                </a:lnTo>
                <a:lnTo>
                  <a:pt x="28290" y="2284"/>
                </a:lnTo>
                <a:lnTo>
                  <a:pt x="18610" y="8748"/>
                </a:lnTo>
                <a:lnTo>
                  <a:pt x="10395" y="18810"/>
                </a:ln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8767295" y="5200650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39024" y="0"/>
                </a:move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lnTo>
                  <a:pt x="76706" y="60313"/>
                </a:lnTo>
                <a:lnTo>
                  <a:pt x="64029" y="1612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8767295" y="6038850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77217" y="81017"/>
                </a:moveTo>
                <a:lnTo>
                  <a:pt x="74156" y="42557"/>
                </a:lnTo>
                <a:lnTo>
                  <a:pt x="57000" y="7559"/>
                </a:lnTo>
                <a:lnTo>
                  <a:pt x="39024" y="0"/>
                </a:lnTo>
                <a:lnTo>
                  <a:pt x="28290" y="2284"/>
                </a:lnTo>
                <a:lnTo>
                  <a:pt x="18610" y="8748"/>
                </a:lnTo>
                <a:lnTo>
                  <a:pt x="10395" y="18810"/>
                </a:ln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8767295" y="6038850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39024" y="0"/>
                </a:move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lnTo>
                  <a:pt x="76706" y="60313"/>
                </a:lnTo>
                <a:lnTo>
                  <a:pt x="64029" y="1612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7418717" y="3589020"/>
            <a:ext cx="1387602" cy="1676400"/>
          </a:xfrm>
          <a:custGeom>
            <a:avLst/>
            <a:gdLst/>
            <a:ahLst/>
            <a:cxnLst/>
            <a:rect l="l" t="t" r="r" b="b"/>
            <a:pathLst>
              <a:path w="1387602" h="1676400">
                <a:moveTo>
                  <a:pt x="0" y="1676400"/>
                </a:moveTo>
                <a:lnTo>
                  <a:pt x="1387602" y="0"/>
                </a:lnTo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8008753" y="4222750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8024764" y="3296932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1689239" y="6438899"/>
            <a:ext cx="7404354" cy="44196"/>
          </a:xfrm>
          <a:custGeom>
            <a:avLst/>
            <a:gdLst/>
            <a:ahLst/>
            <a:cxnLst/>
            <a:rect l="l" t="t" r="r" b="b"/>
            <a:pathLst>
              <a:path w="7404354" h="44196">
                <a:moveTo>
                  <a:pt x="7340346" y="12192"/>
                </a:moveTo>
                <a:lnTo>
                  <a:pt x="7340346" y="0"/>
                </a:lnTo>
                <a:lnTo>
                  <a:pt x="0" y="0"/>
                </a:lnTo>
                <a:lnTo>
                  <a:pt x="0" y="12192"/>
                </a:lnTo>
                <a:lnTo>
                  <a:pt x="7340346" y="12192"/>
                </a:lnTo>
                <a:close/>
              </a:path>
              <a:path w="7404354" h="44196">
                <a:moveTo>
                  <a:pt x="7404354" y="6096"/>
                </a:moveTo>
                <a:lnTo>
                  <a:pt x="7328154" y="-32003"/>
                </a:lnTo>
                <a:lnTo>
                  <a:pt x="7328154" y="0"/>
                </a:lnTo>
                <a:lnTo>
                  <a:pt x="7340346" y="0"/>
                </a:lnTo>
                <a:lnTo>
                  <a:pt x="7340346" y="38100"/>
                </a:lnTo>
                <a:lnTo>
                  <a:pt x="7404354" y="6096"/>
                </a:lnTo>
                <a:close/>
              </a:path>
              <a:path w="7404354" h="44196">
                <a:moveTo>
                  <a:pt x="7340346" y="38100"/>
                </a:moveTo>
                <a:lnTo>
                  <a:pt x="7340346" y="12192"/>
                </a:lnTo>
                <a:lnTo>
                  <a:pt x="7328154" y="12192"/>
                </a:lnTo>
                <a:lnTo>
                  <a:pt x="7328154" y="44196"/>
                </a:lnTo>
                <a:lnTo>
                  <a:pt x="7340346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1819541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3182759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4611509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6040259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7404239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8832989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1613039" y="316839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 txBox="1"/>
          <p:nvPr/>
        </p:nvSpPr>
        <p:spPr>
          <a:xfrm>
            <a:off x="1733683" y="3214115"/>
            <a:ext cx="139700" cy="2863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00">
                <a:latin typeface="Times New Roman"/>
                <a:cs typeface="Times New Roman"/>
              </a:rPr>
              <a:t>0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3060826" y="316839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 txBox="1"/>
          <p:nvPr/>
        </p:nvSpPr>
        <p:spPr>
          <a:xfrm>
            <a:off x="3187579" y="32318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2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4356239" y="316839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 txBox="1"/>
          <p:nvPr/>
        </p:nvSpPr>
        <p:spPr>
          <a:xfrm>
            <a:off x="4482979" y="32318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3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5804039" y="316839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 txBox="1"/>
          <p:nvPr/>
        </p:nvSpPr>
        <p:spPr>
          <a:xfrm>
            <a:off x="5930779" y="32318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7175627" y="316839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 txBox="1"/>
          <p:nvPr/>
        </p:nvSpPr>
        <p:spPr>
          <a:xfrm>
            <a:off x="7302379" y="32318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8623427" y="316839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 txBox="1"/>
          <p:nvPr/>
        </p:nvSpPr>
        <p:spPr>
          <a:xfrm>
            <a:off x="8750179" y="32318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2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5804039" y="48447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" name="object 86"/>
          <p:cNvSpPr txBox="1"/>
          <p:nvPr/>
        </p:nvSpPr>
        <p:spPr>
          <a:xfrm>
            <a:off x="5930779" y="4908295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3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5804039" y="40065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" name="object 88"/>
          <p:cNvSpPr txBox="1"/>
          <p:nvPr/>
        </p:nvSpPr>
        <p:spPr>
          <a:xfrm>
            <a:off x="5930779" y="40700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2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5880239" y="56829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7175627" y="48447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" name="object 91"/>
          <p:cNvSpPr txBox="1"/>
          <p:nvPr/>
        </p:nvSpPr>
        <p:spPr>
          <a:xfrm>
            <a:off x="7302379" y="4908295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2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4432439" y="48447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" name="object 93"/>
          <p:cNvSpPr txBox="1"/>
          <p:nvPr/>
        </p:nvSpPr>
        <p:spPr>
          <a:xfrm>
            <a:off x="4559179" y="4908295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4508639" y="56829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" name="object 95"/>
          <p:cNvSpPr/>
          <p:nvPr/>
        </p:nvSpPr>
        <p:spPr>
          <a:xfrm>
            <a:off x="4432439" y="40065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" name="object 96"/>
          <p:cNvSpPr txBox="1"/>
          <p:nvPr/>
        </p:nvSpPr>
        <p:spPr>
          <a:xfrm>
            <a:off x="4559179" y="40700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3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3060826" y="40065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" name="object 98"/>
          <p:cNvSpPr txBox="1"/>
          <p:nvPr/>
        </p:nvSpPr>
        <p:spPr>
          <a:xfrm>
            <a:off x="3187579" y="40700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5499239" y="34731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0"/>
                </a:moveTo>
                <a:lnTo>
                  <a:pt x="22860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5499239" y="34731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228600" y="0"/>
                </a:moveTo>
                <a:lnTo>
                  <a:pt x="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" name="object 101"/>
          <p:cNvSpPr/>
          <p:nvPr/>
        </p:nvSpPr>
        <p:spPr>
          <a:xfrm>
            <a:off x="5575439" y="40827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0"/>
                </a:moveTo>
                <a:lnTo>
                  <a:pt x="22860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" name="object 102"/>
          <p:cNvSpPr/>
          <p:nvPr/>
        </p:nvSpPr>
        <p:spPr>
          <a:xfrm>
            <a:off x="5575439" y="40827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228600" y="0"/>
                </a:moveTo>
                <a:lnTo>
                  <a:pt x="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" name="object 103"/>
          <p:cNvSpPr/>
          <p:nvPr/>
        </p:nvSpPr>
        <p:spPr>
          <a:xfrm>
            <a:off x="5499239" y="49209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0"/>
                </a:moveTo>
                <a:lnTo>
                  <a:pt x="22860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4" name="object 104"/>
          <p:cNvSpPr/>
          <p:nvPr/>
        </p:nvSpPr>
        <p:spPr>
          <a:xfrm>
            <a:off x="5499239" y="49209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228600" y="0"/>
                </a:moveTo>
                <a:lnTo>
                  <a:pt x="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" name="object 105"/>
          <p:cNvSpPr/>
          <p:nvPr/>
        </p:nvSpPr>
        <p:spPr>
          <a:xfrm>
            <a:off x="5575439" y="56067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0"/>
                </a:moveTo>
                <a:lnTo>
                  <a:pt x="22860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" name="object 106"/>
          <p:cNvSpPr/>
          <p:nvPr/>
        </p:nvSpPr>
        <p:spPr>
          <a:xfrm>
            <a:off x="5575439" y="56067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228600" y="0"/>
                </a:moveTo>
                <a:lnTo>
                  <a:pt x="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7" name="object 107"/>
          <p:cNvSpPr/>
          <p:nvPr/>
        </p:nvSpPr>
        <p:spPr>
          <a:xfrm>
            <a:off x="6947039" y="38541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0"/>
                </a:moveTo>
                <a:lnTo>
                  <a:pt x="22860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8" name="object 108"/>
          <p:cNvSpPr/>
          <p:nvPr/>
        </p:nvSpPr>
        <p:spPr>
          <a:xfrm>
            <a:off x="6947039" y="38541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228600" y="0"/>
                </a:moveTo>
                <a:lnTo>
                  <a:pt x="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9" name="object 109"/>
          <p:cNvSpPr/>
          <p:nvPr/>
        </p:nvSpPr>
        <p:spPr>
          <a:xfrm>
            <a:off x="7023239" y="53019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0"/>
                </a:moveTo>
                <a:lnTo>
                  <a:pt x="22860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0" name="object 110"/>
          <p:cNvSpPr/>
          <p:nvPr/>
        </p:nvSpPr>
        <p:spPr>
          <a:xfrm>
            <a:off x="7023239" y="53019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228600" y="0"/>
                </a:moveTo>
                <a:lnTo>
                  <a:pt x="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1" name="object 111"/>
          <p:cNvSpPr/>
          <p:nvPr/>
        </p:nvSpPr>
        <p:spPr>
          <a:xfrm>
            <a:off x="8242439" y="40065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0"/>
                </a:moveTo>
                <a:lnTo>
                  <a:pt x="22860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2" name="object 112"/>
          <p:cNvSpPr/>
          <p:nvPr/>
        </p:nvSpPr>
        <p:spPr>
          <a:xfrm>
            <a:off x="8242439" y="40065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228600" y="0"/>
                </a:moveTo>
                <a:lnTo>
                  <a:pt x="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3" name="object 1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6639437" y="549071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5039239" y="5610359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4635379" y="57464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2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6006979" y="57464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3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5350135" y="593267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9" name="object 1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8710555" y="6417562"/>
            <a:ext cx="85090" cy="2641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1722253" y="6425946"/>
            <a:ext cx="183515" cy="300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r>
              <a:rPr dirty="0" smtClean="0" sz="1650" spc="-135" i="1">
                <a:latin typeface="Times New Roman"/>
                <a:cs typeface="Times New Roman"/>
              </a:rPr>
              <a:t> </a:t>
            </a:r>
            <a:r>
              <a:rPr dirty="0" smtClean="0" baseline="-23391" sz="1425" spc="15">
                <a:latin typeface="Times New Roman"/>
                <a:cs typeface="Times New Roman"/>
              </a:rPr>
              <a:t>1</a:t>
            </a:r>
            <a:endParaRPr baseline="-23391" sz="1425">
              <a:latin typeface="Times New Roman"/>
              <a:cs typeface="Times New Roman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4541653" y="6433566"/>
            <a:ext cx="85090" cy="2641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3096901" y="6441947"/>
            <a:ext cx="85090" cy="2641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5864485" y="6441947"/>
            <a:ext cx="85090" cy="2641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7470781" y="6559804"/>
            <a:ext cx="88265" cy="158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10">
                <a:latin typeface="Times New Roman"/>
                <a:cs typeface="Times New Roman"/>
              </a:rPr>
              <a:t>5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8826379" y="6559804"/>
            <a:ext cx="88265" cy="158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10">
                <a:latin typeface="Times New Roman"/>
                <a:cs typeface="Times New Roman"/>
              </a:rPr>
              <a:t>6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4654429" y="6575806"/>
            <a:ext cx="88265" cy="158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10">
                <a:latin typeface="Times New Roman"/>
                <a:cs typeface="Times New Roman"/>
              </a:rPr>
              <a:t>3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3216535" y="6584186"/>
            <a:ext cx="88265" cy="158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10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5984119" y="6584186"/>
            <a:ext cx="88265" cy="158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10">
                <a:latin typeface="Times New Roman"/>
                <a:cs typeface="Times New Roman"/>
              </a:rPr>
              <a:t>4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30" name="object 13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 spc="-10">
                <a:latin typeface="Tahoma"/>
                <a:cs typeface="Tahoma"/>
              </a:rPr>
              <a:t>22</a:t>
            </a:fld>
            <a:endParaRPr sz="1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3145155">
              <a:lnSpc>
                <a:spcPts val="4315"/>
              </a:lnSpc>
            </a:pPr>
            <a:r>
              <a:rPr dirty="0" smtClean="0" sz="3600">
                <a:solidFill>
                  <a:srgbClr val="FF0065"/>
                </a:solidFill>
                <a:latin typeface="Tahoma"/>
                <a:cs typeface="Tahoma"/>
              </a:rPr>
              <a:t>Example of Viterbi</a:t>
            </a:r>
            <a:r>
              <a:rPr dirty="0" smtClean="0" sz="3600" spc="5">
                <a:solidFill>
                  <a:srgbClr val="FF0065"/>
                </a:solidFill>
                <a:latin typeface="Tahoma"/>
                <a:cs typeface="Tahoma"/>
              </a:rPr>
              <a:t> </a:t>
            </a:r>
            <a:r>
              <a:rPr dirty="0" smtClean="0" sz="3600" spc="0">
                <a:solidFill>
                  <a:srgbClr val="FF0065"/>
                </a:solidFill>
                <a:latin typeface="Tahoma"/>
                <a:cs typeface="Tahoma"/>
              </a:rPr>
              <a:t>decoding-cont’d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93276" y="3509791"/>
            <a:ext cx="75275" cy="128751"/>
          </a:xfrm>
          <a:custGeom>
            <a:avLst/>
            <a:gdLst/>
            <a:ahLst/>
            <a:cxnLst/>
            <a:rect l="l" t="t" r="r" b="b"/>
            <a:pathLst>
              <a:path w="75275" h="128751">
                <a:moveTo>
                  <a:pt x="75275" y="80816"/>
                </a:moveTo>
                <a:lnTo>
                  <a:pt x="72353" y="42596"/>
                </a:lnTo>
                <a:lnTo>
                  <a:pt x="55610" y="7456"/>
                </a:lnTo>
                <a:lnTo>
                  <a:pt x="38687" y="0"/>
                </a:lnTo>
                <a:lnTo>
                  <a:pt x="37139" y="107"/>
                </a:lnTo>
                <a:lnTo>
                  <a:pt x="3815" y="32822"/>
                </a:lnTo>
                <a:lnTo>
                  <a:pt x="0" y="48507"/>
                </a:lnTo>
                <a:lnTo>
                  <a:pt x="586" y="68937"/>
                </a:lnTo>
                <a:lnTo>
                  <a:pt x="13306" y="112970"/>
                </a:lnTo>
                <a:lnTo>
                  <a:pt x="37139" y="128751"/>
                </a:lnTo>
                <a:lnTo>
                  <a:pt x="47975" y="126421"/>
                </a:lnTo>
                <a:lnTo>
                  <a:pt x="57513" y="119839"/>
                </a:lnTo>
                <a:lnTo>
                  <a:pt x="65447" y="109629"/>
                </a:lnTo>
                <a:lnTo>
                  <a:pt x="71469" y="96414"/>
                </a:lnTo>
                <a:lnTo>
                  <a:pt x="75275" y="808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1793276" y="3509771"/>
            <a:ext cx="75275" cy="128771"/>
          </a:xfrm>
          <a:custGeom>
            <a:avLst/>
            <a:gdLst/>
            <a:ahLst/>
            <a:cxnLst/>
            <a:rect l="l" t="t" r="r" b="b"/>
            <a:pathLst>
              <a:path w="75275" h="128771">
                <a:moveTo>
                  <a:pt x="37695" y="0"/>
                </a:moveTo>
                <a:lnTo>
                  <a:pt x="3815" y="32841"/>
                </a:lnTo>
                <a:lnTo>
                  <a:pt x="0" y="48527"/>
                </a:lnTo>
                <a:lnTo>
                  <a:pt x="586" y="68956"/>
                </a:lnTo>
                <a:lnTo>
                  <a:pt x="13306" y="112989"/>
                </a:lnTo>
                <a:lnTo>
                  <a:pt x="37139" y="128771"/>
                </a:lnTo>
                <a:lnTo>
                  <a:pt x="47975" y="126441"/>
                </a:lnTo>
                <a:lnTo>
                  <a:pt x="57513" y="119859"/>
                </a:lnTo>
                <a:lnTo>
                  <a:pt x="65447" y="109649"/>
                </a:lnTo>
                <a:lnTo>
                  <a:pt x="71469" y="96433"/>
                </a:lnTo>
                <a:lnTo>
                  <a:pt x="75275" y="80835"/>
                </a:lnTo>
                <a:lnTo>
                  <a:pt x="74779" y="60314"/>
                </a:lnTo>
                <a:lnTo>
                  <a:pt x="62556" y="16096"/>
                </a:lnTo>
                <a:lnTo>
                  <a:pt x="37695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793276" y="4347991"/>
            <a:ext cx="75275" cy="128751"/>
          </a:xfrm>
          <a:custGeom>
            <a:avLst/>
            <a:gdLst/>
            <a:ahLst/>
            <a:cxnLst/>
            <a:rect l="l" t="t" r="r" b="b"/>
            <a:pathLst>
              <a:path w="75275" h="128751">
                <a:moveTo>
                  <a:pt x="75275" y="80816"/>
                </a:moveTo>
                <a:lnTo>
                  <a:pt x="72353" y="42596"/>
                </a:lnTo>
                <a:lnTo>
                  <a:pt x="55610" y="7456"/>
                </a:lnTo>
                <a:lnTo>
                  <a:pt x="38687" y="0"/>
                </a:lnTo>
                <a:lnTo>
                  <a:pt x="37139" y="107"/>
                </a:lnTo>
                <a:lnTo>
                  <a:pt x="3815" y="32822"/>
                </a:lnTo>
                <a:lnTo>
                  <a:pt x="0" y="48507"/>
                </a:lnTo>
                <a:lnTo>
                  <a:pt x="586" y="68937"/>
                </a:lnTo>
                <a:lnTo>
                  <a:pt x="13306" y="112970"/>
                </a:lnTo>
                <a:lnTo>
                  <a:pt x="37139" y="128751"/>
                </a:lnTo>
                <a:lnTo>
                  <a:pt x="47975" y="126421"/>
                </a:lnTo>
                <a:lnTo>
                  <a:pt x="57513" y="119839"/>
                </a:lnTo>
                <a:lnTo>
                  <a:pt x="65447" y="109629"/>
                </a:lnTo>
                <a:lnTo>
                  <a:pt x="71469" y="96414"/>
                </a:lnTo>
                <a:lnTo>
                  <a:pt x="75275" y="808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1793276" y="4347971"/>
            <a:ext cx="75275" cy="128771"/>
          </a:xfrm>
          <a:custGeom>
            <a:avLst/>
            <a:gdLst/>
            <a:ahLst/>
            <a:cxnLst/>
            <a:rect l="l" t="t" r="r" b="b"/>
            <a:pathLst>
              <a:path w="75275" h="128771">
                <a:moveTo>
                  <a:pt x="37695" y="0"/>
                </a:moveTo>
                <a:lnTo>
                  <a:pt x="3815" y="32841"/>
                </a:lnTo>
                <a:lnTo>
                  <a:pt x="0" y="48527"/>
                </a:lnTo>
                <a:lnTo>
                  <a:pt x="586" y="68956"/>
                </a:lnTo>
                <a:lnTo>
                  <a:pt x="13306" y="112989"/>
                </a:lnTo>
                <a:lnTo>
                  <a:pt x="37139" y="128771"/>
                </a:lnTo>
                <a:lnTo>
                  <a:pt x="47975" y="126441"/>
                </a:lnTo>
                <a:lnTo>
                  <a:pt x="57513" y="119859"/>
                </a:lnTo>
                <a:lnTo>
                  <a:pt x="65447" y="109649"/>
                </a:lnTo>
                <a:lnTo>
                  <a:pt x="71469" y="96433"/>
                </a:lnTo>
                <a:lnTo>
                  <a:pt x="75275" y="80835"/>
                </a:lnTo>
                <a:lnTo>
                  <a:pt x="74779" y="60314"/>
                </a:lnTo>
                <a:lnTo>
                  <a:pt x="62556" y="16096"/>
                </a:lnTo>
                <a:lnTo>
                  <a:pt x="37695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1793276" y="5184667"/>
            <a:ext cx="75275" cy="128751"/>
          </a:xfrm>
          <a:custGeom>
            <a:avLst/>
            <a:gdLst/>
            <a:ahLst/>
            <a:cxnLst/>
            <a:rect l="l" t="t" r="r" b="b"/>
            <a:pathLst>
              <a:path w="75275" h="128751">
                <a:moveTo>
                  <a:pt x="75275" y="80816"/>
                </a:moveTo>
                <a:lnTo>
                  <a:pt x="72353" y="42596"/>
                </a:lnTo>
                <a:lnTo>
                  <a:pt x="55610" y="7456"/>
                </a:lnTo>
                <a:lnTo>
                  <a:pt x="38687" y="0"/>
                </a:lnTo>
                <a:lnTo>
                  <a:pt x="37139" y="107"/>
                </a:lnTo>
                <a:lnTo>
                  <a:pt x="3815" y="32822"/>
                </a:lnTo>
                <a:lnTo>
                  <a:pt x="0" y="48507"/>
                </a:lnTo>
                <a:lnTo>
                  <a:pt x="586" y="68937"/>
                </a:lnTo>
                <a:lnTo>
                  <a:pt x="13306" y="112970"/>
                </a:lnTo>
                <a:lnTo>
                  <a:pt x="37139" y="128751"/>
                </a:lnTo>
                <a:lnTo>
                  <a:pt x="47975" y="126421"/>
                </a:lnTo>
                <a:lnTo>
                  <a:pt x="57513" y="119839"/>
                </a:lnTo>
                <a:lnTo>
                  <a:pt x="65447" y="109629"/>
                </a:lnTo>
                <a:lnTo>
                  <a:pt x="71469" y="96414"/>
                </a:lnTo>
                <a:lnTo>
                  <a:pt x="75275" y="808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1793276" y="5184647"/>
            <a:ext cx="75275" cy="128771"/>
          </a:xfrm>
          <a:custGeom>
            <a:avLst/>
            <a:gdLst/>
            <a:ahLst/>
            <a:cxnLst/>
            <a:rect l="l" t="t" r="r" b="b"/>
            <a:pathLst>
              <a:path w="75275" h="128771">
                <a:moveTo>
                  <a:pt x="37695" y="0"/>
                </a:moveTo>
                <a:lnTo>
                  <a:pt x="3815" y="32841"/>
                </a:lnTo>
                <a:lnTo>
                  <a:pt x="0" y="48527"/>
                </a:lnTo>
                <a:lnTo>
                  <a:pt x="586" y="68956"/>
                </a:lnTo>
                <a:lnTo>
                  <a:pt x="13306" y="112989"/>
                </a:lnTo>
                <a:lnTo>
                  <a:pt x="37139" y="128771"/>
                </a:lnTo>
                <a:lnTo>
                  <a:pt x="47975" y="126441"/>
                </a:lnTo>
                <a:lnTo>
                  <a:pt x="57513" y="119859"/>
                </a:lnTo>
                <a:lnTo>
                  <a:pt x="65447" y="109649"/>
                </a:lnTo>
                <a:lnTo>
                  <a:pt x="71469" y="96433"/>
                </a:lnTo>
                <a:lnTo>
                  <a:pt x="75275" y="80835"/>
                </a:lnTo>
                <a:lnTo>
                  <a:pt x="74779" y="60314"/>
                </a:lnTo>
                <a:lnTo>
                  <a:pt x="62556" y="16096"/>
                </a:lnTo>
                <a:lnTo>
                  <a:pt x="37695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1793276" y="6022867"/>
            <a:ext cx="75275" cy="128751"/>
          </a:xfrm>
          <a:custGeom>
            <a:avLst/>
            <a:gdLst/>
            <a:ahLst/>
            <a:cxnLst/>
            <a:rect l="l" t="t" r="r" b="b"/>
            <a:pathLst>
              <a:path w="75275" h="128751">
                <a:moveTo>
                  <a:pt x="75275" y="80816"/>
                </a:moveTo>
                <a:lnTo>
                  <a:pt x="72353" y="42596"/>
                </a:lnTo>
                <a:lnTo>
                  <a:pt x="55610" y="7456"/>
                </a:lnTo>
                <a:lnTo>
                  <a:pt x="38687" y="0"/>
                </a:lnTo>
                <a:lnTo>
                  <a:pt x="37139" y="107"/>
                </a:lnTo>
                <a:lnTo>
                  <a:pt x="3815" y="32822"/>
                </a:lnTo>
                <a:lnTo>
                  <a:pt x="0" y="48507"/>
                </a:lnTo>
                <a:lnTo>
                  <a:pt x="586" y="68937"/>
                </a:lnTo>
                <a:lnTo>
                  <a:pt x="13306" y="112970"/>
                </a:lnTo>
                <a:lnTo>
                  <a:pt x="37139" y="128751"/>
                </a:lnTo>
                <a:lnTo>
                  <a:pt x="47975" y="126421"/>
                </a:lnTo>
                <a:lnTo>
                  <a:pt x="57513" y="119839"/>
                </a:lnTo>
                <a:lnTo>
                  <a:pt x="65447" y="109629"/>
                </a:lnTo>
                <a:lnTo>
                  <a:pt x="71469" y="96414"/>
                </a:lnTo>
                <a:lnTo>
                  <a:pt x="75275" y="808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1793276" y="6022847"/>
            <a:ext cx="75275" cy="128771"/>
          </a:xfrm>
          <a:custGeom>
            <a:avLst/>
            <a:gdLst/>
            <a:ahLst/>
            <a:cxnLst/>
            <a:rect l="l" t="t" r="r" b="b"/>
            <a:pathLst>
              <a:path w="75275" h="128771">
                <a:moveTo>
                  <a:pt x="37695" y="0"/>
                </a:moveTo>
                <a:lnTo>
                  <a:pt x="3815" y="32841"/>
                </a:lnTo>
                <a:lnTo>
                  <a:pt x="0" y="48527"/>
                </a:lnTo>
                <a:lnTo>
                  <a:pt x="586" y="68956"/>
                </a:lnTo>
                <a:lnTo>
                  <a:pt x="13306" y="112989"/>
                </a:lnTo>
                <a:lnTo>
                  <a:pt x="37139" y="128771"/>
                </a:lnTo>
                <a:lnTo>
                  <a:pt x="47975" y="126441"/>
                </a:lnTo>
                <a:lnTo>
                  <a:pt x="57513" y="119859"/>
                </a:lnTo>
                <a:lnTo>
                  <a:pt x="65447" y="109649"/>
                </a:lnTo>
                <a:lnTo>
                  <a:pt x="71469" y="96433"/>
                </a:lnTo>
                <a:lnTo>
                  <a:pt x="75275" y="80835"/>
                </a:lnTo>
                <a:lnTo>
                  <a:pt x="74779" y="60314"/>
                </a:lnTo>
                <a:lnTo>
                  <a:pt x="62556" y="16096"/>
                </a:lnTo>
                <a:lnTo>
                  <a:pt x="37695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179549" y="3509771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79400" y="65513"/>
                </a:moveTo>
                <a:lnTo>
                  <a:pt x="68004" y="19402"/>
                </a:lnTo>
                <a:lnTo>
                  <a:pt x="39024" y="0"/>
                </a:lnTo>
                <a:lnTo>
                  <a:pt x="28290" y="2338"/>
                </a:lnTo>
                <a:lnTo>
                  <a:pt x="18610" y="8919"/>
                </a:lnTo>
                <a:lnTo>
                  <a:pt x="10395" y="19097"/>
                </a:ln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179549" y="3509771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39024" y="0"/>
                </a:move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lnTo>
                  <a:pt x="78027" y="48133"/>
                </a:lnTo>
                <a:lnTo>
                  <a:pt x="60011" y="920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179549" y="4347971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79400" y="65513"/>
                </a:moveTo>
                <a:lnTo>
                  <a:pt x="68004" y="19402"/>
                </a:lnTo>
                <a:lnTo>
                  <a:pt x="39024" y="0"/>
                </a:lnTo>
                <a:lnTo>
                  <a:pt x="28290" y="2338"/>
                </a:lnTo>
                <a:lnTo>
                  <a:pt x="18610" y="8919"/>
                </a:lnTo>
                <a:lnTo>
                  <a:pt x="10395" y="19097"/>
                </a:ln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179549" y="4347971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39024" y="0"/>
                </a:move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lnTo>
                  <a:pt x="78027" y="48133"/>
                </a:lnTo>
                <a:lnTo>
                  <a:pt x="60011" y="920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179549" y="5184647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79400" y="65513"/>
                </a:moveTo>
                <a:lnTo>
                  <a:pt x="68004" y="19402"/>
                </a:lnTo>
                <a:lnTo>
                  <a:pt x="39024" y="0"/>
                </a:lnTo>
                <a:lnTo>
                  <a:pt x="28290" y="2338"/>
                </a:lnTo>
                <a:lnTo>
                  <a:pt x="18610" y="8919"/>
                </a:lnTo>
                <a:lnTo>
                  <a:pt x="10395" y="19097"/>
                </a:ln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179549" y="5184647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39024" y="0"/>
                </a:move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lnTo>
                  <a:pt x="78027" y="48133"/>
                </a:lnTo>
                <a:lnTo>
                  <a:pt x="60011" y="920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179549" y="6022847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79400" y="65513"/>
                </a:moveTo>
                <a:lnTo>
                  <a:pt x="68004" y="19402"/>
                </a:lnTo>
                <a:lnTo>
                  <a:pt x="39024" y="0"/>
                </a:lnTo>
                <a:lnTo>
                  <a:pt x="28290" y="2338"/>
                </a:lnTo>
                <a:lnTo>
                  <a:pt x="18610" y="8919"/>
                </a:lnTo>
                <a:lnTo>
                  <a:pt x="10395" y="19097"/>
                </a:ln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179549" y="6022847"/>
            <a:ext cx="79400" cy="128720"/>
          </a:xfrm>
          <a:custGeom>
            <a:avLst/>
            <a:gdLst/>
            <a:ahLst/>
            <a:cxnLst/>
            <a:rect l="l" t="t" r="r" b="b"/>
            <a:pathLst>
              <a:path w="79400" h="128720">
                <a:moveTo>
                  <a:pt x="39024" y="0"/>
                </a:moveTo>
                <a:lnTo>
                  <a:pt x="4054" y="32223"/>
                </a:lnTo>
                <a:lnTo>
                  <a:pt x="0" y="47648"/>
                </a:lnTo>
                <a:lnTo>
                  <a:pt x="530" y="68070"/>
                </a:lnTo>
                <a:lnTo>
                  <a:pt x="13265" y="112212"/>
                </a:lnTo>
                <a:lnTo>
                  <a:pt x="37331" y="128720"/>
                </a:lnTo>
                <a:lnTo>
                  <a:pt x="48819" y="126497"/>
                </a:lnTo>
                <a:lnTo>
                  <a:pt x="73658" y="97520"/>
                </a:lnTo>
                <a:lnTo>
                  <a:pt x="79400" y="65513"/>
                </a:lnTo>
                <a:lnTo>
                  <a:pt x="78027" y="48133"/>
                </a:lnTo>
                <a:lnTo>
                  <a:pt x="60011" y="920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1830209" y="3581019"/>
            <a:ext cx="4181855" cy="0"/>
          </a:xfrm>
          <a:custGeom>
            <a:avLst/>
            <a:gdLst/>
            <a:ahLst/>
            <a:cxnLst/>
            <a:rect l="l" t="t" r="r" b="b"/>
            <a:pathLst>
              <a:path w="4181855" h="0">
                <a:moveTo>
                  <a:pt x="4181855" y="0"/>
                </a:moveTo>
                <a:lnTo>
                  <a:pt x="0" y="0"/>
                </a:lnTo>
              </a:path>
            </a:pathLst>
          </a:custGeom>
          <a:ln w="28701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1792109" y="3476244"/>
            <a:ext cx="4273757" cy="26969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297563" y="372287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438544" y="328092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972439" y="471347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694308" y="3717550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835289" y="328625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216785" y="4222750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892929" y="4423919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089531" y="3728985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267838" y="5170694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548253" y="447192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232796" y="3296932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7370412" y="3525773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76692" y="80661"/>
                </a:moveTo>
                <a:lnTo>
                  <a:pt x="73661" y="42292"/>
                </a:lnTo>
                <a:lnTo>
                  <a:pt x="56546" y="7408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7370412" y="3525773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lnTo>
                  <a:pt x="76172" y="60009"/>
                </a:lnTo>
                <a:lnTo>
                  <a:pt x="63611" y="1592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7370412" y="4363973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76692" y="80661"/>
                </a:moveTo>
                <a:lnTo>
                  <a:pt x="73661" y="42292"/>
                </a:lnTo>
                <a:lnTo>
                  <a:pt x="56546" y="7408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7370412" y="4363973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lnTo>
                  <a:pt x="76172" y="60009"/>
                </a:lnTo>
                <a:lnTo>
                  <a:pt x="63611" y="1592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7370412" y="5200650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76692" y="80661"/>
                </a:moveTo>
                <a:lnTo>
                  <a:pt x="73661" y="42292"/>
                </a:lnTo>
                <a:lnTo>
                  <a:pt x="56546" y="7408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7370412" y="5200650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lnTo>
                  <a:pt x="76172" y="60009"/>
                </a:lnTo>
                <a:lnTo>
                  <a:pt x="63611" y="1592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7370412" y="6038850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76692" y="80661"/>
                </a:moveTo>
                <a:lnTo>
                  <a:pt x="73661" y="42292"/>
                </a:lnTo>
                <a:lnTo>
                  <a:pt x="56546" y="7408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7370412" y="6038850"/>
            <a:ext cx="76692" cy="128003"/>
          </a:xfrm>
          <a:custGeom>
            <a:avLst/>
            <a:gdLst/>
            <a:ahLst/>
            <a:cxnLst/>
            <a:rect l="l" t="t" r="r" b="b"/>
            <a:pathLst>
              <a:path w="7669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595" y="125726"/>
                </a:lnTo>
                <a:lnTo>
                  <a:pt x="58356" y="119270"/>
                </a:lnTo>
                <a:lnTo>
                  <a:pt x="66522" y="109219"/>
                </a:lnTo>
                <a:lnTo>
                  <a:pt x="72749" y="96155"/>
                </a:lnTo>
                <a:lnTo>
                  <a:pt x="76692" y="80661"/>
                </a:lnTo>
                <a:lnTo>
                  <a:pt x="76172" y="60009"/>
                </a:lnTo>
                <a:lnTo>
                  <a:pt x="63611" y="1592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6021209" y="3589020"/>
            <a:ext cx="2785109" cy="0"/>
          </a:xfrm>
          <a:custGeom>
            <a:avLst/>
            <a:gdLst/>
            <a:ahLst/>
            <a:cxnLst/>
            <a:rect l="l" t="t" r="r" b="b"/>
            <a:pathLst>
              <a:path w="2785109" h="0">
                <a:moveTo>
                  <a:pt x="2785109" y="0"/>
                </a:moveTo>
                <a:lnTo>
                  <a:pt x="0" y="0"/>
                </a:lnTo>
              </a:path>
            </a:pathLst>
          </a:custGeom>
          <a:ln w="76200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6021209" y="4427220"/>
            <a:ext cx="1389126" cy="1676400"/>
          </a:xfrm>
          <a:custGeom>
            <a:avLst/>
            <a:gdLst/>
            <a:ahLst/>
            <a:cxnLst/>
            <a:rect l="l" t="t" r="r" b="b"/>
            <a:pathLst>
              <a:path w="1389126" h="1676400">
                <a:moveTo>
                  <a:pt x="0" y="0"/>
                </a:moveTo>
                <a:lnTo>
                  <a:pt x="1389126" y="838200"/>
                </a:lnTo>
                <a:lnTo>
                  <a:pt x="0" y="1676400"/>
                </a:lnTo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6021209" y="3589020"/>
            <a:ext cx="1389126" cy="1676400"/>
          </a:xfrm>
          <a:custGeom>
            <a:avLst/>
            <a:gdLst/>
            <a:ahLst/>
            <a:cxnLst/>
            <a:rect l="l" t="t" r="r" b="b"/>
            <a:pathLst>
              <a:path w="1389126" h="1676400">
                <a:moveTo>
                  <a:pt x="0" y="1676400"/>
                </a:moveTo>
                <a:lnTo>
                  <a:pt x="1389125" y="0"/>
                </a:lnTo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6612007" y="4222750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950326" y="4804919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629541" y="3296932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7380331" y="3525773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76642" y="80661"/>
                </a:moveTo>
                <a:lnTo>
                  <a:pt x="73514" y="42300"/>
                </a:lnTo>
                <a:lnTo>
                  <a:pt x="56219" y="7416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7380331" y="3525773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lnTo>
                  <a:pt x="76102" y="60013"/>
                </a:lnTo>
                <a:lnTo>
                  <a:pt x="63297" y="1593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7380331" y="4363973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76642" y="80661"/>
                </a:moveTo>
                <a:lnTo>
                  <a:pt x="73514" y="42300"/>
                </a:lnTo>
                <a:lnTo>
                  <a:pt x="56219" y="7416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7380331" y="4363973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lnTo>
                  <a:pt x="76102" y="60013"/>
                </a:lnTo>
                <a:lnTo>
                  <a:pt x="63297" y="1593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7380331" y="5200650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76642" y="80661"/>
                </a:moveTo>
                <a:lnTo>
                  <a:pt x="73514" y="42300"/>
                </a:lnTo>
                <a:lnTo>
                  <a:pt x="56219" y="7416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7380331" y="5200650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lnTo>
                  <a:pt x="76102" y="60013"/>
                </a:lnTo>
                <a:lnTo>
                  <a:pt x="63297" y="1593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7380331" y="6038850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76642" y="80661"/>
                </a:moveTo>
                <a:lnTo>
                  <a:pt x="73514" y="42300"/>
                </a:lnTo>
                <a:lnTo>
                  <a:pt x="56219" y="7416"/>
                </a:lnTo>
                <a:lnTo>
                  <a:pt x="38386" y="0"/>
                </a:lnTo>
                <a:lnTo>
                  <a:pt x="27654" y="2308"/>
                </a:lnTo>
                <a:lnTo>
                  <a:pt x="18077" y="8838"/>
                </a:lnTo>
                <a:lnTo>
                  <a:pt x="10026" y="18998"/>
                </a:ln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7380331" y="6038850"/>
            <a:ext cx="76642" cy="128003"/>
          </a:xfrm>
          <a:custGeom>
            <a:avLst/>
            <a:gdLst/>
            <a:ahLst/>
            <a:cxnLst/>
            <a:rect l="l" t="t" r="r" b="b"/>
            <a:pathLst>
              <a:path w="76642" h="128003">
                <a:moveTo>
                  <a:pt x="38386" y="0"/>
                </a:moveTo>
                <a:lnTo>
                  <a:pt x="3876" y="32194"/>
                </a:lnTo>
                <a:lnTo>
                  <a:pt x="0" y="47833"/>
                </a:lnTo>
                <a:lnTo>
                  <a:pt x="557" y="68409"/>
                </a:lnTo>
                <a:lnTo>
                  <a:pt x="13287" y="112336"/>
                </a:lnTo>
                <a:lnTo>
                  <a:pt x="37582" y="128003"/>
                </a:lnTo>
                <a:lnTo>
                  <a:pt x="48329" y="125726"/>
                </a:lnTo>
                <a:lnTo>
                  <a:pt x="58018" y="119270"/>
                </a:lnTo>
                <a:lnTo>
                  <a:pt x="66238" y="109219"/>
                </a:lnTo>
                <a:lnTo>
                  <a:pt x="72583" y="96155"/>
                </a:lnTo>
                <a:lnTo>
                  <a:pt x="76642" y="80661"/>
                </a:lnTo>
                <a:lnTo>
                  <a:pt x="76102" y="60013"/>
                </a:lnTo>
                <a:lnTo>
                  <a:pt x="63297" y="15936"/>
                </a:lnTo>
                <a:lnTo>
                  <a:pt x="3838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8767295" y="3525773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77217" y="81017"/>
                </a:moveTo>
                <a:lnTo>
                  <a:pt x="74156" y="42557"/>
                </a:lnTo>
                <a:lnTo>
                  <a:pt x="57000" y="7559"/>
                </a:lnTo>
                <a:lnTo>
                  <a:pt x="39024" y="0"/>
                </a:lnTo>
                <a:lnTo>
                  <a:pt x="28290" y="2284"/>
                </a:lnTo>
                <a:lnTo>
                  <a:pt x="18610" y="8748"/>
                </a:lnTo>
                <a:lnTo>
                  <a:pt x="10395" y="18810"/>
                </a:ln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8767295" y="3525773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39024" y="0"/>
                </a:move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lnTo>
                  <a:pt x="76706" y="60313"/>
                </a:lnTo>
                <a:lnTo>
                  <a:pt x="64029" y="1612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8767295" y="4363973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77217" y="81017"/>
                </a:moveTo>
                <a:lnTo>
                  <a:pt x="74156" y="42557"/>
                </a:lnTo>
                <a:lnTo>
                  <a:pt x="57000" y="7559"/>
                </a:lnTo>
                <a:lnTo>
                  <a:pt x="39024" y="0"/>
                </a:lnTo>
                <a:lnTo>
                  <a:pt x="28290" y="2284"/>
                </a:lnTo>
                <a:lnTo>
                  <a:pt x="18610" y="8748"/>
                </a:lnTo>
                <a:lnTo>
                  <a:pt x="10395" y="18810"/>
                </a:ln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8767295" y="4363973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39024" y="0"/>
                </a:move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lnTo>
                  <a:pt x="76706" y="60313"/>
                </a:lnTo>
                <a:lnTo>
                  <a:pt x="64029" y="1612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8767295" y="5200650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77217" y="81017"/>
                </a:moveTo>
                <a:lnTo>
                  <a:pt x="74156" y="42557"/>
                </a:lnTo>
                <a:lnTo>
                  <a:pt x="57000" y="7559"/>
                </a:lnTo>
                <a:lnTo>
                  <a:pt x="39024" y="0"/>
                </a:lnTo>
                <a:lnTo>
                  <a:pt x="28290" y="2284"/>
                </a:lnTo>
                <a:lnTo>
                  <a:pt x="18610" y="8748"/>
                </a:lnTo>
                <a:lnTo>
                  <a:pt x="10395" y="18810"/>
                </a:ln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8767295" y="5200650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39024" y="0"/>
                </a:move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lnTo>
                  <a:pt x="76706" y="60313"/>
                </a:lnTo>
                <a:lnTo>
                  <a:pt x="64029" y="1612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8767295" y="6038850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77217" y="81017"/>
                </a:moveTo>
                <a:lnTo>
                  <a:pt x="74156" y="42557"/>
                </a:lnTo>
                <a:lnTo>
                  <a:pt x="57000" y="7559"/>
                </a:lnTo>
                <a:lnTo>
                  <a:pt x="39024" y="0"/>
                </a:lnTo>
                <a:lnTo>
                  <a:pt x="28290" y="2284"/>
                </a:lnTo>
                <a:lnTo>
                  <a:pt x="18610" y="8748"/>
                </a:lnTo>
                <a:lnTo>
                  <a:pt x="10395" y="18810"/>
                </a:ln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8767295" y="6038850"/>
            <a:ext cx="77217" cy="127979"/>
          </a:xfrm>
          <a:custGeom>
            <a:avLst/>
            <a:gdLst/>
            <a:ahLst/>
            <a:cxnLst/>
            <a:rect l="l" t="t" r="r" b="b"/>
            <a:pathLst>
              <a:path w="77217" h="127979">
                <a:moveTo>
                  <a:pt x="39024" y="0"/>
                </a:moveTo>
                <a:lnTo>
                  <a:pt x="4054" y="31884"/>
                </a:lnTo>
                <a:lnTo>
                  <a:pt x="0" y="47389"/>
                </a:lnTo>
                <a:lnTo>
                  <a:pt x="538" y="67958"/>
                </a:lnTo>
                <a:lnTo>
                  <a:pt x="13394" y="111942"/>
                </a:lnTo>
                <a:lnTo>
                  <a:pt x="37647" y="127979"/>
                </a:lnTo>
                <a:lnTo>
                  <a:pt x="48592" y="125731"/>
                </a:lnTo>
                <a:lnTo>
                  <a:pt x="58409" y="119335"/>
                </a:lnTo>
                <a:lnTo>
                  <a:pt x="66710" y="109367"/>
                </a:lnTo>
                <a:lnTo>
                  <a:pt x="73109" y="96402"/>
                </a:lnTo>
                <a:lnTo>
                  <a:pt x="77217" y="81017"/>
                </a:lnTo>
                <a:lnTo>
                  <a:pt x="76706" y="60313"/>
                </a:lnTo>
                <a:lnTo>
                  <a:pt x="64029" y="16121"/>
                </a:lnTo>
                <a:lnTo>
                  <a:pt x="39024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7418717" y="3589020"/>
            <a:ext cx="1387602" cy="1676400"/>
          </a:xfrm>
          <a:custGeom>
            <a:avLst/>
            <a:gdLst/>
            <a:ahLst/>
            <a:cxnLst/>
            <a:rect l="l" t="t" r="r" b="b"/>
            <a:pathLst>
              <a:path w="1387602" h="1676400">
                <a:moveTo>
                  <a:pt x="0" y="1676400"/>
                </a:moveTo>
                <a:lnTo>
                  <a:pt x="1387602" y="0"/>
                </a:lnTo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8008753" y="4222750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8024764" y="3296932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1689239" y="6438899"/>
            <a:ext cx="7404354" cy="44196"/>
          </a:xfrm>
          <a:custGeom>
            <a:avLst/>
            <a:gdLst/>
            <a:ahLst/>
            <a:cxnLst/>
            <a:rect l="l" t="t" r="r" b="b"/>
            <a:pathLst>
              <a:path w="7404354" h="44196">
                <a:moveTo>
                  <a:pt x="7340346" y="12192"/>
                </a:moveTo>
                <a:lnTo>
                  <a:pt x="7340346" y="0"/>
                </a:lnTo>
                <a:lnTo>
                  <a:pt x="0" y="0"/>
                </a:lnTo>
                <a:lnTo>
                  <a:pt x="0" y="12192"/>
                </a:lnTo>
                <a:lnTo>
                  <a:pt x="7340346" y="12192"/>
                </a:lnTo>
                <a:close/>
              </a:path>
              <a:path w="7404354" h="44196">
                <a:moveTo>
                  <a:pt x="7404354" y="6096"/>
                </a:moveTo>
                <a:lnTo>
                  <a:pt x="7328154" y="-32003"/>
                </a:lnTo>
                <a:lnTo>
                  <a:pt x="7328154" y="0"/>
                </a:lnTo>
                <a:lnTo>
                  <a:pt x="7340346" y="0"/>
                </a:lnTo>
                <a:lnTo>
                  <a:pt x="7340346" y="38100"/>
                </a:lnTo>
                <a:lnTo>
                  <a:pt x="7404354" y="6096"/>
                </a:lnTo>
                <a:close/>
              </a:path>
              <a:path w="7404354" h="44196">
                <a:moveTo>
                  <a:pt x="7340346" y="38100"/>
                </a:moveTo>
                <a:lnTo>
                  <a:pt x="7340346" y="12192"/>
                </a:lnTo>
                <a:lnTo>
                  <a:pt x="7328154" y="12192"/>
                </a:lnTo>
                <a:lnTo>
                  <a:pt x="7328154" y="44196"/>
                </a:lnTo>
                <a:lnTo>
                  <a:pt x="7340346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1819541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3182759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4611509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6040259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7404239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8832989" y="6368796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1613039" y="316839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 txBox="1"/>
          <p:nvPr/>
        </p:nvSpPr>
        <p:spPr>
          <a:xfrm>
            <a:off x="1733683" y="3214115"/>
            <a:ext cx="139700" cy="2863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00">
                <a:latin typeface="Times New Roman"/>
                <a:cs typeface="Times New Roman"/>
              </a:rPr>
              <a:t>0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3060826" y="316839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 txBox="1"/>
          <p:nvPr/>
        </p:nvSpPr>
        <p:spPr>
          <a:xfrm>
            <a:off x="3187579" y="32318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2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4356239" y="316839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 txBox="1"/>
          <p:nvPr/>
        </p:nvSpPr>
        <p:spPr>
          <a:xfrm>
            <a:off x="4482979" y="32318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3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5804039" y="316839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 txBox="1"/>
          <p:nvPr/>
        </p:nvSpPr>
        <p:spPr>
          <a:xfrm>
            <a:off x="5930779" y="32318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7175627" y="316839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 txBox="1"/>
          <p:nvPr/>
        </p:nvSpPr>
        <p:spPr>
          <a:xfrm>
            <a:off x="7302379" y="32318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8623427" y="316839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 txBox="1"/>
          <p:nvPr/>
        </p:nvSpPr>
        <p:spPr>
          <a:xfrm>
            <a:off x="8750179" y="32318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2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5804039" y="48447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" name="object 85"/>
          <p:cNvSpPr txBox="1"/>
          <p:nvPr/>
        </p:nvSpPr>
        <p:spPr>
          <a:xfrm>
            <a:off x="5930779" y="4908295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3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5804039" y="40065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" name="object 87"/>
          <p:cNvSpPr txBox="1"/>
          <p:nvPr/>
        </p:nvSpPr>
        <p:spPr>
          <a:xfrm>
            <a:off x="5930779" y="40700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2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5880239" y="56829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7175627" y="48447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" name="object 90"/>
          <p:cNvSpPr txBox="1"/>
          <p:nvPr/>
        </p:nvSpPr>
        <p:spPr>
          <a:xfrm>
            <a:off x="7302379" y="4908295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2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4432439" y="48447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" name="object 92"/>
          <p:cNvSpPr txBox="1"/>
          <p:nvPr/>
        </p:nvSpPr>
        <p:spPr>
          <a:xfrm>
            <a:off x="4559179" y="4908295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4508639" y="56829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4432439" y="40065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" name="object 95"/>
          <p:cNvSpPr txBox="1"/>
          <p:nvPr/>
        </p:nvSpPr>
        <p:spPr>
          <a:xfrm>
            <a:off x="4559179" y="40700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3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3060826" y="400659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500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1000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" name="object 97"/>
          <p:cNvSpPr txBox="1"/>
          <p:nvPr/>
        </p:nvSpPr>
        <p:spPr>
          <a:xfrm>
            <a:off x="3187579" y="40700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5499239" y="34731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0"/>
                </a:moveTo>
                <a:lnTo>
                  <a:pt x="22860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" name="object 99"/>
          <p:cNvSpPr/>
          <p:nvPr/>
        </p:nvSpPr>
        <p:spPr>
          <a:xfrm>
            <a:off x="5499239" y="34731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228600" y="0"/>
                </a:moveTo>
                <a:lnTo>
                  <a:pt x="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5575439" y="40827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0"/>
                </a:moveTo>
                <a:lnTo>
                  <a:pt x="22860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" name="object 101"/>
          <p:cNvSpPr/>
          <p:nvPr/>
        </p:nvSpPr>
        <p:spPr>
          <a:xfrm>
            <a:off x="5575439" y="40827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228600" y="0"/>
                </a:moveTo>
                <a:lnTo>
                  <a:pt x="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" name="object 102"/>
          <p:cNvSpPr/>
          <p:nvPr/>
        </p:nvSpPr>
        <p:spPr>
          <a:xfrm>
            <a:off x="5499239" y="49209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0"/>
                </a:moveTo>
                <a:lnTo>
                  <a:pt x="22860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" name="object 103"/>
          <p:cNvSpPr/>
          <p:nvPr/>
        </p:nvSpPr>
        <p:spPr>
          <a:xfrm>
            <a:off x="5499239" y="49209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228600" y="0"/>
                </a:moveTo>
                <a:lnTo>
                  <a:pt x="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4" name="object 104"/>
          <p:cNvSpPr/>
          <p:nvPr/>
        </p:nvSpPr>
        <p:spPr>
          <a:xfrm>
            <a:off x="5575439" y="56067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0"/>
                </a:moveTo>
                <a:lnTo>
                  <a:pt x="22860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" name="object 105"/>
          <p:cNvSpPr/>
          <p:nvPr/>
        </p:nvSpPr>
        <p:spPr>
          <a:xfrm>
            <a:off x="5575439" y="56067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228600" y="0"/>
                </a:moveTo>
                <a:lnTo>
                  <a:pt x="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" name="object 106"/>
          <p:cNvSpPr/>
          <p:nvPr/>
        </p:nvSpPr>
        <p:spPr>
          <a:xfrm>
            <a:off x="6947039" y="38541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0"/>
                </a:moveTo>
                <a:lnTo>
                  <a:pt x="22860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7" name="object 107"/>
          <p:cNvSpPr/>
          <p:nvPr/>
        </p:nvSpPr>
        <p:spPr>
          <a:xfrm>
            <a:off x="6947039" y="38541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228600" y="0"/>
                </a:moveTo>
                <a:lnTo>
                  <a:pt x="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8" name="object 108"/>
          <p:cNvSpPr/>
          <p:nvPr/>
        </p:nvSpPr>
        <p:spPr>
          <a:xfrm>
            <a:off x="7023239" y="53019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0"/>
                </a:moveTo>
                <a:lnTo>
                  <a:pt x="22860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9" name="object 109"/>
          <p:cNvSpPr/>
          <p:nvPr/>
        </p:nvSpPr>
        <p:spPr>
          <a:xfrm>
            <a:off x="7023239" y="53019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228600" y="0"/>
                </a:moveTo>
                <a:lnTo>
                  <a:pt x="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0" name="object 110"/>
          <p:cNvSpPr/>
          <p:nvPr/>
        </p:nvSpPr>
        <p:spPr>
          <a:xfrm>
            <a:off x="8242439" y="40065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0"/>
                </a:moveTo>
                <a:lnTo>
                  <a:pt x="22860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1" name="object 111"/>
          <p:cNvSpPr/>
          <p:nvPr/>
        </p:nvSpPr>
        <p:spPr>
          <a:xfrm>
            <a:off x="8242439" y="40065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228600" y="0"/>
                </a:moveTo>
                <a:lnTo>
                  <a:pt x="0" y="228600"/>
                </a:lnTo>
              </a:path>
            </a:pathLst>
          </a:custGeom>
          <a:ln w="28575">
            <a:solidFill>
              <a:srgbClr val="0099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2" name="object 112"/>
          <p:cNvSpPr txBox="1"/>
          <p:nvPr/>
        </p:nvSpPr>
        <p:spPr>
          <a:xfrm>
            <a:off x="1235335" y="1611629"/>
            <a:ext cx="3234690" cy="8343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FF63B1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dirty="0" smtClean="0" sz="2400">
                <a:latin typeface="Tahoma"/>
                <a:cs typeface="Tahoma"/>
              </a:rPr>
              <a:t>Trace back and then:</a:t>
            </a:r>
            <a:endParaRPr sz="2400">
              <a:latin typeface="Tahoma"/>
              <a:cs typeface="Tahoma"/>
            </a:endParaRPr>
          </a:p>
          <a:p>
            <a:pPr>
              <a:lnSpc>
                <a:spcPts val="1000"/>
              </a:lnSpc>
              <a:spcBef>
                <a:spcPts val="12"/>
              </a:spcBef>
            </a:pPr>
            <a:endParaRPr sz="1000"/>
          </a:p>
          <a:p>
            <a:pPr marL="399415">
              <a:lnSpc>
                <a:spcPct val="100000"/>
              </a:lnSpc>
              <a:tabLst>
                <a:tab pos="697865" algn="l"/>
              </a:tabLst>
            </a:pPr>
            <a:r>
              <a:rPr dirty="0" smtClean="0" sz="2150" spc="-1230" b="1">
                <a:latin typeface="Times New Roman"/>
                <a:cs typeface="Times New Roman"/>
              </a:rPr>
              <a:t>m</a:t>
            </a:r>
            <a:r>
              <a:rPr dirty="0" smtClean="0" baseline="3875" sz="3225" spc="7">
                <a:latin typeface="Times New Roman"/>
                <a:cs typeface="Times New Roman"/>
              </a:rPr>
              <a:t>ˆ</a:t>
            </a:r>
            <a:r>
              <a:rPr dirty="0" smtClean="0" baseline="3875" sz="3225" spc="7">
                <a:latin typeface="Times New Roman"/>
                <a:cs typeface="Times New Roman"/>
              </a:rPr>
              <a:t>	</a:t>
            </a:r>
            <a:r>
              <a:rPr dirty="0" smtClean="0" sz="2150" spc="10">
                <a:latin typeface="Symbol"/>
                <a:cs typeface="Symbol"/>
              </a:rPr>
              <a:t></a:t>
            </a:r>
            <a:r>
              <a:rPr dirty="0" smtClean="0" sz="2150" spc="-70">
                <a:latin typeface="Times New Roman"/>
                <a:cs typeface="Times New Roman"/>
              </a:rPr>
              <a:t> </a:t>
            </a:r>
            <a:r>
              <a:rPr dirty="0" smtClean="0" sz="2150" spc="-180">
                <a:latin typeface="Times New Roman"/>
                <a:cs typeface="Times New Roman"/>
              </a:rPr>
              <a:t>(</a:t>
            </a:r>
            <a:r>
              <a:rPr dirty="0" smtClean="0" sz="2150" spc="5">
                <a:latin typeface="Times New Roman"/>
                <a:cs typeface="Times New Roman"/>
              </a:rPr>
              <a:t>100)</a:t>
            </a:r>
            <a:endParaRPr sz="2150">
              <a:latin typeface="Times New Roman"/>
              <a:cs typeface="Times New Roman"/>
            </a:endParaRPr>
          </a:p>
        </p:txBody>
      </p:sp>
      <p:sp>
        <p:nvSpPr>
          <p:cNvPr id="115" name="object 1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6639437" y="549071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5039239" y="5610359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4635379" y="57464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2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6006979" y="5746496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3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5350135" y="5932678"/>
            <a:ext cx="1524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1" name="object 12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8710555" y="6417562"/>
            <a:ext cx="85090" cy="2641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1722253" y="6425946"/>
            <a:ext cx="183515" cy="300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r>
              <a:rPr dirty="0" smtClean="0" sz="1650" spc="-135" i="1">
                <a:latin typeface="Times New Roman"/>
                <a:cs typeface="Times New Roman"/>
              </a:rPr>
              <a:t> </a:t>
            </a:r>
            <a:r>
              <a:rPr dirty="0" smtClean="0" baseline="-23391" sz="1425" spc="15">
                <a:latin typeface="Times New Roman"/>
                <a:cs typeface="Times New Roman"/>
              </a:rPr>
              <a:t>1</a:t>
            </a:r>
            <a:endParaRPr baseline="-23391" sz="1425">
              <a:latin typeface="Times New Roman"/>
              <a:cs typeface="Times New Roman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4541653" y="6433566"/>
            <a:ext cx="85090" cy="2641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3096901" y="6441947"/>
            <a:ext cx="85090" cy="2641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5864485" y="6441947"/>
            <a:ext cx="85090" cy="2641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7470781" y="6559804"/>
            <a:ext cx="88265" cy="158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10">
                <a:latin typeface="Times New Roman"/>
                <a:cs typeface="Times New Roman"/>
              </a:rPr>
              <a:t>5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8826379" y="6559804"/>
            <a:ext cx="88265" cy="158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10">
                <a:latin typeface="Times New Roman"/>
                <a:cs typeface="Times New Roman"/>
              </a:rPr>
              <a:t>6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4654429" y="6575806"/>
            <a:ext cx="88265" cy="158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10">
                <a:latin typeface="Times New Roman"/>
                <a:cs typeface="Times New Roman"/>
              </a:rPr>
              <a:t>3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3216535" y="6584186"/>
            <a:ext cx="88265" cy="158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10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5984119" y="6584186"/>
            <a:ext cx="88265" cy="158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10">
                <a:latin typeface="Times New Roman"/>
                <a:cs typeface="Times New Roman"/>
              </a:rPr>
              <a:t>4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32" name="object 13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 spc="-10">
                <a:latin typeface="Tahoma"/>
                <a:cs typeface="Tahoma"/>
              </a:rPr>
              <a:t>22</a:t>
            </a:fld>
            <a:endParaRPr sz="1400">
              <a:latin typeface="Tahoma"/>
              <a:cs typeface="Tahoma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3962520" y="2372867"/>
            <a:ext cx="4486275" cy="41338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39750" algn="l"/>
              </a:tabLst>
            </a:pPr>
            <a:r>
              <a:rPr dirty="0" smtClean="0" baseline="-7751" sz="3225" spc="15">
                <a:latin typeface="Times New Roman"/>
                <a:cs typeface="Times New Roman"/>
              </a:rPr>
              <a:t>0</a:t>
            </a:r>
            <a:r>
              <a:rPr dirty="0" smtClean="0" baseline="-7751" sz="3225" spc="7">
                <a:latin typeface="Times New Roman"/>
                <a:cs typeface="Times New Roman"/>
              </a:rPr>
              <a:t>0</a:t>
            </a:r>
            <a:r>
              <a:rPr dirty="0" smtClean="0" baseline="-7751" sz="3225" spc="7">
                <a:latin typeface="Times New Roman"/>
                <a:cs typeface="Times New Roman"/>
              </a:rPr>
              <a:t>)</a:t>
            </a:r>
            <a:r>
              <a:rPr dirty="0" smtClean="0" baseline="-7751" sz="3225" spc="7">
                <a:latin typeface="Times New Roman"/>
                <a:cs typeface="Times New Roman"/>
              </a:rPr>
              <a:t>	</a:t>
            </a:r>
            <a:r>
              <a:rPr dirty="0" smtClean="0" sz="2400" spc="-5">
                <a:latin typeface="Times New Roman"/>
                <a:cs typeface="Times New Roman"/>
              </a:rPr>
              <a:t>Ther</a:t>
            </a:r>
            <a:r>
              <a:rPr dirty="0" smtClean="0" sz="2400" spc="0">
                <a:latin typeface="Times New Roman"/>
                <a:cs typeface="Times New Roman"/>
              </a:rPr>
              <a:t>e</a:t>
            </a:r>
            <a:r>
              <a:rPr dirty="0" smtClean="0" sz="2400" spc="-5">
                <a:latin typeface="Times New Roman"/>
                <a:cs typeface="Times New Roman"/>
              </a:rPr>
              <a:t> ar</a:t>
            </a:r>
            <a:r>
              <a:rPr dirty="0" smtClean="0" sz="2400" spc="0">
                <a:latin typeface="Times New Roman"/>
                <a:cs typeface="Times New Roman"/>
              </a:rPr>
              <a:t>e</a:t>
            </a:r>
            <a:r>
              <a:rPr dirty="0" smtClean="0" sz="2400" spc="-5">
                <a:latin typeface="Times New Roman"/>
                <a:cs typeface="Times New Roman"/>
              </a:rPr>
              <a:t> som</a:t>
            </a:r>
            <a:r>
              <a:rPr dirty="0" smtClean="0" sz="2400" spc="0">
                <a:latin typeface="Times New Roman"/>
                <a:cs typeface="Times New Roman"/>
              </a:rPr>
              <a:t>e</a:t>
            </a:r>
            <a:r>
              <a:rPr dirty="0" smtClean="0" sz="2400" spc="-5">
                <a:latin typeface="Times New Roman"/>
                <a:cs typeface="Times New Roman"/>
              </a:rPr>
              <a:t> decodin</a:t>
            </a:r>
            <a:r>
              <a:rPr dirty="0" smtClean="0" sz="2400" spc="0">
                <a:latin typeface="Times New Roman"/>
                <a:cs typeface="Times New Roman"/>
              </a:rPr>
              <a:t>g</a:t>
            </a:r>
            <a:r>
              <a:rPr dirty="0" smtClean="0" sz="2400" spc="-5">
                <a:latin typeface="Times New Roman"/>
                <a:cs typeface="Times New Roman"/>
              </a:rPr>
              <a:t> errors.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1643752" y="2445765"/>
            <a:ext cx="2155825" cy="3403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981075" algn="l"/>
                <a:tab pos="1420495" algn="l"/>
                <a:tab pos="1864995" algn="l"/>
              </a:tabLst>
            </a:pPr>
            <a:r>
              <a:rPr dirty="0" smtClean="0" sz="2150" spc="-1140" b="1">
                <a:latin typeface="Times New Roman"/>
                <a:cs typeface="Times New Roman"/>
              </a:rPr>
              <a:t>U</a:t>
            </a:r>
            <a:r>
              <a:rPr dirty="0" smtClean="0" baseline="15503" sz="3225" spc="7">
                <a:latin typeface="Times New Roman"/>
                <a:cs typeface="Times New Roman"/>
              </a:rPr>
              <a:t>ˆ</a:t>
            </a:r>
            <a:r>
              <a:rPr dirty="0" smtClean="0" baseline="15503" sz="3225" spc="7">
                <a:latin typeface="Times New Roman"/>
                <a:cs typeface="Times New Roman"/>
              </a:rPr>
              <a:t> </a:t>
            </a:r>
            <a:r>
              <a:rPr dirty="0" smtClean="0" baseline="15503" sz="3225" spc="-172">
                <a:latin typeface="Times New Roman"/>
                <a:cs typeface="Times New Roman"/>
              </a:rPr>
              <a:t> </a:t>
            </a:r>
            <a:r>
              <a:rPr dirty="0" smtClean="0" sz="2150" spc="10">
                <a:latin typeface="Symbol"/>
                <a:cs typeface="Symbol"/>
              </a:rPr>
              <a:t></a:t>
            </a:r>
            <a:r>
              <a:rPr dirty="0" smtClean="0" sz="2150" spc="-70">
                <a:latin typeface="Times New Roman"/>
                <a:cs typeface="Times New Roman"/>
              </a:rPr>
              <a:t> </a:t>
            </a:r>
            <a:r>
              <a:rPr dirty="0" smtClean="0" sz="2150" spc="-180">
                <a:latin typeface="Times New Roman"/>
                <a:cs typeface="Times New Roman"/>
              </a:rPr>
              <a:t>(</a:t>
            </a:r>
            <a:r>
              <a:rPr dirty="0" smtClean="0" sz="2150" spc="10">
                <a:latin typeface="Times New Roman"/>
                <a:cs typeface="Times New Roman"/>
              </a:rPr>
              <a:t>11</a:t>
            </a:r>
            <a:r>
              <a:rPr dirty="0" smtClean="0" sz="2150" spc="10">
                <a:latin typeface="Times New Roman"/>
                <a:cs typeface="Times New Roman"/>
              </a:rPr>
              <a:t>	</a:t>
            </a:r>
            <a:r>
              <a:rPr dirty="0" smtClean="0" sz="2150" spc="10">
                <a:latin typeface="Times New Roman"/>
                <a:cs typeface="Times New Roman"/>
              </a:rPr>
              <a:t>10</a:t>
            </a:r>
            <a:r>
              <a:rPr dirty="0" smtClean="0" sz="2150" spc="10">
                <a:latin typeface="Times New Roman"/>
                <a:cs typeface="Times New Roman"/>
              </a:rPr>
              <a:t>	</a:t>
            </a:r>
            <a:r>
              <a:rPr dirty="0" smtClean="0" sz="2150" spc="10">
                <a:latin typeface="Times New Roman"/>
                <a:cs typeface="Times New Roman"/>
              </a:rPr>
              <a:t>11</a:t>
            </a:r>
            <a:r>
              <a:rPr dirty="0" smtClean="0" sz="2150" spc="10">
                <a:latin typeface="Times New Roman"/>
                <a:cs typeface="Times New Roman"/>
              </a:rPr>
              <a:t>	</a:t>
            </a:r>
            <a:r>
              <a:rPr dirty="0" smtClean="0" sz="2150" spc="10">
                <a:latin typeface="Times New Roman"/>
                <a:cs typeface="Times New Roman"/>
              </a:rPr>
              <a:t>00</a:t>
            </a:r>
            <a:endParaRPr sz="21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3804285">
              <a:lnSpc>
                <a:spcPts val="4215"/>
              </a:lnSpc>
            </a:pPr>
            <a:r>
              <a:rPr dirty="0" smtClean="0" sz="3600">
                <a:solidFill>
                  <a:srgbClr val="FF0065"/>
                </a:solidFill>
                <a:latin typeface="Tahoma"/>
                <a:cs typeface="Tahoma"/>
              </a:rPr>
              <a:t>Convolutional codes-cont’d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 spc="-10">
                <a:latin typeface="Tahoma"/>
                <a:cs typeface="Tahoma"/>
              </a:rPr>
              <a:t>10</a:t>
            </a:fld>
            <a:endParaRPr sz="1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87735" y="1459463"/>
            <a:ext cx="6786245" cy="145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355600" marR="12700" indent="-342900">
              <a:lnSpc>
                <a:spcPct val="99900"/>
              </a:lnSpc>
              <a:buClr>
                <a:srgbClr val="FF63B1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dirty="0" smtClean="0" sz="3200" spc="-20">
                <a:latin typeface="Tahoma"/>
                <a:cs typeface="Tahoma"/>
              </a:rPr>
              <a:t>A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Convolutional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20">
                <a:latin typeface="Tahoma"/>
                <a:cs typeface="Tahoma"/>
              </a:rPr>
              <a:t>code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is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specified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20">
                <a:latin typeface="Tahoma"/>
                <a:cs typeface="Tahoma"/>
              </a:rPr>
              <a:t>by</a:t>
            </a:r>
            <a:r>
              <a:rPr dirty="0" smtClean="0" sz="3200" spc="-15">
                <a:latin typeface="Tahoma"/>
                <a:cs typeface="Tahoma"/>
              </a:rPr>
              <a:t> three</a:t>
            </a:r>
            <a:r>
              <a:rPr dirty="0" smtClean="0" sz="3200" spc="-15">
                <a:latin typeface="Tahoma"/>
                <a:cs typeface="Tahoma"/>
              </a:rPr>
              <a:t> </a:t>
            </a:r>
            <a:r>
              <a:rPr dirty="0" smtClean="0" sz="3200" spc="-20">
                <a:latin typeface="Tahoma"/>
                <a:cs typeface="Tahoma"/>
              </a:rPr>
              <a:t>parameters</a:t>
            </a:r>
            <a:r>
              <a:rPr dirty="0" smtClean="0" sz="3200" spc="-20">
                <a:latin typeface="Tahoma"/>
                <a:cs typeface="Tahoma"/>
              </a:rPr>
              <a:t> </a:t>
            </a:r>
            <a:r>
              <a:rPr dirty="0" smtClean="0" sz="3200" spc="-445">
                <a:latin typeface="Tahoma"/>
                <a:cs typeface="Tahoma"/>
              </a:rPr>
              <a:t> </a:t>
            </a:r>
            <a:r>
              <a:rPr dirty="0" smtClean="0" baseline="-3030" sz="4125" spc="104">
                <a:latin typeface="Times New Roman"/>
                <a:cs typeface="Times New Roman"/>
              </a:rPr>
              <a:t>(</a:t>
            </a:r>
            <a:r>
              <a:rPr dirty="0" smtClean="0" baseline="-3030" sz="4125" spc="-7" i="1">
                <a:latin typeface="Times New Roman"/>
                <a:cs typeface="Times New Roman"/>
              </a:rPr>
              <a:t>n</a:t>
            </a:r>
            <a:r>
              <a:rPr dirty="0" smtClean="0" baseline="-3030" sz="4125" spc="0">
                <a:latin typeface="Times New Roman"/>
                <a:cs typeface="Times New Roman"/>
              </a:rPr>
              <a:t>,</a:t>
            </a:r>
            <a:r>
              <a:rPr dirty="0" smtClean="0" baseline="-3030" sz="4125" spc="-509">
                <a:latin typeface="Times New Roman"/>
                <a:cs typeface="Times New Roman"/>
              </a:rPr>
              <a:t> </a:t>
            </a:r>
            <a:r>
              <a:rPr dirty="0" smtClean="0" baseline="-3030" sz="4125" spc="292" i="1">
                <a:latin typeface="Times New Roman"/>
                <a:cs typeface="Times New Roman"/>
              </a:rPr>
              <a:t>k</a:t>
            </a:r>
            <a:r>
              <a:rPr dirty="0" smtClean="0" baseline="-3030" sz="4125" spc="0">
                <a:latin typeface="Times New Roman"/>
                <a:cs typeface="Times New Roman"/>
              </a:rPr>
              <a:t>,</a:t>
            </a:r>
            <a:r>
              <a:rPr dirty="0" smtClean="0" baseline="-3030" sz="4125" spc="-382">
                <a:latin typeface="Times New Roman"/>
                <a:cs typeface="Times New Roman"/>
              </a:rPr>
              <a:t> </a:t>
            </a:r>
            <a:r>
              <a:rPr dirty="0" smtClean="0" baseline="-3030" sz="4125" spc="0" i="1">
                <a:latin typeface="Times New Roman"/>
                <a:cs typeface="Times New Roman"/>
              </a:rPr>
              <a:t>K</a:t>
            </a:r>
            <a:r>
              <a:rPr dirty="0" smtClean="0" baseline="-3030" sz="4125" spc="-555" i="1">
                <a:latin typeface="Times New Roman"/>
                <a:cs typeface="Times New Roman"/>
              </a:rPr>
              <a:t> </a:t>
            </a:r>
            <a:r>
              <a:rPr dirty="0" smtClean="0" baseline="-3030" sz="4125" spc="0">
                <a:latin typeface="Times New Roman"/>
                <a:cs typeface="Times New Roman"/>
              </a:rPr>
              <a:t>)  </a:t>
            </a:r>
            <a:r>
              <a:rPr dirty="0" smtClean="0" sz="3200" spc="-15">
                <a:latin typeface="Tahoma"/>
                <a:cs typeface="Tahoma"/>
              </a:rPr>
              <a:t>or</a:t>
            </a:r>
            <a:r>
              <a:rPr dirty="0" smtClean="0" sz="3200" spc="-170">
                <a:latin typeface="Tahoma"/>
                <a:cs typeface="Tahoma"/>
              </a:rPr>
              <a:t> </a:t>
            </a:r>
            <a:r>
              <a:rPr dirty="0" smtClean="0" baseline="-3030" sz="4125" spc="104">
                <a:latin typeface="Times New Roman"/>
                <a:cs typeface="Times New Roman"/>
              </a:rPr>
              <a:t>(</a:t>
            </a:r>
            <a:r>
              <a:rPr dirty="0" smtClean="0" baseline="-3030" sz="4125" spc="0" i="1">
                <a:latin typeface="Times New Roman"/>
                <a:cs typeface="Times New Roman"/>
              </a:rPr>
              <a:t>k</a:t>
            </a:r>
            <a:r>
              <a:rPr dirty="0" smtClean="0" baseline="-3030" sz="4125" spc="-82" i="1">
                <a:latin typeface="Times New Roman"/>
                <a:cs typeface="Times New Roman"/>
              </a:rPr>
              <a:t> </a:t>
            </a:r>
            <a:r>
              <a:rPr dirty="0" smtClean="0" baseline="-3030" sz="4125" spc="0">
                <a:latin typeface="Times New Roman"/>
                <a:cs typeface="Times New Roman"/>
              </a:rPr>
              <a:t>/</a:t>
            </a:r>
            <a:r>
              <a:rPr dirty="0" smtClean="0" baseline="-3030" sz="4125" spc="-300">
                <a:latin typeface="Times New Roman"/>
                <a:cs typeface="Times New Roman"/>
              </a:rPr>
              <a:t> </a:t>
            </a:r>
            <a:r>
              <a:rPr dirty="0" smtClean="0" baseline="-3030" sz="4125" spc="0" i="1">
                <a:latin typeface="Times New Roman"/>
                <a:cs typeface="Times New Roman"/>
              </a:rPr>
              <a:t>n</a:t>
            </a:r>
            <a:r>
              <a:rPr dirty="0" smtClean="0" baseline="-3030" sz="4125" spc="0">
                <a:latin typeface="Times New Roman"/>
                <a:cs typeface="Times New Roman"/>
              </a:rPr>
              <a:t>,</a:t>
            </a:r>
            <a:r>
              <a:rPr dirty="0" smtClean="0" baseline="-3030" sz="4125" spc="-382">
                <a:latin typeface="Times New Roman"/>
                <a:cs typeface="Times New Roman"/>
              </a:rPr>
              <a:t> </a:t>
            </a:r>
            <a:r>
              <a:rPr dirty="0" smtClean="0" baseline="-3030" sz="4125" spc="0" i="1">
                <a:latin typeface="Times New Roman"/>
                <a:cs typeface="Times New Roman"/>
              </a:rPr>
              <a:t>K</a:t>
            </a:r>
            <a:r>
              <a:rPr dirty="0" smtClean="0" baseline="-3030" sz="4125" spc="-562" i="1">
                <a:latin typeface="Times New Roman"/>
                <a:cs typeface="Times New Roman"/>
              </a:rPr>
              <a:t> </a:t>
            </a:r>
            <a:r>
              <a:rPr dirty="0" smtClean="0" baseline="-3030" sz="4125" spc="0">
                <a:latin typeface="Times New Roman"/>
                <a:cs typeface="Times New Roman"/>
              </a:rPr>
              <a:t>)</a:t>
            </a:r>
            <a:r>
              <a:rPr dirty="0" smtClean="0" baseline="-3030" sz="4125" spc="0">
                <a:latin typeface="Times New Roman"/>
                <a:cs typeface="Times New Roman"/>
              </a:rPr>
              <a:t> </a:t>
            </a:r>
            <a:r>
              <a:rPr dirty="0" smtClean="0" sz="3200" spc="-20">
                <a:latin typeface="Tahoma"/>
                <a:cs typeface="Tahoma"/>
              </a:rPr>
              <a:t>where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44935" y="3134867"/>
            <a:ext cx="196215" cy="285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00">
                <a:solidFill>
                  <a:srgbClr val="FF832D"/>
                </a:solidFill>
                <a:latin typeface="Wingdings"/>
                <a:cs typeface="Wingdings"/>
              </a:rPr>
              <a:t></a:t>
            </a:r>
            <a:endParaRPr sz="1800">
              <a:latin typeface="Wingdings"/>
              <a:cs typeface="Wingding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33411" y="3001517"/>
            <a:ext cx="6417945" cy="43560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949" sz="4275" spc="-30">
                <a:latin typeface="Symbol"/>
                <a:cs typeface="Symbol"/>
              </a:rPr>
              <a:t></a:t>
            </a:r>
            <a:r>
              <a:rPr dirty="0" smtClean="0" baseline="1949" sz="4275" spc="-89">
                <a:latin typeface="Times New Roman"/>
                <a:cs typeface="Times New Roman"/>
              </a:rPr>
              <a:t> </a:t>
            </a:r>
            <a:r>
              <a:rPr dirty="0" smtClean="0" baseline="1949" sz="4275" spc="-22" i="1">
                <a:latin typeface="Times New Roman"/>
                <a:cs typeface="Times New Roman"/>
              </a:rPr>
              <a:t>k</a:t>
            </a:r>
            <a:r>
              <a:rPr dirty="0" smtClean="0" baseline="1949" sz="4275" spc="-97" i="1">
                <a:latin typeface="Times New Roman"/>
                <a:cs typeface="Times New Roman"/>
              </a:rPr>
              <a:t> </a:t>
            </a:r>
            <a:r>
              <a:rPr dirty="0" smtClean="0" baseline="1949" sz="4275" spc="-15">
                <a:latin typeface="Times New Roman"/>
                <a:cs typeface="Times New Roman"/>
              </a:rPr>
              <a:t>/</a:t>
            </a:r>
            <a:r>
              <a:rPr dirty="0" smtClean="0" baseline="1949" sz="4275" spc="-337">
                <a:latin typeface="Times New Roman"/>
                <a:cs typeface="Times New Roman"/>
              </a:rPr>
              <a:t> </a:t>
            </a:r>
            <a:r>
              <a:rPr dirty="0" smtClean="0" baseline="1949" sz="4275" spc="-22" i="1">
                <a:latin typeface="Times New Roman"/>
                <a:cs typeface="Times New Roman"/>
              </a:rPr>
              <a:t>n</a:t>
            </a:r>
            <a:r>
              <a:rPr dirty="0" smtClean="0" baseline="1949" sz="4275" spc="-75" i="1">
                <a:latin typeface="Times New Roman"/>
                <a:cs typeface="Times New Roman"/>
              </a:rPr>
              <a:t> </a:t>
            </a:r>
            <a:r>
              <a:rPr dirty="0" smtClean="0" sz="2800" spc="-5">
                <a:latin typeface="Tahoma"/>
                <a:cs typeface="Tahoma"/>
              </a:rPr>
              <a:t>i</a:t>
            </a:r>
            <a:r>
              <a:rPr dirty="0" smtClean="0" sz="2800" spc="0">
                <a:latin typeface="Tahoma"/>
                <a:cs typeface="Tahoma"/>
              </a:rPr>
              <a:t>s </a:t>
            </a:r>
            <a:r>
              <a:rPr dirty="0" smtClean="0" sz="2800" spc="-5">
                <a:latin typeface="Tahoma"/>
                <a:cs typeface="Tahoma"/>
              </a:rPr>
              <a:t>th</a:t>
            </a:r>
            <a:r>
              <a:rPr dirty="0" smtClean="0" sz="2800" spc="0">
                <a:latin typeface="Tahoma"/>
                <a:cs typeface="Tahoma"/>
              </a:rPr>
              <a:t>e </a:t>
            </a:r>
            <a:r>
              <a:rPr dirty="0" smtClean="0" sz="2800" spc="-5">
                <a:latin typeface="Tahoma"/>
                <a:cs typeface="Tahoma"/>
              </a:rPr>
              <a:t>codin</a:t>
            </a:r>
            <a:r>
              <a:rPr dirty="0" smtClean="0" sz="2800" spc="0">
                <a:latin typeface="Tahoma"/>
                <a:cs typeface="Tahoma"/>
              </a:rPr>
              <a:t>g </a:t>
            </a:r>
            <a:r>
              <a:rPr dirty="0" smtClean="0" sz="2800" spc="-5">
                <a:latin typeface="Tahoma"/>
                <a:cs typeface="Tahoma"/>
              </a:rPr>
              <a:t>rate</a:t>
            </a:r>
            <a:r>
              <a:rPr dirty="0" smtClean="0" sz="2800" spc="0">
                <a:latin typeface="Tahoma"/>
                <a:cs typeface="Tahoma"/>
              </a:rPr>
              <a:t>, </a:t>
            </a:r>
            <a:r>
              <a:rPr dirty="0" smtClean="0" sz="2800" spc="-5">
                <a:latin typeface="Tahoma"/>
                <a:cs typeface="Tahoma"/>
              </a:rPr>
              <a:t>determinin</a:t>
            </a:r>
            <a:r>
              <a:rPr dirty="0" smtClean="0" sz="2800" spc="0">
                <a:latin typeface="Tahoma"/>
                <a:cs typeface="Tahoma"/>
              </a:rPr>
              <a:t>g </a:t>
            </a:r>
            <a:r>
              <a:rPr dirty="0" smtClean="0" sz="2800" spc="-5">
                <a:latin typeface="Tahoma"/>
                <a:cs typeface="Tahoma"/>
              </a:rPr>
              <a:t>the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44935" y="3435355"/>
            <a:ext cx="7208520" cy="18141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98450">
              <a:lnSpc>
                <a:spcPct val="100000"/>
              </a:lnSpc>
            </a:pPr>
            <a:r>
              <a:rPr dirty="0" smtClean="0" sz="2800">
                <a:latin typeface="Tahoma"/>
                <a:cs typeface="Tahoma"/>
              </a:rPr>
              <a:t>number of data bits per coded bit.</a:t>
            </a:r>
            <a:endParaRPr sz="2800">
              <a:latin typeface="Tahoma"/>
              <a:cs typeface="Tahoma"/>
            </a:endParaRPr>
          </a:p>
          <a:p>
            <a:pPr>
              <a:lnSpc>
                <a:spcPts val="550"/>
              </a:lnSpc>
              <a:spcBef>
                <a:spcPts val="5"/>
              </a:spcBef>
            </a:pPr>
            <a:endParaRPr sz="550"/>
          </a:p>
          <a:p>
            <a:pPr marL="698500" indent="-228600">
              <a:lnSpc>
                <a:spcPct val="100000"/>
              </a:lnSpc>
              <a:buClr>
                <a:srgbClr val="00CC00"/>
              </a:buClr>
              <a:buSzPct val="66666"/>
              <a:buFont typeface="Wingdings"/>
              <a:buChar char=""/>
              <a:tabLst>
                <a:tab pos="698500" algn="l"/>
              </a:tabLst>
            </a:pPr>
            <a:r>
              <a:rPr dirty="0" smtClean="0" sz="2400" spc="0">
                <a:latin typeface="Tahoma"/>
                <a:cs typeface="Tahoma"/>
              </a:rPr>
              <a:t>In practice, usually</a:t>
            </a:r>
            <a:r>
              <a:rPr dirty="0" smtClean="0" sz="2400" spc="-5">
                <a:latin typeface="Tahoma"/>
                <a:cs typeface="Tahoma"/>
              </a:rPr>
              <a:t> </a:t>
            </a:r>
            <a:r>
              <a:rPr dirty="0" smtClean="0" sz="2400" spc="0" i="1">
                <a:latin typeface="Times New Roman"/>
                <a:cs typeface="Times New Roman"/>
              </a:rPr>
              <a:t>k=1</a:t>
            </a:r>
            <a:r>
              <a:rPr dirty="0" smtClean="0" sz="2400" spc="155" i="1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ahoma"/>
                <a:cs typeface="Tahoma"/>
              </a:rPr>
              <a:t>is</a:t>
            </a:r>
            <a:r>
              <a:rPr dirty="0" smtClean="0" sz="2400" spc="5">
                <a:latin typeface="Tahoma"/>
                <a:cs typeface="Tahoma"/>
              </a:rPr>
              <a:t> </a:t>
            </a:r>
            <a:r>
              <a:rPr dirty="0" smtClean="0" sz="2400" spc="0">
                <a:latin typeface="Tahoma"/>
                <a:cs typeface="Tahoma"/>
              </a:rPr>
              <a:t>chosen.</a:t>
            </a:r>
            <a:endParaRPr sz="2400">
              <a:latin typeface="Tahoma"/>
              <a:cs typeface="Tahoma"/>
            </a:endParaRPr>
          </a:p>
          <a:p>
            <a:pPr>
              <a:lnSpc>
                <a:spcPts val="650"/>
              </a:lnSpc>
              <a:spcBef>
                <a:spcPts val="17"/>
              </a:spcBef>
            </a:pPr>
            <a:endParaRPr sz="650"/>
          </a:p>
          <a:p>
            <a:pPr marL="298450" marR="12700" indent="-285750">
              <a:lnSpc>
                <a:spcPct val="100200"/>
              </a:lnSpc>
              <a:buClr>
                <a:srgbClr val="FF832D"/>
              </a:buClr>
              <a:buSzPct val="64285"/>
              <a:buFont typeface="Wingdings"/>
              <a:buChar char=""/>
              <a:tabLst>
                <a:tab pos="298450" algn="l"/>
              </a:tabLst>
            </a:pPr>
            <a:r>
              <a:rPr dirty="0" smtClean="0" sz="2800" spc="0" i="1">
                <a:latin typeface="Times New Roman"/>
                <a:cs typeface="Times New Roman"/>
              </a:rPr>
              <a:t>K</a:t>
            </a:r>
            <a:r>
              <a:rPr dirty="0" smtClean="0" sz="2800" spc="170" i="1">
                <a:latin typeface="Times New Roman"/>
                <a:cs typeface="Times New Roman"/>
              </a:rPr>
              <a:t> </a:t>
            </a:r>
            <a:r>
              <a:rPr dirty="0" smtClean="0" sz="2800" spc="0">
                <a:latin typeface="Tahoma"/>
                <a:cs typeface="Tahoma"/>
              </a:rPr>
              <a:t>is the constraint length of the encoder</a:t>
            </a:r>
            <a:r>
              <a:rPr dirty="0" smtClean="0" sz="2800" spc="0">
                <a:latin typeface="Tahoma"/>
                <a:cs typeface="Tahoma"/>
              </a:rPr>
              <a:t> </a:t>
            </a:r>
            <a:r>
              <a:rPr dirty="0" smtClean="0" sz="2800" spc="-5">
                <a:latin typeface="Tahoma"/>
                <a:cs typeface="Tahoma"/>
              </a:rPr>
              <a:t>an</a:t>
            </a:r>
            <a:r>
              <a:rPr dirty="0" smtClean="0" sz="2800" spc="0">
                <a:latin typeface="Tahoma"/>
                <a:cs typeface="Tahoma"/>
              </a:rPr>
              <a:t>d </a:t>
            </a:r>
            <a:r>
              <a:rPr dirty="0" smtClean="0" sz="2800" spc="-5">
                <a:latin typeface="Tahoma"/>
                <a:cs typeface="Tahoma"/>
              </a:rPr>
              <a:t>th</a:t>
            </a:r>
            <a:r>
              <a:rPr dirty="0" smtClean="0" sz="2800" spc="0">
                <a:latin typeface="Tahoma"/>
                <a:cs typeface="Tahoma"/>
              </a:rPr>
              <a:t>e </a:t>
            </a:r>
            <a:r>
              <a:rPr dirty="0" smtClean="0" sz="2800" spc="-5">
                <a:latin typeface="Tahoma"/>
                <a:cs typeface="Tahoma"/>
              </a:rPr>
              <a:t>encode</a:t>
            </a:r>
            <a:r>
              <a:rPr dirty="0" smtClean="0" sz="2800" spc="0">
                <a:latin typeface="Tahoma"/>
                <a:cs typeface="Tahoma"/>
              </a:rPr>
              <a:t>r </a:t>
            </a:r>
            <a:r>
              <a:rPr dirty="0" smtClean="0" sz="2800" spc="-5">
                <a:latin typeface="Tahoma"/>
                <a:cs typeface="Tahoma"/>
              </a:rPr>
              <a:t>ha</a:t>
            </a:r>
            <a:r>
              <a:rPr dirty="0" smtClean="0" sz="2800" spc="0">
                <a:latin typeface="Tahoma"/>
                <a:cs typeface="Tahoma"/>
              </a:rPr>
              <a:t>s</a:t>
            </a:r>
            <a:r>
              <a:rPr dirty="0" smtClean="0" sz="2800" spc="-5">
                <a:latin typeface="Tahoma"/>
                <a:cs typeface="Tahoma"/>
              </a:rPr>
              <a:t> </a:t>
            </a:r>
            <a:r>
              <a:rPr dirty="0" smtClean="0" sz="2800" spc="0" i="1">
                <a:latin typeface="Times New Roman"/>
                <a:cs typeface="Times New Roman"/>
              </a:rPr>
              <a:t>K-1</a:t>
            </a:r>
            <a:r>
              <a:rPr dirty="0" smtClean="0" sz="2800" spc="170" i="1">
                <a:latin typeface="Times New Roman"/>
                <a:cs typeface="Times New Roman"/>
              </a:rPr>
              <a:t> </a:t>
            </a:r>
            <a:r>
              <a:rPr dirty="0" smtClean="0" sz="2800" spc="0">
                <a:latin typeface="Tahoma"/>
                <a:cs typeface="Tahoma"/>
              </a:rPr>
              <a:t>memory elements.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04423" y="2986278"/>
            <a:ext cx="330200" cy="5060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850" spc="-100" i="1">
                <a:latin typeface="Times New Roman"/>
                <a:cs typeface="Times New Roman"/>
              </a:rPr>
              <a:t>R</a:t>
            </a:r>
            <a:r>
              <a:rPr dirty="0" smtClean="0" baseline="-23569" sz="2475" spc="0" i="1">
                <a:latin typeface="Times New Roman"/>
                <a:cs typeface="Times New Roman"/>
              </a:rPr>
              <a:t>c</a:t>
            </a:r>
            <a:endParaRPr baseline="-23569" sz="2475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3227705">
              <a:lnSpc>
                <a:spcPts val="4315"/>
              </a:lnSpc>
            </a:pPr>
            <a:r>
              <a:rPr dirty="0" smtClean="0" sz="3600">
                <a:solidFill>
                  <a:srgbClr val="FF0065"/>
                </a:solidFill>
                <a:latin typeface="Tahoma"/>
                <a:cs typeface="Tahoma"/>
              </a:rPr>
              <a:t>A Rate ½ </a:t>
            </a:r>
            <a:r>
              <a:rPr dirty="0" smtClean="0" sz="3600" spc="-5">
                <a:solidFill>
                  <a:srgbClr val="FF0065"/>
                </a:solidFill>
                <a:latin typeface="Tahoma"/>
                <a:cs typeface="Tahoma"/>
              </a:rPr>
              <a:t>C</a:t>
            </a:r>
            <a:r>
              <a:rPr dirty="0" smtClean="0" sz="3600" spc="0">
                <a:solidFill>
                  <a:srgbClr val="FF0065"/>
                </a:solidFill>
                <a:latin typeface="Tahoma"/>
                <a:cs typeface="Tahoma"/>
              </a:rPr>
              <a:t>onvolutional encoder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35335" y="1612646"/>
            <a:ext cx="7360284" cy="15989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FF63B1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dirty="0" smtClean="0" sz="2800">
                <a:latin typeface="Tahoma"/>
                <a:cs typeface="Tahoma"/>
              </a:rPr>
              <a:t>Convolutional encoder (rate ½, K=3)</a:t>
            </a:r>
            <a:endParaRPr sz="2800">
              <a:latin typeface="Tahoma"/>
              <a:cs typeface="Tahoma"/>
            </a:endParaRPr>
          </a:p>
          <a:p>
            <a:pPr>
              <a:lnSpc>
                <a:spcPts val="650"/>
              </a:lnSpc>
              <a:spcBef>
                <a:spcPts val="21"/>
              </a:spcBef>
              <a:buClr>
                <a:srgbClr val="FF63B1"/>
              </a:buClr>
              <a:buFont typeface="Wingdings"/>
              <a:buChar char=""/>
            </a:pPr>
            <a:endParaRPr sz="650"/>
          </a:p>
          <a:p>
            <a:pPr lvl="1" marL="755650" marR="12700" indent="-285750">
              <a:lnSpc>
                <a:spcPts val="2870"/>
              </a:lnSpc>
              <a:buClr>
                <a:srgbClr val="FF832D"/>
              </a:buClr>
              <a:buSzPct val="66666"/>
              <a:buFont typeface="Wingdings"/>
              <a:buChar char=""/>
              <a:tabLst>
                <a:tab pos="755015" algn="l"/>
              </a:tabLst>
            </a:pPr>
            <a:r>
              <a:rPr dirty="0" smtClean="0" sz="2400">
                <a:latin typeface="Tahoma"/>
                <a:cs typeface="Tahoma"/>
              </a:rPr>
              <a:t>3</a:t>
            </a:r>
            <a:r>
              <a:rPr dirty="0" smtClean="0" sz="2400" spc="-5">
                <a:latin typeface="Tahoma"/>
                <a:cs typeface="Tahoma"/>
              </a:rPr>
              <a:t> </a:t>
            </a:r>
            <a:r>
              <a:rPr dirty="0" smtClean="0" sz="2400" spc="0">
                <a:latin typeface="Tahoma"/>
                <a:cs typeface="Tahoma"/>
              </a:rPr>
              <a:t>shift-registers</a:t>
            </a:r>
            <a:r>
              <a:rPr dirty="0" smtClean="0" sz="2400" spc="-5">
                <a:latin typeface="Tahoma"/>
                <a:cs typeface="Tahoma"/>
              </a:rPr>
              <a:t> </a:t>
            </a:r>
            <a:r>
              <a:rPr dirty="0" smtClean="0" sz="2400" spc="0">
                <a:latin typeface="Tahoma"/>
                <a:cs typeface="Tahoma"/>
              </a:rPr>
              <a:t>where</a:t>
            </a:r>
            <a:r>
              <a:rPr dirty="0" smtClean="0" sz="2400" spc="-5">
                <a:latin typeface="Tahoma"/>
                <a:cs typeface="Tahoma"/>
              </a:rPr>
              <a:t> </a:t>
            </a:r>
            <a:r>
              <a:rPr dirty="0" smtClean="0" sz="2400" spc="0">
                <a:latin typeface="Tahoma"/>
                <a:cs typeface="Tahoma"/>
              </a:rPr>
              <a:t>the</a:t>
            </a:r>
            <a:r>
              <a:rPr dirty="0" smtClean="0" sz="2400" spc="-5">
                <a:latin typeface="Tahoma"/>
                <a:cs typeface="Tahoma"/>
              </a:rPr>
              <a:t> </a:t>
            </a:r>
            <a:r>
              <a:rPr dirty="0" smtClean="0" sz="2400" spc="0">
                <a:latin typeface="Tahoma"/>
                <a:cs typeface="Tahoma"/>
              </a:rPr>
              <a:t>first</a:t>
            </a:r>
            <a:r>
              <a:rPr dirty="0" smtClean="0" sz="2400" spc="-5">
                <a:latin typeface="Tahoma"/>
                <a:cs typeface="Tahoma"/>
              </a:rPr>
              <a:t> </a:t>
            </a:r>
            <a:r>
              <a:rPr dirty="0" smtClean="0" sz="2400" spc="0">
                <a:latin typeface="Tahoma"/>
                <a:cs typeface="Tahoma"/>
              </a:rPr>
              <a:t>one</a:t>
            </a:r>
            <a:r>
              <a:rPr dirty="0" smtClean="0" sz="2400" spc="-5">
                <a:latin typeface="Tahoma"/>
                <a:cs typeface="Tahoma"/>
              </a:rPr>
              <a:t> </a:t>
            </a:r>
            <a:r>
              <a:rPr dirty="0" smtClean="0" sz="2400" spc="0">
                <a:latin typeface="Tahoma"/>
                <a:cs typeface="Tahoma"/>
              </a:rPr>
              <a:t>takes</a:t>
            </a:r>
            <a:r>
              <a:rPr dirty="0" smtClean="0" sz="2400" spc="-5">
                <a:latin typeface="Tahoma"/>
                <a:cs typeface="Tahoma"/>
              </a:rPr>
              <a:t> </a:t>
            </a:r>
            <a:r>
              <a:rPr dirty="0" smtClean="0" sz="2400" spc="0">
                <a:latin typeface="Tahoma"/>
                <a:cs typeface="Tahoma"/>
              </a:rPr>
              <a:t>the</a:t>
            </a:r>
            <a:r>
              <a:rPr dirty="0" smtClean="0" sz="2400" spc="0">
                <a:latin typeface="Tahoma"/>
                <a:cs typeface="Tahoma"/>
              </a:rPr>
              <a:t> </a:t>
            </a:r>
            <a:r>
              <a:rPr dirty="0" smtClean="0" sz="2400" spc="-5">
                <a:latin typeface="Tahoma"/>
                <a:cs typeface="Tahoma"/>
              </a:rPr>
              <a:t>incomin</a:t>
            </a:r>
            <a:r>
              <a:rPr dirty="0" smtClean="0" sz="2400" spc="0">
                <a:latin typeface="Tahoma"/>
                <a:cs typeface="Tahoma"/>
              </a:rPr>
              <a:t>g</a:t>
            </a:r>
            <a:r>
              <a:rPr dirty="0" smtClean="0" sz="2400" spc="-5">
                <a:latin typeface="Tahoma"/>
                <a:cs typeface="Tahoma"/>
              </a:rPr>
              <a:t> dat</a:t>
            </a:r>
            <a:r>
              <a:rPr dirty="0" smtClean="0" sz="2400" spc="0">
                <a:latin typeface="Tahoma"/>
                <a:cs typeface="Tahoma"/>
              </a:rPr>
              <a:t>a</a:t>
            </a:r>
            <a:r>
              <a:rPr dirty="0" smtClean="0" sz="2400" spc="-5">
                <a:latin typeface="Tahoma"/>
                <a:cs typeface="Tahoma"/>
              </a:rPr>
              <a:t> bi</a:t>
            </a:r>
            <a:r>
              <a:rPr dirty="0" smtClean="0" sz="2400" spc="0">
                <a:latin typeface="Tahoma"/>
                <a:cs typeface="Tahoma"/>
              </a:rPr>
              <a:t>t</a:t>
            </a:r>
            <a:r>
              <a:rPr dirty="0" smtClean="0" sz="2400" spc="-5">
                <a:latin typeface="Tahoma"/>
                <a:cs typeface="Tahoma"/>
              </a:rPr>
              <a:t> an</a:t>
            </a:r>
            <a:r>
              <a:rPr dirty="0" smtClean="0" sz="2400" spc="0">
                <a:latin typeface="Tahoma"/>
                <a:cs typeface="Tahoma"/>
              </a:rPr>
              <a:t>d</a:t>
            </a:r>
            <a:r>
              <a:rPr dirty="0" smtClean="0" sz="2400" spc="-5">
                <a:latin typeface="Tahoma"/>
                <a:cs typeface="Tahoma"/>
              </a:rPr>
              <a:t> th</a:t>
            </a:r>
            <a:r>
              <a:rPr dirty="0" smtClean="0" sz="2400" spc="0">
                <a:latin typeface="Tahoma"/>
                <a:cs typeface="Tahoma"/>
              </a:rPr>
              <a:t>e</a:t>
            </a:r>
            <a:r>
              <a:rPr dirty="0" smtClean="0" sz="2400" spc="-5">
                <a:latin typeface="Tahoma"/>
                <a:cs typeface="Tahoma"/>
              </a:rPr>
              <a:t> rest</a:t>
            </a:r>
            <a:r>
              <a:rPr dirty="0" smtClean="0" sz="2400" spc="0">
                <a:latin typeface="Tahoma"/>
                <a:cs typeface="Tahoma"/>
              </a:rPr>
              <a:t>,</a:t>
            </a:r>
            <a:r>
              <a:rPr dirty="0" smtClean="0" sz="2400" spc="-5">
                <a:latin typeface="Tahoma"/>
                <a:cs typeface="Tahoma"/>
              </a:rPr>
              <a:t> for</a:t>
            </a:r>
            <a:r>
              <a:rPr dirty="0" smtClean="0" sz="2400" spc="0">
                <a:latin typeface="Tahoma"/>
                <a:cs typeface="Tahoma"/>
              </a:rPr>
              <a:t>m</a:t>
            </a:r>
            <a:r>
              <a:rPr dirty="0" smtClean="0" sz="2400" spc="-5">
                <a:latin typeface="Tahoma"/>
                <a:cs typeface="Tahoma"/>
              </a:rPr>
              <a:t> th</a:t>
            </a:r>
            <a:r>
              <a:rPr dirty="0" smtClean="0" sz="2400" spc="0">
                <a:latin typeface="Tahoma"/>
                <a:cs typeface="Tahoma"/>
              </a:rPr>
              <a:t>e</a:t>
            </a:r>
            <a:r>
              <a:rPr dirty="0" smtClean="0" sz="2400" spc="-5">
                <a:latin typeface="Tahoma"/>
                <a:cs typeface="Tahoma"/>
              </a:rPr>
              <a:t> memory</a:t>
            </a:r>
            <a:r>
              <a:rPr dirty="0" smtClean="0" sz="2400" spc="-5">
                <a:latin typeface="Tahoma"/>
                <a:cs typeface="Tahoma"/>
              </a:rPr>
              <a:t> o</a:t>
            </a:r>
            <a:r>
              <a:rPr dirty="0" smtClean="0" sz="2400" spc="0">
                <a:latin typeface="Tahoma"/>
                <a:cs typeface="Tahoma"/>
              </a:rPr>
              <a:t>f</a:t>
            </a:r>
            <a:r>
              <a:rPr dirty="0" smtClean="0" sz="2400" spc="-5">
                <a:latin typeface="Tahoma"/>
                <a:cs typeface="Tahoma"/>
              </a:rPr>
              <a:t> th</a:t>
            </a:r>
            <a:r>
              <a:rPr dirty="0" smtClean="0" sz="2400" spc="0">
                <a:latin typeface="Tahoma"/>
                <a:cs typeface="Tahoma"/>
              </a:rPr>
              <a:t>e</a:t>
            </a:r>
            <a:r>
              <a:rPr dirty="0" smtClean="0" sz="2400" spc="-5">
                <a:latin typeface="Tahoma"/>
                <a:cs typeface="Tahoma"/>
              </a:rPr>
              <a:t> encoder.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899039" y="4616196"/>
            <a:ext cx="533400" cy="457200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0" y="0"/>
                </a:moveTo>
                <a:lnTo>
                  <a:pt x="0" y="457200"/>
                </a:lnTo>
                <a:lnTo>
                  <a:pt x="533400" y="457200"/>
                </a:lnTo>
                <a:lnTo>
                  <a:pt x="5334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432439" y="4616196"/>
            <a:ext cx="533400" cy="457200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0" y="0"/>
                </a:moveTo>
                <a:lnTo>
                  <a:pt x="0" y="457200"/>
                </a:lnTo>
                <a:lnTo>
                  <a:pt x="533400" y="457200"/>
                </a:lnTo>
                <a:lnTo>
                  <a:pt x="5334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965839" y="4616196"/>
            <a:ext cx="533400" cy="457200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0" y="0"/>
                </a:moveTo>
                <a:lnTo>
                  <a:pt x="0" y="457200"/>
                </a:lnTo>
                <a:lnTo>
                  <a:pt x="533400" y="457200"/>
                </a:lnTo>
                <a:lnTo>
                  <a:pt x="5334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516922" y="3549396"/>
            <a:ext cx="303871" cy="304372"/>
          </a:xfrm>
          <a:custGeom>
            <a:avLst/>
            <a:gdLst/>
            <a:ahLst/>
            <a:cxnLst/>
            <a:rect l="l" t="t" r="r" b="b"/>
            <a:pathLst>
              <a:path w="303871" h="304372">
                <a:moveTo>
                  <a:pt x="151737" y="0"/>
                </a:moveTo>
                <a:lnTo>
                  <a:pt x="109008" y="6134"/>
                </a:lnTo>
                <a:lnTo>
                  <a:pt x="70904" y="23360"/>
                </a:lnTo>
                <a:lnTo>
                  <a:pt x="39194" y="49908"/>
                </a:lnTo>
                <a:lnTo>
                  <a:pt x="15646" y="84011"/>
                </a:lnTo>
                <a:lnTo>
                  <a:pt x="2027" y="123901"/>
                </a:lnTo>
                <a:lnTo>
                  <a:pt x="0" y="138178"/>
                </a:lnTo>
                <a:lnTo>
                  <a:pt x="533" y="154402"/>
                </a:lnTo>
                <a:lnTo>
                  <a:pt x="9414" y="199318"/>
                </a:lnTo>
                <a:lnTo>
                  <a:pt x="28013" y="237727"/>
                </a:lnTo>
                <a:lnTo>
                  <a:pt x="54782" y="268508"/>
                </a:lnTo>
                <a:lnTo>
                  <a:pt x="88176" y="290541"/>
                </a:lnTo>
                <a:lnTo>
                  <a:pt x="126646" y="302705"/>
                </a:lnTo>
                <a:lnTo>
                  <a:pt x="140330" y="304372"/>
                </a:lnTo>
                <a:lnTo>
                  <a:pt x="156375" y="303789"/>
                </a:lnTo>
                <a:lnTo>
                  <a:pt x="200820" y="294645"/>
                </a:lnTo>
                <a:lnTo>
                  <a:pt x="238816" y="275641"/>
                </a:lnTo>
                <a:lnTo>
                  <a:pt x="269193" y="248364"/>
                </a:lnTo>
                <a:lnTo>
                  <a:pt x="290781" y="214402"/>
                </a:lnTo>
                <a:lnTo>
                  <a:pt x="302410" y="175340"/>
                </a:lnTo>
                <a:lnTo>
                  <a:pt x="303871" y="161461"/>
                </a:lnTo>
                <a:lnTo>
                  <a:pt x="303259" y="145782"/>
                </a:lnTo>
                <a:lnTo>
                  <a:pt x="293991" y="102098"/>
                </a:lnTo>
                <a:lnTo>
                  <a:pt x="274784" y="64487"/>
                </a:lnTo>
                <a:lnTo>
                  <a:pt x="247188" y="34287"/>
                </a:lnTo>
                <a:lnTo>
                  <a:pt x="212757" y="12837"/>
                </a:lnTo>
                <a:lnTo>
                  <a:pt x="173043" y="1477"/>
                </a:lnTo>
                <a:lnTo>
                  <a:pt x="151737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4516259" y="3701796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4670564" y="3244595"/>
            <a:ext cx="0" cy="609600"/>
          </a:xfrm>
          <a:custGeom>
            <a:avLst/>
            <a:gdLst/>
            <a:ahLst/>
            <a:cxnLst/>
            <a:rect l="l" t="t" r="r" b="b"/>
            <a:pathLst>
              <a:path w="0"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4127639" y="4082796"/>
            <a:ext cx="0" cy="533400"/>
          </a:xfrm>
          <a:custGeom>
            <a:avLst/>
            <a:gdLst/>
            <a:ahLst/>
            <a:cxnLst/>
            <a:rect l="l" t="t" r="r" b="b"/>
            <a:pathLst>
              <a:path w="0" h="533400">
                <a:moveTo>
                  <a:pt x="0" y="53340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5194439" y="4082796"/>
            <a:ext cx="0" cy="533400"/>
          </a:xfrm>
          <a:custGeom>
            <a:avLst/>
            <a:gdLst/>
            <a:ahLst/>
            <a:cxnLst/>
            <a:rect l="l" t="t" r="r" b="b"/>
            <a:pathLst>
              <a:path w="0" h="533400">
                <a:moveTo>
                  <a:pt x="0" y="53340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4123829" y="3777996"/>
            <a:ext cx="384810" cy="309371"/>
          </a:xfrm>
          <a:custGeom>
            <a:avLst/>
            <a:gdLst/>
            <a:ahLst/>
            <a:cxnLst/>
            <a:rect l="l" t="t" r="r" b="b"/>
            <a:pathLst>
              <a:path w="384810" h="309371">
                <a:moveTo>
                  <a:pt x="329584" y="52540"/>
                </a:moveTo>
                <a:lnTo>
                  <a:pt x="321808" y="42758"/>
                </a:lnTo>
                <a:lnTo>
                  <a:pt x="0" y="299465"/>
                </a:lnTo>
                <a:lnTo>
                  <a:pt x="7620" y="309371"/>
                </a:lnTo>
                <a:lnTo>
                  <a:pt x="329584" y="52540"/>
                </a:lnTo>
                <a:close/>
              </a:path>
              <a:path w="384810" h="309371">
                <a:moveTo>
                  <a:pt x="384810" y="0"/>
                </a:moveTo>
                <a:lnTo>
                  <a:pt x="301752" y="17525"/>
                </a:lnTo>
                <a:lnTo>
                  <a:pt x="321808" y="42758"/>
                </a:lnTo>
                <a:lnTo>
                  <a:pt x="331470" y="35051"/>
                </a:lnTo>
                <a:lnTo>
                  <a:pt x="339090" y="44957"/>
                </a:lnTo>
                <a:lnTo>
                  <a:pt x="339090" y="64499"/>
                </a:lnTo>
                <a:lnTo>
                  <a:pt x="348996" y="76961"/>
                </a:lnTo>
                <a:lnTo>
                  <a:pt x="384810" y="0"/>
                </a:lnTo>
                <a:close/>
              </a:path>
              <a:path w="384810" h="309371">
                <a:moveTo>
                  <a:pt x="339090" y="44957"/>
                </a:moveTo>
                <a:lnTo>
                  <a:pt x="331470" y="35051"/>
                </a:lnTo>
                <a:lnTo>
                  <a:pt x="321808" y="42758"/>
                </a:lnTo>
                <a:lnTo>
                  <a:pt x="329584" y="52540"/>
                </a:lnTo>
                <a:lnTo>
                  <a:pt x="339090" y="44957"/>
                </a:lnTo>
                <a:close/>
              </a:path>
              <a:path w="384810" h="309371">
                <a:moveTo>
                  <a:pt x="339090" y="64499"/>
                </a:moveTo>
                <a:lnTo>
                  <a:pt x="339090" y="44957"/>
                </a:lnTo>
                <a:lnTo>
                  <a:pt x="329584" y="52540"/>
                </a:lnTo>
                <a:lnTo>
                  <a:pt x="339090" y="644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4813439" y="3777996"/>
            <a:ext cx="384810" cy="309372"/>
          </a:xfrm>
          <a:custGeom>
            <a:avLst/>
            <a:gdLst/>
            <a:ahLst/>
            <a:cxnLst/>
            <a:rect l="l" t="t" r="r" b="b"/>
            <a:pathLst>
              <a:path w="384810" h="309372">
                <a:moveTo>
                  <a:pt x="83057" y="17526"/>
                </a:moveTo>
                <a:lnTo>
                  <a:pt x="0" y="0"/>
                </a:lnTo>
                <a:lnTo>
                  <a:pt x="35813" y="76962"/>
                </a:lnTo>
                <a:lnTo>
                  <a:pt x="45719" y="64499"/>
                </a:lnTo>
                <a:lnTo>
                  <a:pt x="45719" y="44958"/>
                </a:lnTo>
                <a:lnTo>
                  <a:pt x="53339" y="35052"/>
                </a:lnTo>
                <a:lnTo>
                  <a:pt x="63001" y="42758"/>
                </a:lnTo>
                <a:lnTo>
                  <a:pt x="83057" y="17526"/>
                </a:lnTo>
                <a:close/>
              </a:path>
              <a:path w="384810" h="309372">
                <a:moveTo>
                  <a:pt x="63001" y="42758"/>
                </a:moveTo>
                <a:lnTo>
                  <a:pt x="53339" y="35052"/>
                </a:lnTo>
                <a:lnTo>
                  <a:pt x="45719" y="44958"/>
                </a:lnTo>
                <a:lnTo>
                  <a:pt x="55225" y="52540"/>
                </a:lnTo>
                <a:lnTo>
                  <a:pt x="63001" y="42758"/>
                </a:lnTo>
                <a:close/>
              </a:path>
              <a:path w="384810" h="309372">
                <a:moveTo>
                  <a:pt x="55225" y="52540"/>
                </a:moveTo>
                <a:lnTo>
                  <a:pt x="45719" y="44958"/>
                </a:lnTo>
                <a:lnTo>
                  <a:pt x="45719" y="64499"/>
                </a:lnTo>
                <a:lnTo>
                  <a:pt x="55225" y="52540"/>
                </a:lnTo>
                <a:close/>
              </a:path>
              <a:path w="384810" h="309372">
                <a:moveTo>
                  <a:pt x="384809" y="299466"/>
                </a:moveTo>
                <a:lnTo>
                  <a:pt x="63001" y="42758"/>
                </a:lnTo>
                <a:lnTo>
                  <a:pt x="55225" y="52540"/>
                </a:lnTo>
                <a:lnTo>
                  <a:pt x="377189" y="309372"/>
                </a:lnTo>
                <a:lnTo>
                  <a:pt x="384809" y="2994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4622939" y="3854196"/>
            <a:ext cx="76200" cy="762000"/>
          </a:xfrm>
          <a:custGeom>
            <a:avLst/>
            <a:gdLst/>
            <a:ahLst/>
            <a:cxnLst/>
            <a:rect l="l" t="t" r="r" b="b"/>
            <a:pathLst>
              <a:path w="76200" h="762000">
                <a:moveTo>
                  <a:pt x="76200" y="76200"/>
                </a:moveTo>
                <a:lnTo>
                  <a:pt x="38100" y="0"/>
                </a:lnTo>
                <a:lnTo>
                  <a:pt x="0" y="76200"/>
                </a:lnTo>
                <a:lnTo>
                  <a:pt x="32003" y="76200"/>
                </a:lnTo>
                <a:lnTo>
                  <a:pt x="32003" y="63246"/>
                </a:lnTo>
                <a:lnTo>
                  <a:pt x="44196" y="63246"/>
                </a:lnTo>
                <a:lnTo>
                  <a:pt x="44196" y="76200"/>
                </a:lnTo>
                <a:lnTo>
                  <a:pt x="76200" y="76200"/>
                </a:lnTo>
                <a:close/>
              </a:path>
              <a:path w="76200" h="762000">
                <a:moveTo>
                  <a:pt x="44196" y="76200"/>
                </a:moveTo>
                <a:lnTo>
                  <a:pt x="44196" y="63246"/>
                </a:lnTo>
                <a:lnTo>
                  <a:pt x="32003" y="63246"/>
                </a:lnTo>
                <a:lnTo>
                  <a:pt x="32003" y="76200"/>
                </a:lnTo>
                <a:lnTo>
                  <a:pt x="44196" y="76200"/>
                </a:lnTo>
                <a:close/>
              </a:path>
              <a:path w="76200" h="762000">
                <a:moveTo>
                  <a:pt x="44196" y="762000"/>
                </a:moveTo>
                <a:lnTo>
                  <a:pt x="44196" y="76200"/>
                </a:lnTo>
                <a:lnTo>
                  <a:pt x="32003" y="76200"/>
                </a:lnTo>
                <a:lnTo>
                  <a:pt x="32003" y="762000"/>
                </a:lnTo>
                <a:lnTo>
                  <a:pt x="44196" y="762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4516922" y="5835823"/>
            <a:ext cx="303871" cy="304372"/>
          </a:xfrm>
          <a:custGeom>
            <a:avLst/>
            <a:gdLst/>
            <a:ahLst/>
            <a:cxnLst/>
            <a:rect l="l" t="t" r="r" b="b"/>
            <a:pathLst>
              <a:path w="303871" h="304372">
                <a:moveTo>
                  <a:pt x="151737" y="304372"/>
                </a:moveTo>
                <a:lnTo>
                  <a:pt x="109008" y="298238"/>
                </a:lnTo>
                <a:lnTo>
                  <a:pt x="70904" y="281012"/>
                </a:lnTo>
                <a:lnTo>
                  <a:pt x="39194" y="254464"/>
                </a:lnTo>
                <a:lnTo>
                  <a:pt x="15646" y="220361"/>
                </a:lnTo>
                <a:lnTo>
                  <a:pt x="2027" y="180471"/>
                </a:lnTo>
                <a:lnTo>
                  <a:pt x="0" y="166194"/>
                </a:lnTo>
                <a:lnTo>
                  <a:pt x="533" y="149970"/>
                </a:lnTo>
                <a:lnTo>
                  <a:pt x="9414" y="105054"/>
                </a:lnTo>
                <a:lnTo>
                  <a:pt x="28013" y="66645"/>
                </a:lnTo>
                <a:lnTo>
                  <a:pt x="54782" y="35863"/>
                </a:lnTo>
                <a:lnTo>
                  <a:pt x="88176" y="13831"/>
                </a:lnTo>
                <a:lnTo>
                  <a:pt x="126646" y="1667"/>
                </a:lnTo>
                <a:lnTo>
                  <a:pt x="140330" y="0"/>
                </a:lnTo>
                <a:lnTo>
                  <a:pt x="156375" y="582"/>
                </a:lnTo>
                <a:lnTo>
                  <a:pt x="200820" y="9727"/>
                </a:lnTo>
                <a:lnTo>
                  <a:pt x="238816" y="28731"/>
                </a:lnTo>
                <a:lnTo>
                  <a:pt x="269193" y="56007"/>
                </a:lnTo>
                <a:lnTo>
                  <a:pt x="290781" y="89970"/>
                </a:lnTo>
                <a:lnTo>
                  <a:pt x="302410" y="129032"/>
                </a:lnTo>
                <a:lnTo>
                  <a:pt x="303871" y="142911"/>
                </a:lnTo>
                <a:lnTo>
                  <a:pt x="303259" y="158590"/>
                </a:lnTo>
                <a:lnTo>
                  <a:pt x="293991" y="202274"/>
                </a:lnTo>
                <a:lnTo>
                  <a:pt x="274784" y="239885"/>
                </a:lnTo>
                <a:lnTo>
                  <a:pt x="247188" y="270085"/>
                </a:lnTo>
                <a:lnTo>
                  <a:pt x="212757" y="291535"/>
                </a:lnTo>
                <a:lnTo>
                  <a:pt x="173043" y="302895"/>
                </a:lnTo>
                <a:lnTo>
                  <a:pt x="151737" y="30437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4516259" y="5987796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4670564" y="5835396"/>
            <a:ext cx="0" cy="609600"/>
          </a:xfrm>
          <a:custGeom>
            <a:avLst/>
            <a:gdLst/>
            <a:ahLst/>
            <a:cxnLst/>
            <a:rect l="l" t="t" r="r" b="b"/>
            <a:pathLst>
              <a:path w="0"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1650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4127639" y="5073396"/>
            <a:ext cx="0" cy="533400"/>
          </a:xfrm>
          <a:custGeom>
            <a:avLst/>
            <a:gdLst/>
            <a:ahLst/>
            <a:cxnLst/>
            <a:rect l="l" t="t" r="r" b="b"/>
            <a:pathLst>
              <a:path w="0" h="533400">
                <a:moveTo>
                  <a:pt x="0" y="0"/>
                </a:moveTo>
                <a:lnTo>
                  <a:pt x="0" y="5334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5194439" y="5073396"/>
            <a:ext cx="0" cy="533400"/>
          </a:xfrm>
          <a:custGeom>
            <a:avLst/>
            <a:gdLst/>
            <a:ahLst/>
            <a:cxnLst/>
            <a:rect l="l" t="t" r="r" b="b"/>
            <a:pathLst>
              <a:path w="0" h="533400">
                <a:moveTo>
                  <a:pt x="0" y="0"/>
                </a:moveTo>
                <a:lnTo>
                  <a:pt x="0" y="5334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4123829" y="5601461"/>
            <a:ext cx="384810" cy="310133"/>
          </a:xfrm>
          <a:custGeom>
            <a:avLst/>
            <a:gdLst/>
            <a:ahLst/>
            <a:cxnLst/>
            <a:rect l="l" t="t" r="r" b="b"/>
            <a:pathLst>
              <a:path w="384810" h="310133">
                <a:moveTo>
                  <a:pt x="329378" y="257406"/>
                </a:moveTo>
                <a:lnTo>
                  <a:pt x="7620" y="0"/>
                </a:lnTo>
                <a:lnTo>
                  <a:pt x="0" y="9906"/>
                </a:lnTo>
                <a:lnTo>
                  <a:pt x="321663" y="267236"/>
                </a:lnTo>
                <a:lnTo>
                  <a:pt x="329378" y="257406"/>
                </a:lnTo>
                <a:close/>
              </a:path>
              <a:path w="384810" h="310133">
                <a:moveTo>
                  <a:pt x="339090" y="300486"/>
                </a:moveTo>
                <a:lnTo>
                  <a:pt x="339090" y="265176"/>
                </a:lnTo>
                <a:lnTo>
                  <a:pt x="331470" y="275082"/>
                </a:lnTo>
                <a:lnTo>
                  <a:pt x="321663" y="267236"/>
                </a:lnTo>
                <a:lnTo>
                  <a:pt x="301752" y="292608"/>
                </a:lnTo>
                <a:lnTo>
                  <a:pt x="339090" y="300486"/>
                </a:lnTo>
                <a:close/>
              </a:path>
              <a:path w="384810" h="310133">
                <a:moveTo>
                  <a:pt x="339090" y="265176"/>
                </a:moveTo>
                <a:lnTo>
                  <a:pt x="329378" y="257406"/>
                </a:lnTo>
                <a:lnTo>
                  <a:pt x="321663" y="267236"/>
                </a:lnTo>
                <a:lnTo>
                  <a:pt x="331470" y="275082"/>
                </a:lnTo>
                <a:lnTo>
                  <a:pt x="339090" y="265176"/>
                </a:lnTo>
                <a:close/>
              </a:path>
              <a:path w="384810" h="310133">
                <a:moveTo>
                  <a:pt x="384810" y="310134"/>
                </a:moveTo>
                <a:lnTo>
                  <a:pt x="348996" y="232410"/>
                </a:lnTo>
                <a:lnTo>
                  <a:pt x="329378" y="257406"/>
                </a:lnTo>
                <a:lnTo>
                  <a:pt x="339090" y="265176"/>
                </a:lnTo>
                <a:lnTo>
                  <a:pt x="339090" y="300486"/>
                </a:lnTo>
                <a:lnTo>
                  <a:pt x="384810" y="31013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4813439" y="5601461"/>
            <a:ext cx="384810" cy="310134"/>
          </a:xfrm>
          <a:custGeom>
            <a:avLst/>
            <a:gdLst/>
            <a:ahLst/>
            <a:cxnLst/>
            <a:rect l="l" t="t" r="r" b="b"/>
            <a:pathLst>
              <a:path w="384810" h="310134">
                <a:moveTo>
                  <a:pt x="55431" y="257406"/>
                </a:moveTo>
                <a:lnTo>
                  <a:pt x="35814" y="232410"/>
                </a:lnTo>
                <a:lnTo>
                  <a:pt x="0" y="310134"/>
                </a:lnTo>
                <a:lnTo>
                  <a:pt x="45720" y="300486"/>
                </a:lnTo>
                <a:lnTo>
                  <a:pt x="45720" y="265176"/>
                </a:lnTo>
                <a:lnTo>
                  <a:pt x="55431" y="257406"/>
                </a:lnTo>
                <a:close/>
              </a:path>
              <a:path w="384810" h="310134">
                <a:moveTo>
                  <a:pt x="63146" y="267236"/>
                </a:moveTo>
                <a:lnTo>
                  <a:pt x="55431" y="257406"/>
                </a:lnTo>
                <a:lnTo>
                  <a:pt x="45720" y="265176"/>
                </a:lnTo>
                <a:lnTo>
                  <a:pt x="53340" y="275082"/>
                </a:lnTo>
                <a:lnTo>
                  <a:pt x="63146" y="267236"/>
                </a:lnTo>
                <a:close/>
              </a:path>
              <a:path w="384810" h="310134">
                <a:moveTo>
                  <a:pt x="83058" y="292608"/>
                </a:moveTo>
                <a:lnTo>
                  <a:pt x="63146" y="267236"/>
                </a:lnTo>
                <a:lnTo>
                  <a:pt x="53340" y="275082"/>
                </a:lnTo>
                <a:lnTo>
                  <a:pt x="45720" y="265176"/>
                </a:lnTo>
                <a:lnTo>
                  <a:pt x="45720" y="300486"/>
                </a:lnTo>
                <a:lnTo>
                  <a:pt x="83058" y="292608"/>
                </a:lnTo>
                <a:close/>
              </a:path>
              <a:path w="384810" h="310134">
                <a:moveTo>
                  <a:pt x="384810" y="9906"/>
                </a:moveTo>
                <a:lnTo>
                  <a:pt x="377190" y="0"/>
                </a:lnTo>
                <a:lnTo>
                  <a:pt x="55431" y="257406"/>
                </a:lnTo>
                <a:lnTo>
                  <a:pt x="63146" y="267236"/>
                </a:lnTo>
                <a:lnTo>
                  <a:pt x="384810" y="99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4672469" y="6444996"/>
            <a:ext cx="1371600" cy="0"/>
          </a:xfrm>
          <a:custGeom>
            <a:avLst/>
            <a:gdLst/>
            <a:ahLst/>
            <a:cxnLst/>
            <a:rect l="l" t="t" r="r" b="b"/>
            <a:pathLst>
              <a:path w="1371600" h="0">
                <a:moveTo>
                  <a:pt x="0" y="0"/>
                </a:moveTo>
                <a:lnTo>
                  <a:pt x="1371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4672469" y="3244595"/>
            <a:ext cx="1371600" cy="0"/>
          </a:xfrm>
          <a:custGeom>
            <a:avLst/>
            <a:gdLst/>
            <a:ahLst/>
            <a:cxnLst/>
            <a:rect l="l" t="t" r="r" b="b"/>
            <a:pathLst>
              <a:path w="1371600" h="0">
                <a:moveTo>
                  <a:pt x="0" y="0"/>
                </a:moveTo>
                <a:lnTo>
                  <a:pt x="1371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5995059" y="3244595"/>
            <a:ext cx="75680" cy="1180937"/>
          </a:xfrm>
          <a:custGeom>
            <a:avLst/>
            <a:gdLst/>
            <a:ahLst/>
            <a:cxnLst/>
            <a:rect l="l" t="t" r="r" b="b"/>
            <a:pathLst>
              <a:path w="75680" h="1180937">
                <a:moveTo>
                  <a:pt x="75680" y="1143000"/>
                </a:moveTo>
                <a:lnTo>
                  <a:pt x="46011" y="1107448"/>
                </a:lnTo>
                <a:lnTo>
                  <a:pt x="29048" y="1105841"/>
                </a:lnTo>
                <a:lnTo>
                  <a:pt x="17233" y="1110926"/>
                </a:lnTo>
                <a:lnTo>
                  <a:pt x="7944" y="1120113"/>
                </a:lnTo>
                <a:lnTo>
                  <a:pt x="1945" y="1133056"/>
                </a:lnTo>
                <a:lnTo>
                  <a:pt x="0" y="1149405"/>
                </a:lnTo>
                <a:lnTo>
                  <a:pt x="4555" y="1162027"/>
                </a:lnTo>
                <a:lnTo>
                  <a:pt x="13326" y="1172047"/>
                </a:lnTo>
                <a:lnTo>
                  <a:pt x="25733" y="1178630"/>
                </a:lnTo>
                <a:lnTo>
                  <a:pt x="31484" y="1179488"/>
                </a:lnTo>
                <a:lnTo>
                  <a:pt x="31484" y="1143000"/>
                </a:lnTo>
                <a:lnTo>
                  <a:pt x="43676" y="1143000"/>
                </a:lnTo>
                <a:lnTo>
                  <a:pt x="43676" y="1180238"/>
                </a:lnTo>
                <a:lnTo>
                  <a:pt x="54845" y="1177091"/>
                </a:lnTo>
                <a:lnTo>
                  <a:pt x="65781" y="1168848"/>
                </a:lnTo>
                <a:lnTo>
                  <a:pt x="73046" y="1157165"/>
                </a:lnTo>
                <a:lnTo>
                  <a:pt x="75680" y="1143000"/>
                </a:lnTo>
                <a:close/>
              </a:path>
              <a:path w="75680" h="1180937">
                <a:moveTo>
                  <a:pt x="43676" y="1107226"/>
                </a:moveTo>
                <a:lnTo>
                  <a:pt x="43676" y="0"/>
                </a:lnTo>
                <a:lnTo>
                  <a:pt x="31484" y="0"/>
                </a:lnTo>
                <a:lnTo>
                  <a:pt x="31484" y="1106071"/>
                </a:lnTo>
                <a:lnTo>
                  <a:pt x="43676" y="1107226"/>
                </a:lnTo>
                <a:close/>
              </a:path>
              <a:path w="75680" h="1180937">
                <a:moveTo>
                  <a:pt x="43676" y="1180238"/>
                </a:moveTo>
                <a:lnTo>
                  <a:pt x="43676" y="1143000"/>
                </a:lnTo>
                <a:lnTo>
                  <a:pt x="31484" y="1143000"/>
                </a:lnTo>
                <a:lnTo>
                  <a:pt x="31484" y="1179488"/>
                </a:lnTo>
                <a:lnTo>
                  <a:pt x="41194" y="1180937"/>
                </a:lnTo>
                <a:lnTo>
                  <a:pt x="43676" y="118023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5994539" y="5264058"/>
            <a:ext cx="75680" cy="1180937"/>
          </a:xfrm>
          <a:custGeom>
            <a:avLst/>
            <a:gdLst/>
            <a:ahLst/>
            <a:cxnLst/>
            <a:rect l="l" t="t" r="r" b="b"/>
            <a:pathLst>
              <a:path w="75680" h="1180937">
                <a:moveTo>
                  <a:pt x="75680" y="31532"/>
                </a:moveTo>
                <a:lnTo>
                  <a:pt x="71125" y="18910"/>
                </a:lnTo>
                <a:lnTo>
                  <a:pt x="62353" y="8890"/>
                </a:lnTo>
                <a:lnTo>
                  <a:pt x="49946" y="2307"/>
                </a:lnTo>
                <a:lnTo>
                  <a:pt x="34486" y="0"/>
                </a:lnTo>
                <a:lnTo>
                  <a:pt x="20835" y="3845"/>
                </a:lnTo>
                <a:lnTo>
                  <a:pt x="9898" y="12089"/>
                </a:lnTo>
                <a:lnTo>
                  <a:pt x="2634" y="23772"/>
                </a:lnTo>
                <a:lnTo>
                  <a:pt x="0" y="37937"/>
                </a:lnTo>
                <a:lnTo>
                  <a:pt x="1348" y="48050"/>
                </a:lnTo>
                <a:lnTo>
                  <a:pt x="6826" y="59248"/>
                </a:lnTo>
                <a:lnTo>
                  <a:pt x="16333" y="67967"/>
                </a:lnTo>
                <a:lnTo>
                  <a:pt x="29668" y="73489"/>
                </a:lnTo>
                <a:lnTo>
                  <a:pt x="32003" y="73710"/>
                </a:lnTo>
                <a:lnTo>
                  <a:pt x="32003" y="37937"/>
                </a:lnTo>
                <a:lnTo>
                  <a:pt x="44195" y="37937"/>
                </a:lnTo>
                <a:lnTo>
                  <a:pt x="44195" y="74865"/>
                </a:lnTo>
                <a:lnTo>
                  <a:pt x="46632" y="75096"/>
                </a:lnTo>
                <a:lnTo>
                  <a:pt x="58447" y="70011"/>
                </a:lnTo>
                <a:lnTo>
                  <a:pt x="67736" y="60823"/>
                </a:lnTo>
                <a:lnTo>
                  <a:pt x="73735" y="47881"/>
                </a:lnTo>
                <a:lnTo>
                  <a:pt x="75680" y="31532"/>
                </a:lnTo>
                <a:close/>
              </a:path>
              <a:path w="75680" h="1180937">
                <a:moveTo>
                  <a:pt x="44195" y="74865"/>
                </a:moveTo>
                <a:lnTo>
                  <a:pt x="44195" y="37937"/>
                </a:lnTo>
                <a:lnTo>
                  <a:pt x="32003" y="37937"/>
                </a:lnTo>
                <a:lnTo>
                  <a:pt x="32003" y="73710"/>
                </a:lnTo>
                <a:lnTo>
                  <a:pt x="44195" y="74865"/>
                </a:lnTo>
                <a:close/>
              </a:path>
              <a:path w="75680" h="1180937">
                <a:moveTo>
                  <a:pt x="44196" y="1180937"/>
                </a:moveTo>
                <a:lnTo>
                  <a:pt x="44195" y="74865"/>
                </a:lnTo>
                <a:lnTo>
                  <a:pt x="32003" y="73710"/>
                </a:lnTo>
                <a:lnTo>
                  <a:pt x="32003" y="1180937"/>
                </a:lnTo>
                <a:lnTo>
                  <a:pt x="44196" y="11809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6489827" y="4838699"/>
            <a:ext cx="838200" cy="44196"/>
          </a:xfrm>
          <a:custGeom>
            <a:avLst/>
            <a:gdLst/>
            <a:ahLst/>
            <a:cxnLst/>
            <a:rect l="l" t="t" r="r" b="b"/>
            <a:pathLst>
              <a:path w="838200" h="44196">
                <a:moveTo>
                  <a:pt x="787146" y="6096"/>
                </a:moveTo>
                <a:lnTo>
                  <a:pt x="783122" y="0"/>
                </a:lnTo>
                <a:lnTo>
                  <a:pt x="0" y="0"/>
                </a:lnTo>
                <a:lnTo>
                  <a:pt x="0" y="12192"/>
                </a:lnTo>
                <a:lnTo>
                  <a:pt x="783122" y="12192"/>
                </a:lnTo>
                <a:lnTo>
                  <a:pt x="787146" y="6096"/>
                </a:lnTo>
                <a:close/>
              </a:path>
              <a:path w="838200" h="44196">
                <a:moveTo>
                  <a:pt x="838200" y="6096"/>
                </a:moveTo>
                <a:lnTo>
                  <a:pt x="762000" y="-32003"/>
                </a:lnTo>
                <a:lnTo>
                  <a:pt x="783122" y="0"/>
                </a:lnTo>
                <a:lnTo>
                  <a:pt x="787146" y="0"/>
                </a:lnTo>
                <a:lnTo>
                  <a:pt x="787146" y="31623"/>
                </a:lnTo>
                <a:lnTo>
                  <a:pt x="838200" y="6096"/>
                </a:lnTo>
                <a:close/>
              </a:path>
              <a:path w="838200" h="44196">
                <a:moveTo>
                  <a:pt x="787146" y="31623"/>
                </a:moveTo>
                <a:lnTo>
                  <a:pt x="787146" y="12192"/>
                </a:lnTo>
                <a:lnTo>
                  <a:pt x="783122" y="12192"/>
                </a:lnTo>
                <a:lnTo>
                  <a:pt x="762000" y="44196"/>
                </a:lnTo>
                <a:lnTo>
                  <a:pt x="787146" y="31623"/>
                </a:lnTo>
                <a:close/>
              </a:path>
              <a:path w="838200" h="44196">
                <a:moveTo>
                  <a:pt x="787146" y="6096"/>
                </a:moveTo>
                <a:lnTo>
                  <a:pt x="787146" y="0"/>
                </a:lnTo>
                <a:lnTo>
                  <a:pt x="783122" y="0"/>
                </a:lnTo>
                <a:lnTo>
                  <a:pt x="787146" y="6096"/>
                </a:lnTo>
                <a:close/>
              </a:path>
              <a:path w="838200" h="44196">
                <a:moveTo>
                  <a:pt x="787146" y="12192"/>
                </a:moveTo>
                <a:lnTo>
                  <a:pt x="787146" y="6096"/>
                </a:lnTo>
                <a:lnTo>
                  <a:pt x="783122" y="12192"/>
                </a:lnTo>
                <a:lnTo>
                  <a:pt x="787146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5804039" y="4463796"/>
            <a:ext cx="713931" cy="409407"/>
          </a:xfrm>
          <a:custGeom>
            <a:avLst/>
            <a:gdLst/>
            <a:ahLst/>
            <a:cxnLst/>
            <a:rect l="l" t="t" r="r" b="b"/>
            <a:pathLst>
              <a:path w="713931" h="409407">
                <a:moveTo>
                  <a:pt x="145541" y="32004"/>
                </a:moveTo>
                <a:lnTo>
                  <a:pt x="0" y="0"/>
                </a:lnTo>
                <a:lnTo>
                  <a:pt x="67817" y="69303"/>
                </a:lnTo>
                <a:lnTo>
                  <a:pt x="67817" y="54102"/>
                </a:lnTo>
                <a:lnTo>
                  <a:pt x="81533" y="28956"/>
                </a:lnTo>
                <a:lnTo>
                  <a:pt x="98771" y="38541"/>
                </a:lnTo>
                <a:lnTo>
                  <a:pt x="145541" y="32004"/>
                </a:lnTo>
                <a:close/>
              </a:path>
              <a:path w="713931" h="409407">
                <a:moveTo>
                  <a:pt x="98771" y="38541"/>
                </a:moveTo>
                <a:lnTo>
                  <a:pt x="81533" y="28956"/>
                </a:lnTo>
                <a:lnTo>
                  <a:pt x="67817" y="54102"/>
                </a:lnTo>
                <a:lnTo>
                  <a:pt x="74675" y="57907"/>
                </a:lnTo>
                <a:lnTo>
                  <a:pt x="74675" y="41910"/>
                </a:lnTo>
                <a:lnTo>
                  <a:pt x="98771" y="38541"/>
                </a:lnTo>
                <a:close/>
              </a:path>
              <a:path w="713931" h="409407">
                <a:moveTo>
                  <a:pt x="104393" y="106680"/>
                </a:moveTo>
                <a:lnTo>
                  <a:pt x="84522" y="63370"/>
                </a:lnTo>
                <a:lnTo>
                  <a:pt x="67817" y="54102"/>
                </a:lnTo>
                <a:lnTo>
                  <a:pt x="67817" y="69303"/>
                </a:lnTo>
                <a:lnTo>
                  <a:pt x="104393" y="106680"/>
                </a:lnTo>
                <a:close/>
              </a:path>
              <a:path w="713931" h="409407">
                <a:moveTo>
                  <a:pt x="672981" y="357865"/>
                </a:moveTo>
                <a:lnTo>
                  <a:pt x="98771" y="38541"/>
                </a:lnTo>
                <a:lnTo>
                  <a:pt x="74675" y="41910"/>
                </a:lnTo>
                <a:lnTo>
                  <a:pt x="84522" y="63370"/>
                </a:lnTo>
                <a:lnTo>
                  <a:pt x="657399" y="381238"/>
                </a:lnTo>
                <a:lnTo>
                  <a:pt x="657399" y="377478"/>
                </a:lnTo>
                <a:lnTo>
                  <a:pt x="665707" y="364005"/>
                </a:lnTo>
                <a:lnTo>
                  <a:pt x="672981" y="357865"/>
                </a:lnTo>
                <a:close/>
              </a:path>
              <a:path w="713931" h="409407">
                <a:moveTo>
                  <a:pt x="84522" y="63370"/>
                </a:moveTo>
                <a:lnTo>
                  <a:pt x="74675" y="41910"/>
                </a:lnTo>
                <a:lnTo>
                  <a:pt x="74675" y="57907"/>
                </a:lnTo>
                <a:lnTo>
                  <a:pt x="84522" y="63370"/>
                </a:lnTo>
                <a:close/>
              </a:path>
              <a:path w="713931" h="409407">
                <a:moveTo>
                  <a:pt x="692657" y="368808"/>
                </a:moveTo>
                <a:lnTo>
                  <a:pt x="672981" y="357865"/>
                </a:lnTo>
                <a:lnTo>
                  <a:pt x="665707" y="364005"/>
                </a:lnTo>
                <a:lnTo>
                  <a:pt x="657399" y="377478"/>
                </a:lnTo>
                <a:lnTo>
                  <a:pt x="657820" y="381472"/>
                </a:lnTo>
                <a:lnTo>
                  <a:pt x="678941" y="393192"/>
                </a:lnTo>
                <a:lnTo>
                  <a:pt x="692657" y="368808"/>
                </a:lnTo>
                <a:close/>
              </a:path>
              <a:path w="713931" h="409407">
                <a:moveTo>
                  <a:pt x="657820" y="381472"/>
                </a:moveTo>
                <a:lnTo>
                  <a:pt x="657399" y="377478"/>
                </a:lnTo>
                <a:lnTo>
                  <a:pt x="657399" y="381238"/>
                </a:lnTo>
                <a:lnTo>
                  <a:pt x="657820" y="381472"/>
                </a:lnTo>
                <a:close/>
              </a:path>
              <a:path w="713931" h="409407">
                <a:moveTo>
                  <a:pt x="692657" y="407495"/>
                </a:moveTo>
                <a:lnTo>
                  <a:pt x="692657" y="368808"/>
                </a:lnTo>
                <a:lnTo>
                  <a:pt x="678941" y="393192"/>
                </a:lnTo>
                <a:lnTo>
                  <a:pt x="657820" y="381472"/>
                </a:lnTo>
                <a:lnTo>
                  <a:pt x="658589" y="388772"/>
                </a:lnTo>
                <a:lnTo>
                  <a:pt x="664483" y="399191"/>
                </a:lnTo>
                <a:lnTo>
                  <a:pt x="674910" y="407511"/>
                </a:lnTo>
                <a:lnTo>
                  <a:pt x="685195" y="409407"/>
                </a:lnTo>
                <a:lnTo>
                  <a:pt x="692657" y="407495"/>
                </a:lnTo>
                <a:close/>
              </a:path>
              <a:path w="713931" h="409407">
                <a:moveTo>
                  <a:pt x="713931" y="386506"/>
                </a:moveTo>
                <a:lnTo>
                  <a:pt x="685553" y="352699"/>
                </a:lnTo>
                <a:lnTo>
                  <a:pt x="675335" y="355877"/>
                </a:lnTo>
                <a:lnTo>
                  <a:pt x="672981" y="357865"/>
                </a:lnTo>
                <a:lnTo>
                  <a:pt x="692657" y="368808"/>
                </a:lnTo>
                <a:lnTo>
                  <a:pt x="692657" y="407495"/>
                </a:lnTo>
                <a:lnTo>
                  <a:pt x="695671" y="406722"/>
                </a:lnTo>
                <a:lnTo>
                  <a:pt x="705522" y="399181"/>
                </a:lnTo>
                <a:lnTo>
                  <a:pt x="713931" y="3865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6255248" y="4495800"/>
            <a:ext cx="221637" cy="697991"/>
          </a:xfrm>
          <a:custGeom>
            <a:avLst/>
            <a:gdLst/>
            <a:ahLst/>
            <a:cxnLst/>
            <a:rect l="l" t="t" r="r" b="b"/>
            <a:pathLst>
              <a:path w="221637" h="697991">
                <a:moveTo>
                  <a:pt x="196871" y="47144"/>
                </a:moveTo>
                <a:lnTo>
                  <a:pt x="127149" y="72704"/>
                </a:lnTo>
                <a:lnTo>
                  <a:pt x="71497" y="124258"/>
                </a:lnTo>
                <a:lnTo>
                  <a:pt x="49633" y="155990"/>
                </a:lnTo>
                <a:lnTo>
                  <a:pt x="31749" y="190851"/>
                </a:lnTo>
                <a:lnTo>
                  <a:pt x="17845" y="228216"/>
                </a:lnTo>
                <a:lnTo>
                  <a:pt x="7919" y="267457"/>
                </a:lnTo>
                <a:lnTo>
                  <a:pt x="1971" y="307950"/>
                </a:lnTo>
                <a:lnTo>
                  <a:pt x="0" y="349067"/>
                </a:lnTo>
                <a:lnTo>
                  <a:pt x="2003" y="390183"/>
                </a:lnTo>
                <a:lnTo>
                  <a:pt x="7982" y="430671"/>
                </a:lnTo>
                <a:lnTo>
                  <a:pt x="12436" y="448230"/>
                </a:lnTo>
                <a:lnTo>
                  <a:pt x="12436" y="341613"/>
                </a:lnTo>
                <a:lnTo>
                  <a:pt x="12863" y="329147"/>
                </a:lnTo>
                <a:lnTo>
                  <a:pt x="13752" y="316403"/>
                </a:lnTo>
                <a:lnTo>
                  <a:pt x="16659" y="288035"/>
                </a:lnTo>
                <a:lnTo>
                  <a:pt x="16659" y="288797"/>
                </a:lnTo>
                <a:lnTo>
                  <a:pt x="19707" y="273557"/>
                </a:lnTo>
                <a:lnTo>
                  <a:pt x="19707" y="274319"/>
                </a:lnTo>
                <a:lnTo>
                  <a:pt x="22755" y="259841"/>
                </a:lnTo>
                <a:lnTo>
                  <a:pt x="25803" y="246125"/>
                </a:lnTo>
                <a:lnTo>
                  <a:pt x="29613" y="234695"/>
                </a:lnTo>
                <a:lnTo>
                  <a:pt x="29613" y="232409"/>
                </a:lnTo>
                <a:lnTo>
                  <a:pt x="34185" y="218693"/>
                </a:lnTo>
                <a:lnTo>
                  <a:pt x="34185" y="219455"/>
                </a:lnTo>
                <a:lnTo>
                  <a:pt x="39519" y="205739"/>
                </a:lnTo>
                <a:lnTo>
                  <a:pt x="39519" y="206501"/>
                </a:lnTo>
                <a:lnTo>
                  <a:pt x="44853" y="193547"/>
                </a:lnTo>
                <a:lnTo>
                  <a:pt x="50949" y="181355"/>
                </a:lnTo>
                <a:lnTo>
                  <a:pt x="57045" y="169925"/>
                </a:lnTo>
                <a:lnTo>
                  <a:pt x="63141" y="159765"/>
                </a:lnTo>
                <a:lnTo>
                  <a:pt x="63141" y="158495"/>
                </a:lnTo>
                <a:lnTo>
                  <a:pt x="77619" y="138226"/>
                </a:lnTo>
                <a:lnTo>
                  <a:pt x="77619" y="137159"/>
                </a:lnTo>
                <a:lnTo>
                  <a:pt x="86001" y="127253"/>
                </a:lnTo>
                <a:lnTo>
                  <a:pt x="93621" y="118109"/>
                </a:lnTo>
                <a:lnTo>
                  <a:pt x="111147" y="100583"/>
                </a:lnTo>
                <a:lnTo>
                  <a:pt x="111147" y="101345"/>
                </a:lnTo>
                <a:lnTo>
                  <a:pt x="120291" y="92963"/>
                </a:lnTo>
                <a:lnTo>
                  <a:pt x="120291" y="93725"/>
                </a:lnTo>
                <a:lnTo>
                  <a:pt x="129435" y="86105"/>
                </a:lnTo>
                <a:lnTo>
                  <a:pt x="139341" y="79247"/>
                </a:lnTo>
                <a:lnTo>
                  <a:pt x="139341" y="79574"/>
                </a:lnTo>
                <a:lnTo>
                  <a:pt x="148485" y="74349"/>
                </a:lnTo>
                <a:lnTo>
                  <a:pt x="148485" y="73913"/>
                </a:lnTo>
                <a:lnTo>
                  <a:pt x="158391" y="68960"/>
                </a:lnTo>
                <a:lnTo>
                  <a:pt x="158391" y="68579"/>
                </a:lnTo>
                <a:lnTo>
                  <a:pt x="177530" y="60377"/>
                </a:lnTo>
                <a:lnTo>
                  <a:pt x="196871" y="47144"/>
                </a:lnTo>
                <a:close/>
              </a:path>
              <a:path w="221637" h="697991">
                <a:moveTo>
                  <a:pt x="30375" y="465581"/>
                </a:moveTo>
                <a:lnTo>
                  <a:pt x="25803" y="451865"/>
                </a:lnTo>
                <a:lnTo>
                  <a:pt x="22755" y="438149"/>
                </a:lnTo>
                <a:lnTo>
                  <a:pt x="19707" y="423671"/>
                </a:lnTo>
                <a:lnTo>
                  <a:pt x="19707" y="424433"/>
                </a:lnTo>
                <a:lnTo>
                  <a:pt x="13589" y="378641"/>
                </a:lnTo>
                <a:lnTo>
                  <a:pt x="12436" y="341625"/>
                </a:lnTo>
                <a:lnTo>
                  <a:pt x="12436" y="448231"/>
                </a:lnTo>
                <a:lnTo>
                  <a:pt x="17934" y="469905"/>
                </a:lnTo>
                <a:lnTo>
                  <a:pt x="29613" y="501236"/>
                </a:lnTo>
                <a:lnTo>
                  <a:pt x="29613" y="465581"/>
                </a:lnTo>
                <a:lnTo>
                  <a:pt x="30375" y="465581"/>
                </a:lnTo>
                <a:close/>
              </a:path>
              <a:path w="221637" h="697991">
                <a:moveTo>
                  <a:pt x="30375" y="232409"/>
                </a:moveTo>
                <a:lnTo>
                  <a:pt x="29613" y="232409"/>
                </a:lnTo>
                <a:lnTo>
                  <a:pt x="29613" y="234695"/>
                </a:lnTo>
                <a:lnTo>
                  <a:pt x="30375" y="232409"/>
                </a:lnTo>
                <a:close/>
              </a:path>
              <a:path w="221637" h="697991">
                <a:moveTo>
                  <a:pt x="63903" y="539495"/>
                </a:moveTo>
                <a:lnTo>
                  <a:pt x="57045" y="528065"/>
                </a:lnTo>
                <a:lnTo>
                  <a:pt x="50949" y="516635"/>
                </a:lnTo>
                <a:lnTo>
                  <a:pt x="44853" y="504443"/>
                </a:lnTo>
                <a:lnTo>
                  <a:pt x="39519" y="491489"/>
                </a:lnTo>
                <a:lnTo>
                  <a:pt x="39519" y="492251"/>
                </a:lnTo>
                <a:lnTo>
                  <a:pt x="34185" y="478535"/>
                </a:lnTo>
                <a:lnTo>
                  <a:pt x="34185" y="479297"/>
                </a:lnTo>
                <a:lnTo>
                  <a:pt x="29613" y="465581"/>
                </a:lnTo>
                <a:lnTo>
                  <a:pt x="29613" y="501236"/>
                </a:lnTo>
                <a:lnTo>
                  <a:pt x="31858" y="507260"/>
                </a:lnTo>
                <a:lnTo>
                  <a:pt x="49755" y="542108"/>
                </a:lnTo>
                <a:lnTo>
                  <a:pt x="63141" y="561524"/>
                </a:lnTo>
                <a:lnTo>
                  <a:pt x="63141" y="539495"/>
                </a:lnTo>
                <a:lnTo>
                  <a:pt x="63903" y="539495"/>
                </a:lnTo>
                <a:close/>
              </a:path>
              <a:path w="221637" h="697991">
                <a:moveTo>
                  <a:pt x="63903" y="158495"/>
                </a:moveTo>
                <a:lnTo>
                  <a:pt x="63141" y="158495"/>
                </a:lnTo>
                <a:lnTo>
                  <a:pt x="63141" y="159765"/>
                </a:lnTo>
                <a:lnTo>
                  <a:pt x="63903" y="158495"/>
                </a:lnTo>
                <a:close/>
              </a:path>
              <a:path w="221637" h="697991">
                <a:moveTo>
                  <a:pt x="78381" y="560831"/>
                </a:moveTo>
                <a:lnTo>
                  <a:pt x="63141" y="539495"/>
                </a:lnTo>
                <a:lnTo>
                  <a:pt x="63141" y="561524"/>
                </a:lnTo>
                <a:lnTo>
                  <a:pt x="71621" y="573825"/>
                </a:lnTo>
                <a:lnTo>
                  <a:pt x="77619" y="580314"/>
                </a:lnTo>
                <a:lnTo>
                  <a:pt x="77619" y="560831"/>
                </a:lnTo>
                <a:lnTo>
                  <a:pt x="78381" y="560831"/>
                </a:lnTo>
                <a:close/>
              </a:path>
              <a:path w="221637" h="697991">
                <a:moveTo>
                  <a:pt x="78381" y="137159"/>
                </a:moveTo>
                <a:lnTo>
                  <a:pt x="77619" y="137159"/>
                </a:lnTo>
                <a:lnTo>
                  <a:pt x="77619" y="138226"/>
                </a:lnTo>
                <a:lnTo>
                  <a:pt x="78381" y="137159"/>
                </a:lnTo>
                <a:close/>
              </a:path>
              <a:path w="221637" h="697991">
                <a:moveTo>
                  <a:pt x="120291" y="619841"/>
                </a:moveTo>
                <a:lnTo>
                  <a:pt x="120291" y="605027"/>
                </a:lnTo>
                <a:lnTo>
                  <a:pt x="111147" y="596645"/>
                </a:lnTo>
                <a:lnTo>
                  <a:pt x="111147" y="597407"/>
                </a:lnTo>
                <a:lnTo>
                  <a:pt x="93621" y="579881"/>
                </a:lnTo>
                <a:lnTo>
                  <a:pt x="86001" y="570737"/>
                </a:lnTo>
                <a:lnTo>
                  <a:pt x="77619" y="560831"/>
                </a:lnTo>
                <a:lnTo>
                  <a:pt x="77619" y="580314"/>
                </a:lnTo>
                <a:lnTo>
                  <a:pt x="97458" y="601782"/>
                </a:lnTo>
                <a:lnTo>
                  <a:pt x="120291" y="619841"/>
                </a:lnTo>
                <a:close/>
              </a:path>
              <a:path w="221637" h="697991">
                <a:moveTo>
                  <a:pt x="139341" y="631993"/>
                </a:moveTo>
                <a:lnTo>
                  <a:pt x="139341" y="618743"/>
                </a:lnTo>
                <a:lnTo>
                  <a:pt x="129435" y="611885"/>
                </a:lnTo>
                <a:lnTo>
                  <a:pt x="119529" y="604265"/>
                </a:lnTo>
                <a:lnTo>
                  <a:pt x="120291" y="605027"/>
                </a:lnTo>
                <a:lnTo>
                  <a:pt x="120291" y="619841"/>
                </a:lnTo>
                <a:lnTo>
                  <a:pt x="127264" y="625355"/>
                </a:lnTo>
                <a:lnTo>
                  <a:pt x="139341" y="631993"/>
                </a:lnTo>
                <a:close/>
              </a:path>
              <a:path w="221637" h="697991">
                <a:moveTo>
                  <a:pt x="221637" y="44957"/>
                </a:moveTo>
                <a:lnTo>
                  <a:pt x="132483" y="1523"/>
                </a:lnTo>
                <a:lnTo>
                  <a:pt x="129435" y="0"/>
                </a:lnTo>
                <a:lnTo>
                  <a:pt x="125625" y="1523"/>
                </a:lnTo>
                <a:lnTo>
                  <a:pt x="122577" y="7619"/>
                </a:lnTo>
                <a:lnTo>
                  <a:pt x="124101" y="11429"/>
                </a:lnTo>
                <a:lnTo>
                  <a:pt x="127264" y="13010"/>
                </a:lnTo>
                <a:lnTo>
                  <a:pt x="190457" y="43999"/>
                </a:lnTo>
                <a:lnTo>
                  <a:pt x="198777" y="41147"/>
                </a:lnTo>
                <a:lnTo>
                  <a:pt x="207921" y="39623"/>
                </a:lnTo>
                <a:lnTo>
                  <a:pt x="210207" y="52577"/>
                </a:lnTo>
                <a:lnTo>
                  <a:pt x="210207" y="52862"/>
                </a:lnTo>
                <a:lnTo>
                  <a:pt x="221637" y="44957"/>
                </a:lnTo>
                <a:close/>
              </a:path>
              <a:path w="221637" h="697991">
                <a:moveTo>
                  <a:pt x="210207" y="658602"/>
                </a:moveTo>
                <a:lnTo>
                  <a:pt x="210207" y="645413"/>
                </a:lnTo>
                <a:lnTo>
                  <a:pt x="207921" y="658367"/>
                </a:lnTo>
                <a:lnTo>
                  <a:pt x="198777" y="656843"/>
                </a:lnTo>
                <a:lnTo>
                  <a:pt x="190457" y="653994"/>
                </a:lnTo>
                <a:lnTo>
                  <a:pt x="127149" y="685037"/>
                </a:lnTo>
                <a:lnTo>
                  <a:pt x="124101" y="686561"/>
                </a:lnTo>
                <a:lnTo>
                  <a:pt x="122577" y="690371"/>
                </a:lnTo>
                <a:lnTo>
                  <a:pt x="125625" y="696467"/>
                </a:lnTo>
                <a:lnTo>
                  <a:pt x="129435" y="697991"/>
                </a:lnTo>
                <a:lnTo>
                  <a:pt x="132483" y="696467"/>
                </a:lnTo>
                <a:lnTo>
                  <a:pt x="210207" y="658602"/>
                </a:lnTo>
                <a:close/>
              </a:path>
              <a:path w="221637" h="697991">
                <a:moveTo>
                  <a:pt x="179727" y="59435"/>
                </a:moveTo>
                <a:lnTo>
                  <a:pt x="177530" y="60377"/>
                </a:lnTo>
                <a:lnTo>
                  <a:pt x="133245" y="90677"/>
                </a:lnTo>
                <a:lnTo>
                  <a:pt x="130197" y="92963"/>
                </a:lnTo>
                <a:lnTo>
                  <a:pt x="129435" y="96773"/>
                </a:lnTo>
                <a:lnTo>
                  <a:pt x="131721" y="99821"/>
                </a:lnTo>
                <a:lnTo>
                  <a:pt x="133245" y="102869"/>
                </a:lnTo>
                <a:lnTo>
                  <a:pt x="137055" y="103631"/>
                </a:lnTo>
                <a:lnTo>
                  <a:pt x="140103" y="101345"/>
                </a:lnTo>
                <a:lnTo>
                  <a:pt x="178965" y="74469"/>
                </a:lnTo>
                <a:lnTo>
                  <a:pt x="178965" y="60197"/>
                </a:lnTo>
                <a:lnTo>
                  <a:pt x="179727" y="59435"/>
                </a:lnTo>
                <a:close/>
              </a:path>
              <a:path w="221637" h="697991">
                <a:moveTo>
                  <a:pt x="221637" y="653033"/>
                </a:moveTo>
                <a:lnTo>
                  <a:pt x="140103" y="596645"/>
                </a:lnTo>
                <a:lnTo>
                  <a:pt x="137055" y="594359"/>
                </a:lnTo>
                <a:lnTo>
                  <a:pt x="133245" y="595121"/>
                </a:lnTo>
                <a:lnTo>
                  <a:pt x="131721" y="598169"/>
                </a:lnTo>
                <a:lnTo>
                  <a:pt x="129435" y="601217"/>
                </a:lnTo>
                <a:lnTo>
                  <a:pt x="130197" y="605027"/>
                </a:lnTo>
                <a:lnTo>
                  <a:pt x="133245" y="607313"/>
                </a:lnTo>
                <a:lnTo>
                  <a:pt x="177530" y="637614"/>
                </a:lnTo>
                <a:lnTo>
                  <a:pt x="179727" y="638555"/>
                </a:lnTo>
                <a:lnTo>
                  <a:pt x="179727" y="637793"/>
                </a:lnTo>
                <a:lnTo>
                  <a:pt x="190395" y="641603"/>
                </a:lnTo>
                <a:lnTo>
                  <a:pt x="190395" y="641756"/>
                </a:lnTo>
                <a:lnTo>
                  <a:pt x="201063" y="643889"/>
                </a:lnTo>
                <a:lnTo>
                  <a:pt x="210207" y="645413"/>
                </a:lnTo>
                <a:lnTo>
                  <a:pt x="210207" y="658602"/>
                </a:lnTo>
                <a:lnTo>
                  <a:pt x="221637" y="653033"/>
                </a:lnTo>
                <a:close/>
              </a:path>
              <a:path w="221637" h="697991">
                <a:moveTo>
                  <a:pt x="139341" y="79574"/>
                </a:moveTo>
                <a:lnTo>
                  <a:pt x="139341" y="79247"/>
                </a:lnTo>
                <a:lnTo>
                  <a:pt x="138579" y="80009"/>
                </a:lnTo>
                <a:lnTo>
                  <a:pt x="139341" y="79574"/>
                </a:lnTo>
                <a:close/>
              </a:path>
              <a:path w="221637" h="697991">
                <a:moveTo>
                  <a:pt x="149247" y="624077"/>
                </a:moveTo>
                <a:lnTo>
                  <a:pt x="138579" y="617981"/>
                </a:lnTo>
                <a:lnTo>
                  <a:pt x="139341" y="618743"/>
                </a:lnTo>
                <a:lnTo>
                  <a:pt x="139341" y="631993"/>
                </a:lnTo>
                <a:lnTo>
                  <a:pt x="148485" y="637019"/>
                </a:lnTo>
                <a:lnTo>
                  <a:pt x="148485" y="624077"/>
                </a:lnTo>
                <a:lnTo>
                  <a:pt x="149247" y="624077"/>
                </a:lnTo>
                <a:close/>
              </a:path>
              <a:path w="221637" h="697991">
                <a:moveTo>
                  <a:pt x="149247" y="73913"/>
                </a:moveTo>
                <a:lnTo>
                  <a:pt x="148485" y="73913"/>
                </a:lnTo>
                <a:lnTo>
                  <a:pt x="148485" y="74349"/>
                </a:lnTo>
                <a:lnTo>
                  <a:pt x="149247" y="73913"/>
                </a:lnTo>
                <a:close/>
              </a:path>
              <a:path w="221637" h="697991">
                <a:moveTo>
                  <a:pt x="159153" y="629411"/>
                </a:moveTo>
                <a:lnTo>
                  <a:pt x="148485" y="624077"/>
                </a:lnTo>
                <a:lnTo>
                  <a:pt x="148485" y="637019"/>
                </a:lnTo>
                <a:lnTo>
                  <a:pt x="158391" y="642464"/>
                </a:lnTo>
                <a:lnTo>
                  <a:pt x="158391" y="629411"/>
                </a:lnTo>
                <a:lnTo>
                  <a:pt x="159153" y="629411"/>
                </a:lnTo>
                <a:close/>
              </a:path>
              <a:path w="221637" h="697991">
                <a:moveTo>
                  <a:pt x="159153" y="68579"/>
                </a:moveTo>
                <a:lnTo>
                  <a:pt x="158391" y="68579"/>
                </a:lnTo>
                <a:lnTo>
                  <a:pt x="158391" y="68960"/>
                </a:lnTo>
                <a:lnTo>
                  <a:pt x="159153" y="68579"/>
                </a:lnTo>
                <a:close/>
              </a:path>
              <a:path w="221637" h="697991">
                <a:moveTo>
                  <a:pt x="196871" y="650847"/>
                </a:moveTo>
                <a:lnTo>
                  <a:pt x="177530" y="637614"/>
                </a:lnTo>
                <a:lnTo>
                  <a:pt x="158391" y="629411"/>
                </a:lnTo>
                <a:lnTo>
                  <a:pt x="158391" y="642464"/>
                </a:lnTo>
                <a:lnTo>
                  <a:pt x="161037" y="643918"/>
                </a:lnTo>
                <a:lnTo>
                  <a:pt x="190457" y="653992"/>
                </a:lnTo>
                <a:lnTo>
                  <a:pt x="196871" y="650847"/>
                </a:lnTo>
                <a:close/>
              </a:path>
              <a:path w="221637" h="697991">
                <a:moveTo>
                  <a:pt x="206397" y="53212"/>
                </a:moveTo>
                <a:lnTo>
                  <a:pt x="206397" y="51815"/>
                </a:lnTo>
                <a:lnTo>
                  <a:pt x="196871" y="47144"/>
                </a:lnTo>
                <a:lnTo>
                  <a:pt x="177530" y="60377"/>
                </a:lnTo>
                <a:lnTo>
                  <a:pt x="179727" y="59435"/>
                </a:lnTo>
                <a:lnTo>
                  <a:pt x="179727" y="59943"/>
                </a:lnTo>
                <a:lnTo>
                  <a:pt x="190457" y="56374"/>
                </a:lnTo>
                <a:lnTo>
                  <a:pt x="201063" y="54101"/>
                </a:lnTo>
                <a:lnTo>
                  <a:pt x="206397" y="53212"/>
                </a:lnTo>
                <a:close/>
              </a:path>
              <a:path w="221637" h="697991">
                <a:moveTo>
                  <a:pt x="190395" y="641603"/>
                </a:moveTo>
                <a:lnTo>
                  <a:pt x="179727" y="637793"/>
                </a:lnTo>
                <a:lnTo>
                  <a:pt x="179727" y="638555"/>
                </a:lnTo>
                <a:lnTo>
                  <a:pt x="177530" y="637614"/>
                </a:lnTo>
                <a:lnTo>
                  <a:pt x="189633" y="645895"/>
                </a:lnTo>
                <a:lnTo>
                  <a:pt x="189633" y="641603"/>
                </a:lnTo>
                <a:lnTo>
                  <a:pt x="190395" y="641603"/>
                </a:lnTo>
                <a:close/>
              </a:path>
              <a:path w="221637" h="697991">
                <a:moveTo>
                  <a:pt x="179727" y="59943"/>
                </a:moveTo>
                <a:lnTo>
                  <a:pt x="179727" y="59435"/>
                </a:lnTo>
                <a:lnTo>
                  <a:pt x="178965" y="60197"/>
                </a:lnTo>
                <a:lnTo>
                  <a:pt x="179727" y="59943"/>
                </a:lnTo>
                <a:close/>
              </a:path>
              <a:path w="221637" h="697991">
                <a:moveTo>
                  <a:pt x="210207" y="52862"/>
                </a:moveTo>
                <a:lnTo>
                  <a:pt x="210207" y="52577"/>
                </a:lnTo>
                <a:lnTo>
                  <a:pt x="201063" y="54101"/>
                </a:lnTo>
                <a:lnTo>
                  <a:pt x="190395" y="56387"/>
                </a:lnTo>
                <a:lnTo>
                  <a:pt x="178965" y="60197"/>
                </a:lnTo>
                <a:lnTo>
                  <a:pt x="178965" y="74469"/>
                </a:lnTo>
                <a:lnTo>
                  <a:pt x="210207" y="52862"/>
                </a:lnTo>
                <a:close/>
              </a:path>
              <a:path w="221637" h="697991">
                <a:moveTo>
                  <a:pt x="190395" y="641756"/>
                </a:moveTo>
                <a:lnTo>
                  <a:pt x="190395" y="641603"/>
                </a:lnTo>
                <a:lnTo>
                  <a:pt x="189633" y="641603"/>
                </a:lnTo>
                <a:lnTo>
                  <a:pt x="190395" y="641756"/>
                </a:lnTo>
                <a:close/>
              </a:path>
              <a:path w="221637" h="697991">
                <a:moveTo>
                  <a:pt x="210207" y="645413"/>
                </a:moveTo>
                <a:lnTo>
                  <a:pt x="201063" y="643889"/>
                </a:lnTo>
                <a:lnTo>
                  <a:pt x="189633" y="641603"/>
                </a:lnTo>
                <a:lnTo>
                  <a:pt x="189633" y="645895"/>
                </a:lnTo>
                <a:lnTo>
                  <a:pt x="196871" y="650847"/>
                </a:lnTo>
                <a:lnTo>
                  <a:pt x="206397" y="646175"/>
                </a:lnTo>
                <a:lnTo>
                  <a:pt x="206397" y="658113"/>
                </a:lnTo>
                <a:lnTo>
                  <a:pt x="207921" y="658367"/>
                </a:lnTo>
                <a:lnTo>
                  <a:pt x="210207" y="645413"/>
                </a:lnTo>
                <a:close/>
              </a:path>
              <a:path w="221637" h="697991">
                <a:moveTo>
                  <a:pt x="206397" y="658113"/>
                </a:moveTo>
                <a:lnTo>
                  <a:pt x="206397" y="646175"/>
                </a:lnTo>
                <a:lnTo>
                  <a:pt x="205635" y="656843"/>
                </a:lnTo>
                <a:lnTo>
                  <a:pt x="196871" y="650847"/>
                </a:lnTo>
                <a:lnTo>
                  <a:pt x="190455" y="653993"/>
                </a:lnTo>
                <a:lnTo>
                  <a:pt x="198777" y="656843"/>
                </a:lnTo>
                <a:lnTo>
                  <a:pt x="206397" y="658113"/>
                </a:lnTo>
                <a:close/>
              </a:path>
              <a:path w="221637" h="697991">
                <a:moveTo>
                  <a:pt x="210207" y="52577"/>
                </a:moveTo>
                <a:lnTo>
                  <a:pt x="207921" y="39623"/>
                </a:lnTo>
                <a:lnTo>
                  <a:pt x="198777" y="41147"/>
                </a:lnTo>
                <a:lnTo>
                  <a:pt x="190457" y="43999"/>
                </a:lnTo>
                <a:lnTo>
                  <a:pt x="196871" y="47144"/>
                </a:lnTo>
                <a:lnTo>
                  <a:pt x="205635" y="41147"/>
                </a:lnTo>
                <a:lnTo>
                  <a:pt x="206397" y="51815"/>
                </a:lnTo>
                <a:lnTo>
                  <a:pt x="206397" y="53212"/>
                </a:lnTo>
                <a:lnTo>
                  <a:pt x="210207" y="52577"/>
                </a:lnTo>
                <a:close/>
              </a:path>
              <a:path w="221637" h="697991">
                <a:moveTo>
                  <a:pt x="206397" y="51815"/>
                </a:moveTo>
                <a:lnTo>
                  <a:pt x="205635" y="41147"/>
                </a:lnTo>
                <a:lnTo>
                  <a:pt x="196871" y="47144"/>
                </a:lnTo>
                <a:lnTo>
                  <a:pt x="206397" y="51815"/>
                </a:lnTo>
                <a:close/>
              </a:path>
              <a:path w="221637" h="697991">
                <a:moveTo>
                  <a:pt x="206397" y="646175"/>
                </a:moveTo>
                <a:lnTo>
                  <a:pt x="196871" y="650847"/>
                </a:lnTo>
                <a:lnTo>
                  <a:pt x="205635" y="656843"/>
                </a:lnTo>
                <a:lnTo>
                  <a:pt x="206397" y="6461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3060839" y="4838699"/>
            <a:ext cx="838200" cy="44196"/>
          </a:xfrm>
          <a:custGeom>
            <a:avLst/>
            <a:gdLst/>
            <a:ahLst/>
            <a:cxnLst/>
            <a:rect l="l" t="t" r="r" b="b"/>
            <a:pathLst>
              <a:path w="838200" h="44196">
                <a:moveTo>
                  <a:pt x="787145" y="6096"/>
                </a:moveTo>
                <a:lnTo>
                  <a:pt x="783122" y="0"/>
                </a:lnTo>
                <a:lnTo>
                  <a:pt x="0" y="0"/>
                </a:lnTo>
                <a:lnTo>
                  <a:pt x="0" y="12192"/>
                </a:lnTo>
                <a:lnTo>
                  <a:pt x="783122" y="12192"/>
                </a:lnTo>
                <a:lnTo>
                  <a:pt x="787145" y="6096"/>
                </a:lnTo>
                <a:close/>
              </a:path>
              <a:path w="838200" h="44196">
                <a:moveTo>
                  <a:pt x="838200" y="6096"/>
                </a:moveTo>
                <a:lnTo>
                  <a:pt x="762000" y="-32003"/>
                </a:lnTo>
                <a:lnTo>
                  <a:pt x="783122" y="0"/>
                </a:lnTo>
                <a:lnTo>
                  <a:pt x="787145" y="0"/>
                </a:lnTo>
                <a:lnTo>
                  <a:pt x="787145" y="31623"/>
                </a:lnTo>
                <a:lnTo>
                  <a:pt x="838200" y="6096"/>
                </a:lnTo>
                <a:close/>
              </a:path>
              <a:path w="838200" h="44196">
                <a:moveTo>
                  <a:pt x="787145" y="31623"/>
                </a:moveTo>
                <a:lnTo>
                  <a:pt x="787145" y="12192"/>
                </a:lnTo>
                <a:lnTo>
                  <a:pt x="783122" y="12192"/>
                </a:lnTo>
                <a:lnTo>
                  <a:pt x="762000" y="44196"/>
                </a:lnTo>
                <a:lnTo>
                  <a:pt x="787145" y="31623"/>
                </a:lnTo>
                <a:close/>
              </a:path>
              <a:path w="838200" h="44196">
                <a:moveTo>
                  <a:pt x="787145" y="6096"/>
                </a:moveTo>
                <a:lnTo>
                  <a:pt x="787145" y="0"/>
                </a:lnTo>
                <a:lnTo>
                  <a:pt x="783122" y="0"/>
                </a:lnTo>
                <a:lnTo>
                  <a:pt x="787145" y="6096"/>
                </a:lnTo>
                <a:close/>
              </a:path>
              <a:path w="838200" h="44196">
                <a:moveTo>
                  <a:pt x="787145" y="12192"/>
                </a:moveTo>
                <a:lnTo>
                  <a:pt x="787145" y="6096"/>
                </a:lnTo>
                <a:lnTo>
                  <a:pt x="783122" y="12192"/>
                </a:lnTo>
                <a:lnTo>
                  <a:pt x="787145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616335" y="4700270"/>
            <a:ext cx="119062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Input data bits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406757" y="4700270"/>
            <a:ext cx="1473200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Output coded bits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948567" y="4827270"/>
            <a:ext cx="233679" cy="3549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250" i="1">
                <a:latin typeface="Times New Roman"/>
                <a:cs typeface="Times New Roman"/>
              </a:rPr>
              <a:t>m</a:t>
            </a:r>
            <a:endParaRPr sz="225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147949" y="3932682"/>
            <a:ext cx="243204" cy="403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250" spc="-85" i="1">
                <a:latin typeface="Times New Roman"/>
                <a:cs typeface="Times New Roman"/>
              </a:rPr>
              <a:t>u</a:t>
            </a:r>
            <a:r>
              <a:rPr dirty="0" smtClean="0" baseline="-23504" sz="1950" spc="7">
                <a:latin typeface="Times New Roman"/>
                <a:cs typeface="Times New Roman"/>
              </a:rPr>
              <a:t>1</a:t>
            </a:r>
            <a:endParaRPr baseline="-23504" sz="195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130423" y="5228082"/>
            <a:ext cx="260985" cy="403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250" spc="60" i="1">
                <a:latin typeface="Times New Roman"/>
                <a:cs typeface="Times New Roman"/>
              </a:rPr>
              <a:t>u</a:t>
            </a:r>
            <a:r>
              <a:rPr dirty="0" smtClean="0" baseline="-23504" sz="1950" spc="7">
                <a:latin typeface="Times New Roman"/>
                <a:cs typeface="Times New Roman"/>
              </a:rPr>
              <a:t>2</a:t>
            </a:r>
            <a:endParaRPr baseline="-23504" sz="195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6493440" y="3930396"/>
            <a:ext cx="72586" cy="457037"/>
          </a:xfrm>
          <a:custGeom>
            <a:avLst/>
            <a:gdLst/>
            <a:ahLst/>
            <a:cxnLst/>
            <a:rect l="l" t="t" r="r" b="b"/>
            <a:pathLst>
              <a:path w="72586" h="457037">
                <a:moveTo>
                  <a:pt x="72586" y="0"/>
                </a:moveTo>
                <a:lnTo>
                  <a:pt x="38494" y="20835"/>
                </a:lnTo>
                <a:lnTo>
                  <a:pt x="34486" y="190500"/>
                </a:lnTo>
                <a:lnTo>
                  <a:pt x="31852" y="204665"/>
                </a:lnTo>
                <a:lnTo>
                  <a:pt x="24587" y="216348"/>
                </a:lnTo>
                <a:lnTo>
                  <a:pt x="13650" y="224591"/>
                </a:lnTo>
                <a:lnTo>
                  <a:pt x="0" y="228437"/>
                </a:lnTo>
                <a:lnTo>
                  <a:pt x="12696" y="231405"/>
                </a:lnTo>
                <a:lnTo>
                  <a:pt x="23622" y="239345"/>
                </a:lnTo>
                <a:lnTo>
                  <a:pt x="31356" y="251177"/>
                </a:lnTo>
                <a:lnTo>
                  <a:pt x="34476" y="265819"/>
                </a:lnTo>
                <a:lnTo>
                  <a:pt x="34486" y="419100"/>
                </a:lnTo>
                <a:lnTo>
                  <a:pt x="37120" y="433265"/>
                </a:lnTo>
                <a:lnTo>
                  <a:pt x="44385" y="444948"/>
                </a:lnTo>
                <a:lnTo>
                  <a:pt x="55321" y="453191"/>
                </a:lnTo>
                <a:lnTo>
                  <a:pt x="68972" y="45703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6493440" y="5301996"/>
            <a:ext cx="72586" cy="457037"/>
          </a:xfrm>
          <a:custGeom>
            <a:avLst/>
            <a:gdLst/>
            <a:ahLst/>
            <a:cxnLst/>
            <a:rect l="l" t="t" r="r" b="b"/>
            <a:pathLst>
              <a:path w="72586" h="457037">
                <a:moveTo>
                  <a:pt x="72586" y="0"/>
                </a:moveTo>
                <a:lnTo>
                  <a:pt x="38494" y="20835"/>
                </a:lnTo>
                <a:lnTo>
                  <a:pt x="34486" y="190500"/>
                </a:lnTo>
                <a:lnTo>
                  <a:pt x="31852" y="204665"/>
                </a:lnTo>
                <a:lnTo>
                  <a:pt x="24587" y="216348"/>
                </a:lnTo>
                <a:lnTo>
                  <a:pt x="13650" y="224591"/>
                </a:lnTo>
                <a:lnTo>
                  <a:pt x="0" y="228437"/>
                </a:lnTo>
                <a:lnTo>
                  <a:pt x="12696" y="231405"/>
                </a:lnTo>
                <a:lnTo>
                  <a:pt x="23622" y="239345"/>
                </a:lnTo>
                <a:lnTo>
                  <a:pt x="31356" y="251177"/>
                </a:lnTo>
                <a:lnTo>
                  <a:pt x="34476" y="265819"/>
                </a:lnTo>
                <a:lnTo>
                  <a:pt x="34486" y="419100"/>
                </a:lnTo>
                <a:lnTo>
                  <a:pt x="37120" y="433265"/>
                </a:lnTo>
                <a:lnTo>
                  <a:pt x="44385" y="444948"/>
                </a:lnTo>
                <a:lnTo>
                  <a:pt x="55321" y="453191"/>
                </a:lnTo>
                <a:lnTo>
                  <a:pt x="68972" y="45703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6629533" y="4031996"/>
            <a:ext cx="2068195" cy="6508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First coded bit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87"/>
              </a:spcBef>
            </a:pPr>
            <a:endParaRPr sz="1100"/>
          </a:p>
          <a:p>
            <a:pPr marL="86233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(Branch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0">
                <a:latin typeface="Times New Roman"/>
                <a:cs typeface="Times New Roman"/>
              </a:rPr>
              <a:t>word)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 spc="-10">
                <a:latin typeface="Tahoma"/>
                <a:cs typeface="Tahoma"/>
              </a:rPr>
              <a:t>10</a:t>
            </a:fld>
            <a:endParaRPr sz="1400">
              <a:latin typeface="Tahoma"/>
              <a:cs typeface="Tahom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629533" y="4820411"/>
            <a:ext cx="1845310" cy="838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2700">
              <a:lnSpc>
                <a:spcPct val="100000"/>
              </a:lnSpc>
            </a:pPr>
            <a:r>
              <a:rPr dirty="0" smtClean="0" sz="2250" spc="-85" i="1">
                <a:latin typeface="Times New Roman"/>
                <a:cs typeface="Times New Roman"/>
              </a:rPr>
              <a:t>u</a:t>
            </a:r>
            <a:r>
              <a:rPr dirty="0" smtClean="0" baseline="-23504" sz="1950" spc="172">
                <a:latin typeface="Times New Roman"/>
                <a:cs typeface="Times New Roman"/>
              </a:rPr>
              <a:t>1</a:t>
            </a:r>
            <a:r>
              <a:rPr dirty="0" smtClean="0" sz="2250" spc="0">
                <a:latin typeface="Times New Roman"/>
                <a:cs typeface="Times New Roman"/>
              </a:rPr>
              <a:t>,</a:t>
            </a:r>
            <a:r>
              <a:rPr dirty="0" smtClean="0" sz="2250" spc="-350">
                <a:latin typeface="Times New Roman"/>
                <a:cs typeface="Times New Roman"/>
              </a:rPr>
              <a:t> </a:t>
            </a:r>
            <a:r>
              <a:rPr dirty="0" smtClean="0" sz="2250" spc="60" i="1">
                <a:latin typeface="Times New Roman"/>
                <a:cs typeface="Times New Roman"/>
              </a:rPr>
              <a:t>u</a:t>
            </a:r>
            <a:r>
              <a:rPr dirty="0" smtClean="0" baseline="-23504" sz="1950" spc="7">
                <a:latin typeface="Times New Roman"/>
                <a:cs typeface="Times New Roman"/>
              </a:rPr>
              <a:t>2</a:t>
            </a:r>
            <a:endParaRPr baseline="-23504" sz="195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41"/>
              </a:spcBef>
            </a:pPr>
            <a:endParaRPr sz="85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600" spc="-5">
                <a:latin typeface="Times New Roman"/>
                <a:cs typeface="Times New Roman"/>
              </a:rPr>
              <a:t>Secon</a:t>
            </a:r>
            <a:r>
              <a:rPr dirty="0" smtClean="0" sz="1600" spc="0">
                <a:latin typeface="Times New Roman"/>
                <a:cs typeface="Times New Roman"/>
              </a:rPr>
              <a:t>d </a:t>
            </a:r>
            <a:r>
              <a:rPr dirty="0" smtClean="0" sz="1600" spc="-5">
                <a:latin typeface="Times New Roman"/>
                <a:cs typeface="Times New Roman"/>
              </a:rPr>
              <a:t>code</a:t>
            </a:r>
            <a:r>
              <a:rPr dirty="0" smtClean="0" sz="1600" spc="0">
                <a:latin typeface="Times New Roman"/>
                <a:cs typeface="Times New Roman"/>
              </a:rPr>
              <a:t>d </a:t>
            </a:r>
            <a:r>
              <a:rPr dirty="0" smtClean="0" sz="1600" spc="-5">
                <a:latin typeface="Times New Roman"/>
                <a:cs typeface="Times New Roman"/>
              </a:rPr>
              <a:t>bit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05133" y="567690"/>
            <a:ext cx="6581140" cy="5486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4315"/>
              </a:lnSpc>
            </a:pPr>
            <a:r>
              <a:rPr dirty="0" smtClean="0" sz="3600">
                <a:solidFill>
                  <a:srgbClr val="FF0065"/>
                </a:solidFill>
                <a:latin typeface="Tahoma"/>
                <a:cs typeface="Tahoma"/>
              </a:rPr>
              <a:t>A Rate ½ </a:t>
            </a:r>
            <a:r>
              <a:rPr dirty="0" smtClean="0" sz="3600" spc="-5">
                <a:solidFill>
                  <a:srgbClr val="FF0065"/>
                </a:solidFill>
                <a:latin typeface="Tahoma"/>
                <a:cs typeface="Tahoma"/>
              </a:rPr>
              <a:t>C</a:t>
            </a:r>
            <a:r>
              <a:rPr dirty="0" smtClean="0" sz="3600" spc="0">
                <a:solidFill>
                  <a:srgbClr val="FF0065"/>
                </a:solidFill>
                <a:latin typeface="Tahoma"/>
                <a:cs typeface="Tahoma"/>
              </a:rPr>
              <a:t>onvolutional encoder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63731" y="2634995"/>
            <a:ext cx="190081" cy="166230"/>
          </a:xfrm>
          <a:custGeom>
            <a:avLst/>
            <a:gdLst/>
            <a:ahLst/>
            <a:cxnLst/>
            <a:rect l="l" t="t" r="r" b="b"/>
            <a:pathLst>
              <a:path w="190081" h="166230">
                <a:moveTo>
                  <a:pt x="94772" y="0"/>
                </a:moveTo>
                <a:lnTo>
                  <a:pt x="50495" y="9306"/>
                </a:lnTo>
                <a:lnTo>
                  <a:pt x="17174" y="34093"/>
                </a:lnTo>
                <a:lnTo>
                  <a:pt x="0" y="69666"/>
                </a:lnTo>
                <a:lnTo>
                  <a:pt x="754" y="85667"/>
                </a:lnTo>
                <a:lnTo>
                  <a:pt x="14929" y="126051"/>
                </a:lnTo>
                <a:lnTo>
                  <a:pt x="43674" y="153535"/>
                </a:lnTo>
                <a:lnTo>
                  <a:pt x="82747" y="166230"/>
                </a:lnTo>
                <a:lnTo>
                  <a:pt x="100133" y="165456"/>
                </a:lnTo>
                <a:lnTo>
                  <a:pt x="144693" y="152779"/>
                </a:lnTo>
                <a:lnTo>
                  <a:pt x="175631" y="127458"/>
                </a:lnTo>
                <a:lnTo>
                  <a:pt x="190081" y="93204"/>
                </a:lnTo>
                <a:lnTo>
                  <a:pt x="189126" y="77870"/>
                </a:lnTo>
                <a:lnTo>
                  <a:pt x="173831" y="38785"/>
                </a:lnTo>
                <a:lnTo>
                  <a:pt x="143617" y="12079"/>
                </a:lnTo>
                <a:lnTo>
                  <a:pt x="103277" y="329"/>
                </a:lnTo>
                <a:lnTo>
                  <a:pt x="94772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2562491" y="2718054"/>
            <a:ext cx="192024" cy="0"/>
          </a:xfrm>
          <a:custGeom>
            <a:avLst/>
            <a:gdLst/>
            <a:ahLst/>
            <a:cxnLst/>
            <a:rect l="l" t="t" r="r" b="b"/>
            <a:pathLst>
              <a:path w="192024" h="0">
                <a:moveTo>
                  <a:pt x="0" y="0"/>
                </a:moveTo>
                <a:lnTo>
                  <a:pt x="19202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2659646" y="2468117"/>
            <a:ext cx="0" cy="333755"/>
          </a:xfrm>
          <a:custGeom>
            <a:avLst/>
            <a:gdLst/>
            <a:ahLst/>
            <a:cxnLst/>
            <a:rect l="l" t="t" r="r" b="b"/>
            <a:pathLst>
              <a:path w="0" h="333755">
                <a:moveTo>
                  <a:pt x="0" y="0"/>
                </a:moveTo>
                <a:lnTo>
                  <a:pt x="0" y="333755"/>
                </a:lnTo>
              </a:path>
            </a:pathLst>
          </a:custGeom>
          <a:ln w="1498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2315603" y="2760726"/>
            <a:ext cx="242316" cy="171450"/>
          </a:xfrm>
          <a:custGeom>
            <a:avLst/>
            <a:gdLst/>
            <a:ahLst/>
            <a:cxnLst/>
            <a:rect l="l" t="t" r="r" b="b"/>
            <a:pathLst>
              <a:path w="242316" h="171450">
                <a:moveTo>
                  <a:pt x="183000" y="48540"/>
                </a:moveTo>
                <a:lnTo>
                  <a:pt x="176089" y="38597"/>
                </a:lnTo>
                <a:lnTo>
                  <a:pt x="0" y="160782"/>
                </a:lnTo>
                <a:lnTo>
                  <a:pt x="7620" y="171450"/>
                </a:lnTo>
                <a:lnTo>
                  <a:pt x="183000" y="48540"/>
                </a:lnTo>
                <a:close/>
              </a:path>
              <a:path w="242316" h="171450">
                <a:moveTo>
                  <a:pt x="242315" y="0"/>
                </a:moveTo>
                <a:lnTo>
                  <a:pt x="157734" y="12192"/>
                </a:lnTo>
                <a:lnTo>
                  <a:pt x="176089" y="38597"/>
                </a:lnTo>
                <a:lnTo>
                  <a:pt x="186690" y="31242"/>
                </a:lnTo>
                <a:lnTo>
                  <a:pt x="193548" y="41148"/>
                </a:lnTo>
                <a:lnTo>
                  <a:pt x="193548" y="63713"/>
                </a:lnTo>
                <a:lnTo>
                  <a:pt x="201168" y="74676"/>
                </a:lnTo>
                <a:lnTo>
                  <a:pt x="242315" y="0"/>
                </a:lnTo>
                <a:close/>
              </a:path>
              <a:path w="242316" h="171450">
                <a:moveTo>
                  <a:pt x="193548" y="41148"/>
                </a:moveTo>
                <a:lnTo>
                  <a:pt x="186690" y="31242"/>
                </a:lnTo>
                <a:lnTo>
                  <a:pt x="176089" y="38597"/>
                </a:lnTo>
                <a:lnTo>
                  <a:pt x="183000" y="48540"/>
                </a:lnTo>
                <a:lnTo>
                  <a:pt x="193548" y="41148"/>
                </a:lnTo>
                <a:close/>
              </a:path>
              <a:path w="242316" h="171450">
                <a:moveTo>
                  <a:pt x="193548" y="63713"/>
                </a:moveTo>
                <a:lnTo>
                  <a:pt x="193548" y="41148"/>
                </a:lnTo>
                <a:lnTo>
                  <a:pt x="183000" y="48540"/>
                </a:lnTo>
                <a:lnTo>
                  <a:pt x="193548" y="637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2749943" y="2760726"/>
            <a:ext cx="241553" cy="171450"/>
          </a:xfrm>
          <a:custGeom>
            <a:avLst/>
            <a:gdLst/>
            <a:ahLst/>
            <a:cxnLst/>
            <a:rect l="l" t="t" r="r" b="b"/>
            <a:pathLst>
              <a:path w="241553" h="171450">
                <a:moveTo>
                  <a:pt x="83819" y="12192"/>
                </a:moveTo>
                <a:lnTo>
                  <a:pt x="0" y="0"/>
                </a:lnTo>
                <a:lnTo>
                  <a:pt x="40385" y="74676"/>
                </a:lnTo>
                <a:lnTo>
                  <a:pt x="48005" y="63713"/>
                </a:lnTo>
                <a:lnTo>
                  <a:pt x="48005" y="41148"/>
                </a:lnTo>
                <a:lnTo>
                  <a:pt x="55625" y="31242"/>
                </a:lnTo>
                <a:lnTo>
                  <a:pt x="65699" y="38260"/>
                </a:lnTo>
                <a:lnTo>
                  <a:pt x="83819" y="12192"/>
                </a:lnTo>
                <a:close/>
              </a:path>
              <a:path w="241553" h="171450">
                <a:moveTo>
                  <a:pt x="65699" y="38260"/>
                </a:moveTo>
                <a:lnTo>
                  <a:pt x="55625" y="31242"/>
                </a:lnTo>
                <a:lnTo>
                  <a:pt x="48005" y="41148"/>
                </a:lnTo>
                <a:lnTo>
                  <a:pt x="58553" y="48540"/>
                </a:lnTo>
                <a:lnTo>
                  <a:pt x="65699" y="38260"/>
                </a:lnTo>
                <a:close/>
              </a:path>
              <a:path w="241553" h="171450">
                <a:moveTo>
                  <a:pt x="58553" y="48540"/>
                </a:moveTo>
                <a:lnTo>
                  <a:pt x="48005" y="41148"/>
                </a:lnTo>
                <a:lnTo>
                  <a:pt x="48005" y="63713"/>
                </a:lnTo>
                <a:lnTo>
                  <a:pt x="58553" y="48540"/>
                </a:lnTo>
                <a:close/>
              </a:path>
              <a:path w="241553" h="171450">
                <a:moveTo>
                  <a:pt x="241553" y="160782"/>
                </a:moveTo>
                <a:lnTo>
                  <a:pt x="65699" y="38260"/>
                </a:lnTo>
                <a:lnTo>
                  <a:pt x="58553" y="48540"/>
                </a:lnTo>
                <a:lnTo>
                  <a:pt x="233933" y="171450"/>
                </a:lnTo>
                <a:lnTo>
                  <a:pt x="241553" y="16078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2615069" y="2801873"/>
            <a:ext cx="76200" cy="417575"/>
          </a:xfrm>
          <a:custGeom>
            <a:avLst/>
            <a:gdLst/>
            <a:ahLst/>
            <a:cxnLst/>
            <a:rect l="l" t="t" r="r" b="b"/>
            <a:pathLst>
              <a:path w="76200" h="417575">
                <a:moveTo>
                  <a:pt x="76200" y="76200"/>
                </a:moveTo>
                <a:lnTo>
                  <a:pt x="38100" y="0"/>
                </a:lnTo>
                <a:lnTo>
                  <a:pt x="0" y="76200"/>
                </a:lnTo>
                <a:lnTo>
                  <a:pt x="31242" y="76200"/>
                </a:lnTo>
                <a:lnTo>
                  <a:pt x="31242" y="63245"/>
                </a:lnTo>
                <a:lnTo>
                  <a:pt x="44196" y="63245"/>
                </a:lnTo>
                <a:lnTo>
                  <a:pt x="44196" y="76200"/>
                </a:lnTo>
                <a:lnTo>
                  <a:pt x="76200" y="76200"/>
                </a:lnTo>
                <a:close/>
              </a:path>
              <a:path w="76200" h="417575">
                <a:moveTo>
                  <a:pt x="44196" y="76200"/>
                </a:moveTo>
                <a:lnTo>
                  <a:pt x="44196" y="63245"/>
                </a:lnTo>
                <a:lnTo>
                  <a:pt x="31242" y="63245"/>
                </a:lnTo>
                <a:lnTo>
                  <a:pt x="31242" y="76200"/>
                </a:lnTo>
                <a:lnTo>
                  <a:pt x="44196" y="76200"/>
                </a:lnTo>
                <a:close/>
              </a:path>
              <a:path w="76200" h="417575">
                <a:moveTo>
                  <a:pt x="44196" y="417575"/>
                </a:moveTo>
                <a:lnTo>
                  <a:pt x="44196" y="76200"/>
                </a:lnTo>
                <a:lnTo>
                  <a:pt x="31242" y="76200"/>
                </a:lnTo>
                <a:lnTo>
                  <a:pt x="31242" y="417575"/>
                </a:lnTo>
                <a:lnTo>
                  <a:pt x="44196" y="417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2563731" y="3888325"/>
            <a:ext cx="190183" cy="165514"/>
          </a:xfrm>
          <a:custGeom>
            <a:avLst/>
            <a:gdLst/>
            <a:ahLst/>
            <a:cxnLst/>
            <a:rect l="l" t="t" r="r" b="b"/>
            <a:pathLst>
              <a:path w="190183" h="165514">
                <a:moveTo>
                  <a:pt x="94772" y="165514"/>
                </a:moveTo>
                <a:lnTo>
                  <a:pt x="50495" y="156352"/>
                </a:lnTo>
                <a:lnTo>
                  <a:pt x="17174" y="131749"/>
                </a:lnTo>
                <a:lnTo>
                  <a:pt x="0" y="96032"/>
                </a:lnTo>
                <a:lnTo>
                  <a:pt x="759" y="80131"/>
                </a:lnTo>
                <a:lnTo>
                  <a:pt x="15017" y="39945"/>
                </a:lnTo>
                <a:lnTo>
                  <a:pt x="43915" y="12574"/>
                </a:lnTo>
                <a:lnTo>
                  <a:pt x="83171" y="0"/>
                </a:lnTo>
                <a:lnTo>
                  <a:pt x="100552" y="796"/>
                </a:lnTo>
                <a:lnTo>
                  <a:pt x="145109" y="13606"/>
                </a:lnTo>
                <a:lnTo>
                  <a:pt x="175977" y="39038"/>
                </a:lnTo>
                <a:lnTo>
                  <a:pt x="190183" y="73218"/>
                </a:lnTo>
                <a:lnTo>
                  <a:pt x="189191" y="88573"/>
                </a:lnTo>
                <a:lnTo>
                  <a:pt x="173690" y="127513"/>
                </a:lnTo>
                <a:lnTo>
                  <a:pt x="143177" y="153879"/>
                </a:lnTo>
                <a:lnTo>
                  <a:pt x="102507" y="165247"/>
                </a:lnTo>
                <a:lnTo>
                  <a:pt x="94772" y="165514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2562491" y="3970782"/>
            <a:ext cx="192024" cy="0"/>
          </a:xfrm>
          <a:custGeom>
            <a:avLst/>
            <a:gdLst/>
            <a:ahLst/>
            <a:cxnLst/>
            <a:rect l="l" t="t" r="r" b="b"/>
            <a:pathLst>
              <a:path w="192024" h="0">
                <a:moveTo>
                  <a:pt x="0" y="0"/>
                </a:moveTo>
                <a:lnTo>
                  <a:pt x="19202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2659646" y="3887723"/>
            <a:ext cx="0" cy="332994"/>
          </a:xfrm>
          <a:custGeom>
            <a:avLst/>
            <a:gdLst/>
            <a:ahLst/>
            <a:cxnLst/>
            <a:rect l="l" t="t" r="r" b="b"/>
            <a:pathLst>
              <a:path w="0" h="332994">
                <a:moveTo>
                  <a:pt x="0" y="0"/>
                </a:moveTo>
                <a:lnTo>
                  <a:pt x="0" y="332994"/>
                </a:lnTo>
              </a:path>
            </a:pathLst>
          </a:custGeom>
          <a:ln w="1498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2315603" y="3756659"/>
            <a:ext cx="242315" cy="172212"/>
          </a:xfrm>
          <a:custGeom>
            <a:avLst/>
            <a:gdLst/>
            <a:ahLst/>
            <a:cxnLst/>
            <a:rect l="l" t="t" r="r" b="b"/>
            <a:pathLst>
              <a:path w="242315" h="172212">
                <a:moveTo>
                  <a:pt x="183356" y="123159"/>
                </a:moveTo>
                <a:lnTo>
                  <a:pt x="7619" y="0"/>
                </a:lnTo>
                <a:lnTo>
                  <a:pt x="0" y="10668"/>
                </a:lnTo>
                <a:lnTo>
                  <a:pt x="176109" y="133585"/>
                </a:lnTo>
                <a:lnTo>
                  <a:pt x="183356" y="123159"/>
                </a:lnTo>
                <a:close/>
              </a:path>
              <a:path w="242315" h="172212">
                <a:moveTo>
                  <a:pt x="193547" y="165182"/>
                </a:moveTo>
                <a:lnTo>
                  <a:pt x="193547" y="130301"/>
                </a:lnTo>
                <a:lnTo>
                  <a:pt x="186689" y="140970"/>
                </a:lnTo>
                <a:lnTo>
                  <a:pt x="176109" y="133585"/>
                </a:lnTo>
                <a:lnTo>
                  <a:pt x="157733" y="160020"/>
                </a:lnTo>
                <a:lnTo>
                  <a:pt x="193547" y="165182"/>
                </a:lnTo>
                <a:close/>
              </a:path>
              <a:path w="242315" h="172212">
                <a:moveTo>
                  <a:pt x="193547" y="130301"/>
                </a:moveTo>
                <a:lnTo>
                  <a:pt x="183356" y="123159"/>
                </a:lnTo>
                <a:lnTo>
                  <a:pt x="176109" y="133585"/>
                </a:lnTo>
                <a:lnTo>
                  <a:pt x="186689" y="140970"/>
                </a:lnTo>
                <a:lnTo>
                  <a:pt x="193547" y="130301"/>
                </a:lnTo>
                <a:close/>
              </a:path>
              <a:path w="242315" h="172212">
                <a:moveTo>
                  <a:pt x="242315" y="172211"/>
                </a:moveTo>
                <a:lnTo>
                  <a:pt x="201167" y="97535"/>
                </a:lnTo>
                <a:lnTo>
                  <a:pt x="183356" y="123159"/>
                </a:lnTo>
                <a:lnTo>
                  <a:pt x="193547" y="130301"/>
                </a:lnTo>
                <a:lnTo>
                  <a:pt x="193547" y="165182"/>
                </a:lnTo>
                <a:lnTo>
                  <a:pt x="242315" y="17221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2749943" y="3756659"/>
            <a:ext cx="241554" cy="172212"/>
          </a:xfrm>
          <a:custGeom>
            <a:avLst/>
            <a:gdLst/>
            <a:ahLst/>
            <a:cxnLst/>
            <a:rect l="l" t="t" r="r" b="b"/>
            <a:pathLst>
              <a:path w="241554" h="172212">
                <a:moveTo>
                  <a:pt x="58197" y="123159"/>
                </a:moveTo>
                <a:lnTo>
                  <a:pt x="40386" y="97535"/>
                </a:lnTo>
                <a:lnTo>
                  <a:pt x="0" y="172211"/>
                </a:lnTo>
                <a:lnTo>
                  <a:pt x="48006" y="165229"/>
                </a:lnTo>
                <a:lnTo>
                  <a:pt x="48006" y="130301"/>
                </a:lnTo>
                <a:lnTo>
                  <a:pt x="58197" y="123159"/>
                </a:lnTo>
                <a:close/>
              </a:path>
              <a:path w="241554" h="172212">
                <a:moveTo>
                  <a:pt x="65680" y="133923"/>
                </a:moveTo>
                <a:lnTo>
                  <a:pt x="58197" y="123159"/>
                </a:lnTo>
                <a:lnTo>
                  <a:pt x="48006" y="130301"/>
                </a:lnTo>
                <a:lnTo>
                  <a:pt x="55626" y="140969"/>
                </a:lnTo>
                <a:lnTo>
                  <a:pt x="65680" y="133923"/>
                </a:lnTo>
                <a:close/>
              </a:path>
              <a:path w="241554" h="172212">
                <a:moveTo>
                  <a:pt x="83820" y="160019"/>
                </a:moveTo>
                <a:lnTo>
                  <a:pt x="65680" y="133923"/>
                </a:lnTo>
                <a:lnTo>
                  <a:pt x="55626" y="140969"/>
                </a:lnTo>
                <a:lnTo>
                  <a:pt x="48006" y="130301"/>
                </a:lnTo>
                <a:lnTo>
                  <a:pt x="48006" y="165229"/>
                </a:lnTo>
                <a:lnTo>
                  <a:pt x="83820" y="160019"/>
                </a:lnTo>
                <a:close/>
              </a:path>
              <a:path w="241554" h="172212">
                <a:moveTo>
                  <a:pt x="241554" y="10667"/>
                </a:moveTo>
                <a:lnTo>
                  <a:pt x="233934" y="0"/>
                </a:lnTo>
                <a:lnTo>
                  <a:pt x="58197" y="123159"/>
                </a:lnTo>
                <a:lnTo>
                  <a:pt x="65680" y="133923"/>
                </a:lnTo>
                <a:lnTo>
                  <a:pt x="241554" y="106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2660789" y="4220717"/>
            <a:ext cx="857249" cy="0"/>
          </a:xfrm>
          <a:custGeom>
            <a:avLst/>
            <a:gdLst/>
            <a:ahLst/>
            <a:cxnLst/>
            <a:rect l="l" t="t" r="r" b="b"/>
            <a:pathLst>
              <a:path w="857250" h="0">
                <a:moveTo>
                  <a:pt x="0" y="0"/>
                </a:moveTo>
                <a:lnTo>
                  <a:pt x="85725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2660789" y="2468117"/>
            <a:ext cx="857249" cy="0"/>
          </a:xfrm>
          <a:custGeom>
            <a:avLst/>
            <a:gdLst/>
            <a:ahLst/>
            <a:cxnLst/>
            <a:rect l="l" t="t" r="r" b="b"/>
            <a:pathLst>
              <a:path w="857250" h="0">
                <a:moveTo>
                  <a:pt x="0" y="0"/>
                </a:moveTo>
                <a:lnTo>
                  <a:pt x="85725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474349" y="2468117"/>
            <a:ext cx="75694" cy="665063"/>
          </a:xfrm>
          <a:custGeom>
            <a:avLst/>
            <a:gdLst/>
            <a:ahLst/>
            <a:cxnLst/>
            <a:rect l="l" t="t" r="r" b="b"/>
            <a:pathLst>
              <a:path w="75694" h="665063">
                <a:moveTo>
                  <a:pt x="75694" y="627126"/>
                </a:moveTo>
                <a:lnTo>
                  <a:pt x="45765" y="591666"/>
                </a:lnTo>
                <a:lnTo>
                  <a:pt x="29124" y="589989"/>
                </a:lnTo>
                <a:lnTo>
                  <a:pt x="17284" y="595206"/>
                </a:lnTo>
                <a:lnTo>
                  <a:pt x="7974" y="604516"/>
                </a:lnTo>
                <a:lnTo>
                  <a:pt x="1957" y="617427"/>
                </a:lnTo>
                <a:lnTo>
                  <a:pt x="0" y="633449"/>
                </a:lnTo>
                <a:lnTo>
                  <a:pt x="4534" y="646100"/>
                </a:lnTo>
                <a:lnTo>
                  <a:pt x="13288" y="656148"/>
                </a:lnTo>
                <a:lnTo>
                  <a:pt x="25671" y="662749"/>
                </a:lnTo>
                <a:lnTo>
                  <a:pt x="30736" y="663509"/>
                </a:lnTo>
                <a:lnTo>
                  <a:pt x="30736" y="627126"/>
                </a:lnTo>
                <a:lnTo>
                  <a:pt x="43690" y="627126"/>
                </a:lnTo>
                <a:lnTo>
                  <a:pt x="43690" y="664319"/>
                </a:lnTo>
                <a:lnTo>
                  <a:pt x="54523" y="661217"/>
                </a:lnTo>
                <a:lnTo>
                  <a:pt x="65526" y="652974"/>
                </a:lnTo>
                <a:lnTo>
                  <a:pt x="72962" y="641291"/>
                </a:lnTo>
                <a:lnTo>
                  <a:pt x="75694" y="627126"/>
                </a:lnTo>
                <a:close/>
              </a:path>
              <a:path w="75694" h="665063">
                <a:moveTo>
                  <a:pt x="43690" y="591457"/>
                </a:moveTo>
                <a:lnTo>
                  <a:pt x="43690" y="0"/>
                </a:lnTo>
                <a:lnTo>
                  <a:pt x="30736" y="0"/>
                </a:lnTo>
                <a:lnTo>
                  <a:pt x="30736" y="590152"/>
                </a:lnTo>
                <a:lnTo>
                  <a:pt x="43690" y="591457"/>
                </a:lnTo>
                <a:close/>
              </a:path>
              <a:path w="75694" h="665063">
                <a:moveTo>
                  <a:pt x="43690" y="664319"/>
                </a:moveTo>
                <a:lnTo>
                  <a:pt x="43690" y="627126"/>
                </a:lnTo>
                <a:lnTo>
                  <a:pt x="30736" y="627126"/>
                </a:lnTo>
                <a:lnTo>
                  <a:pt x="30736" y="663509"/>
                </a:lnTo>
                <a:lnTo>
                  <a:pt x="41091" y="665063"/>
                </a:lnTo>
                <a:lnTo>
                  <a:pt x="43690" y="6643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473843" y="3557185"/>
            <a:ext cx="75658" cy="663532"/>
          </a:xfrm>
          <a:custGeom>
            <a:avLst/>
            <a:gdLst/>
            <a:ahLst/>
            <a:cxnLst/>
            <a:rect l="l" t="t" r="r" b="b"/>
            <a:pathLst>
              <a:path w="75658" h="663532">
                <a:moveTo>
                  <a:pt x="75658" y="31709"/>
                </a:moveTo>
                <a:lnTo>
                  <a:pt x="70959" y="19239"/>
                </a:lnTo>
                <a:lnTo>
                  <a:pt x="62039" y="9136"/>
                </a:lnTo>
                <a:lnTo>
                  <a:pt x="49637" y="2392"/>
                </a:lnTo>
                <a:lnTo>
                  <a:pt x="34486" y="0"/>
                </a:lnTo>
                <a:lnTo>
                  <a:pt x="20835" y="3977"/>
                </a:lnTo>
                <a:lnTo>
                  <a:pt x="9898" y="12383"/>
                </a:lnTo>
                <a:lnTo>
                  <a:pt x="2634" y="24080"/>
                </a:lnTo>
                <a:lnTo>
                  <a:pt x="0" y="37930"/>
                </a:lnTo>
                <a:lnTo>
                  <a:pt x="1285" y="47819"/>
                </a:lnTo>
                <a:lnTo>
                  <a:pt x="6706" y="59104"/>
                </a:lnTo>
                <a:lnTo>
                  <a:pt x="16161" y="67899"/>
                </a:lnTo>
                <a:lnTo>
                  <a:pt x="29430" y="73478"/>
                </a:lnTo>
                <a:lnTo>
                  <a:pt x="31242" y="73653"/>
                </a:lnTo>
                <a:lnTo>
                  <a:pt x="31242" y="37930"/>
                </a:lnTo>
                <a:lnTo>
                  <a:pt x="44196" y="37930"/>
                </a:lnTo>
                <a:lnTo>
                  <a:pt x="44196" y="74911"/>
                </a:lnTo>
                <a:lnTo>
                  <a:pt x="46291" y="75114"/>
                </a:lnTo>
                <a:lnTo>
                  <a:pt x="58040" y="70057"/>
                </a:lnTo>
                <a:lnTo>
                  <a:pt x="67456" y="60897"/>
                </a:lnTo>
                <a:lnTo>
                  <a:pt x="73632" y="47994"/>
                </a:lnTo>
                <a:lnTo>
                  <a:pt x="75658" y="31709"/>
                </a:lnTo>
                <a:close/>
              </a:path>
              <a:path w="75658" h="663532">
                <a:moveTo>
                  <a:pt x="44196" y="74911"/>
                </a:moveTo>
                <a:lnTo>
                  <a:pt x="44196" y="37930"/>
                </a:lnTo>
                <a:lnTo>
                  <a:pt x="31242" y="37930"/>
                </a:lnTo>
                <a:lnTo>
                  <a:pt x="31242" y="73653"/>
                </a:lnTo>
                <a:lnTo>
                  <a:pt x="44196" y="74911"/>
                </a:lnTo>
                <a:close/>
              </a:path>
              <a:path w="75658" h="663532">
                <a:moveTo>
                  <a:pt x="44196" y="663532"/>
                </a:moveTo>
                <a:lnTo>
                  <a:pt x="44196" y="74911"/>
                </a:lnTo>
                <a:lnTo>
                  <a:pt x="31242" y="73653"/>
                </a:lnTo>
                <a:lnTo>
                  <a:pt x="31242" y="663532"/>
                </a:lnTo>
                <a:lnTo>
                  <a:pt x="44196" y="6635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797693" y="3338321"/>
            <a:ext cx="523493" cy="44195"/>
          </a:xfrm>
          <a:custGeom>
            <a:avLst/>
            <a:gdLst/>
            <a:ahLst/>
            <a:cxnLst/>
            <a:rect l="l" t="t" r="r" b="b"/>
            <a:pathLst>
              <a:path w="523493" h="44195">
                <a:moveTo>
                  <a:pt x="472439" y="6095"/>
                </a:moveTo>
                <a:lnTo>
                  <a:pt x="468416" y="0"/>
                </a:lnTo>
                <a:lnTo>
                  <a:pt x="0" y="0"/>
                </a:lnTo>
                <a:lnTo>
                  <a:pt x="0" y="12953"/>
                </a:lnTo>
                <a:lnTo>
                  <a:pt x="467913" y="12953"/>
                </a:lnTo>
                <a:lnTo>
                  <a:pt x="472439" y="6095"/>
                </a:lnTo>
                <a:close/>
              </a:path>
              <a:path w="523493" h="44195">
                <a:moveTo>
                  <a:pt x="523493" y="6095"/>
                </a:moveTo>
                <a:lnTo>
                  <a:pt x="447293" y="-32004"/>
                </a:lnTo>
                <a:lnTo>
                  <a:pt x="468416" y="0"/>
                </a:lnTo>
                <a:lnTo>
                  <a:pt x="472439" y="0"/>
                </a:lnTo>
                <a:lnTo>
                  <a:pt x="472439" y="31622"/>
                </a:lnTo>
                <a:lnTo>
                  <a:pt x="523493" y="6095"/>
                </a:lnTo>
                <a:close/>
              </a:path>
              <a:path w="523493" h="44195">
                <a:moveTo>
                  <a:pt x="472439" y="31622"/>
                </a:moveTo>
                <a:lnTo>
                  <a:pt x="472439" y="12953"/>
                </a:lnTo>
                <a:lnTo>
                  <a:pt x="467913" y="12953"/>
                </a:lnTo>
                <a:lnTo>
                  <a:pt x="447293" y="44195"/>
                </a:lnTo>
                <a:lnTo>
                  <a:pt x="472439" y="31622"/>
                </a:lnTo>
                <a:close/>
              </a:path>
              <a:path w="523493" h="44195">
                <a:moveTo>
                  <a:pt x="472439" y="12953"/>
                </a:moveTo>
                <a:lnTo>
                  <a:pt x="472439" y="6095"/>
                </a:lnTo>
                <a:lnTo>
                  <a:pt x="467913" y="12953"/>
                </a:lnTo>
                <a:lnTo>
                  <a:pt x="472439" y="12953"/>
                </a:lnTo>
                <a:close/>
              </a:path>
              <a:path w="523493" h="44195">
                <a:moveTo>
                  <a:pt x="472439" y="6095"/>
                </a:moveTo>
                <a:lnTo>
                  <a:pt x="472439" y="0"/>
                </a:lnTo>
                <a:lnTo>
                  <a:pt x="468416" y="0"/>
                </a:lnTo>
                <a:lnTo>
                  <a:pt x="472439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368687" y="3136392"/>
            <a:ext cx="456773" cy="236549"/>
          </a:xfrm>
          <a:custGeom>
            <a:avLst/>
            <a:gdLst/>
            <a:ahLst/>
            <a:cxnLst/>
            <a:rect l="l" t="t" r="r" b="b"/>
            <a:pathLst>
              <a:path w="456773" h="236549">
                <a:moveTo>
                  <a:pt x="147066" y="24383"/>
                </a:moveTo>
                <a:lnTo>
                  <a:pt x="0" y="0"/>
                </a:lnTo>
                <a:lnTo>
                  <a:pt x="70866" y="65452"/>
                </a:lnTo>
                <a:lnTo>
                  <a:pt x="70866" y="50291"/>
                </a:lnTo>
                <a:lnTo>
                  <a:pt x="76962" y="38458"/>
                </a:lnTo>
                <a:lnTo>
                  <a:pt x="76962" y="37337"/>
                </a:lnTo>
                <a:lnTo>
                  <a:pt x="77600" y="37220"/>
                </a:lnTo>
                <a:lnTo>
                  <a:pt x="83820" y="25145"/>
                </a:lnTo>
                <a:lnTo>
                  <a:pt x="100161" y="33051"/>
                </a:lnTo>
                <a:lnTo>
                  <a:pt x="147066" y="24383"/>
                </a:lnTo>
                <a:close/>
              </a:path>
              <a:path w="456773" h="236549">
                <a:moveTo>
                  <a:pt x="87807" y="58523"/>
                </a:moveTo>
                <a:lnTo>
                  <a:pt x="77249" y="37900"/>
                </a:lnTo>
                <a:lnTo>
                  <a:pt x="70866" y="50291"/>
                </a:lnTo>
                <a:lnTo>
                  <a:pt x="87807" y="58523"/>
                </a:lnTo>
                <a:close/>
              </a:path>
              <a:path w="456773" h="236549">
                <a:moveTo>
                  <a:pt x="109728" y="101345"/>
                </a:moveTo>
                <a:lnTo>
                  <a:pt x="87807" y="58523"/>
                </a:lnTo>
                <a:lnTo>
                  <a:pt x="70866" y="50291"/>
                </a:lnTo>
                <a:lnTo>
                  <a:pt x="70866" y="65452"/>
                </a:lnTo>
                <a:lnTo>
                  <a:pt x="109728" y="101345"/>
                </a:lnTo>
                <a:close/>
              </a:path>
              <a:path w="456773" h="236549">
                <a:moveTo>
                  <a:pt x="77249" y="37900"/>
                </a:moveTo>
                <a:lnTo>
                  <a:pt x="76962" y="37337"/>
                </a:lnTo>
                <a:lnTo>
                  <a:pt x="76962" y="38458"/>
                </a:lnTo>
                <a:lnTo>
                  <a:pt x="77249" y="37900"/>
                </a:lnTo>
                <a:close/>
              </a:path>
              <a:path w="456773" h="236549">
                <a:moveTo>
                  <a:pt x="414873" y="185286"/>
                </a:moveTo>
                <a:lnTo>
                  <a:pt x="100161" y="33051"/>
                </a:lnTo>
                <a:lnTo>
                  <a:pt x="77600" y="37220"/>
                </a:lnTo>
                <a:lnTo>
                  <a:pt x="77249" y="37900"/>
                </a:lnTo>
                <a:lnTo>
                  <a:pt x="87807" y="58523"/>
                </a:lnTo>
                <a:lnTo>
                  <a:pt x="400426" y="210425"/>
                </a:lnTo>
                <a:lnTo>
                  <a:pt x="400426" y="205243"/>
                </a:lnTo>
                <a:lnTo>
                  <a:pt x="408075" y="191472"/>
                </a:lnTo>
                <a:lnTo>
                  <a:pt x="414873" y="185286"/>
                </a:lnTo>
                <a:close/>
              </a:path>
              <a:path w="456773" h="236549">
                <a:moveTo>
                  <a:pt x="100161" y="33051"/>
                </a:moveTo>
                <a:lnTo>
                  <a:pt x="83820" y="25145"/>
                </a:lnTo>
                <a:lnTo>
                  <a:pt x="77600" y="37220"/>
                </a:lnTo>
                <a:lnTo>
                  <a:pt x="100161" y="33051"/>
                </a:lnTo>
                <a:close/>
              </a:path>
              <a:path w="456773" h="236549">
                <a:moveTo>
                  <a:pt x="435102" y="195071"/>
                </a:moveTo>
                <a:lnTo>
                  <a:pt x="414873" y="185286"/>
                </a:lnTo>
                <a:lnTo>
                  <a:pt x="408075" y="191472"/>
                </a:lnTo>
                <a:lnTo>
                  <a:pt x="400426" y="205243"/>
                </a:lnTo>
                <a:lnTo>
                  <a:pt x="401109" y="210757"/>
                </a:lnTo>
                <a:lnTo>
                  <a:pt x="422148" y="220979"/>
                </a:lnTo>
                <a:lnTo>
                  <a:pt x="435102" y="195071"/>
                </a:lnTo>
                <a:close/>
              </a:path>
              <a:path w="456773" h="236549">
                <a:moveTo>
                  <a:pt x="401109" y="210757"/>
                </a:moveTo>
                <a:lnTo>
                  <a:pt x="400426" y="205243"/>
                </a:lnTo>
                <a:lnTo>
                  <a:pt x="400426" y="210425"/>
                </a:lnTo>
                <a:lnTo>
                  <a:pt x="401109" y="210757"/>
                </a:lnTo>
                <a:close/>
              </a:path>
              <a:path w="456773" h="236549">
                <a:moveTo>
                  <a:pt x="435102" y="234783"/>
                </a:moveTo>
                <a:lnTo>
                  <a:pt x="435102" y="195071"/>
                </a:lnTo>
                <a:lnTo>
                  <a:pt x="422148" y="220979"/>
                </a:lnTo>
                <a:lnTo>
                  <a:pt x="401109" y="210757"/>
                </a:lnTo>
                <a:lnTo>
                  <a:pt x="401844" y="216696"/>
                </a:lnTo>
                <a:lnTo>
                  <a:pt x="407970" y="227077"/>
                </a:lnTo>
                <a:lnTo>
                  <a:pt x="418496" y="234960"/>
                </a:lnTo>
                <a:lnTo>
                  <a:pt x="429075" y="236549"/>
                </a:lnTo>
                <a:lnTo>
                  <a:pt x="435102" y="234783"/>
                </a:lnTo>
                <a:close/>
              </a:path>
              <a:path w="456773" h="236549">
                <a:moveTo>
                  <a:pt x="456773" y="212484"/>
                </a:moveTo>
                <a:lnTo>
                  <a:pt x="427508" y="179602"/>
                </a:lnTo>
                <a:lnTo>
                  <a:pt x="417337" y="183044"/>
                </a:lnTo>
                <a:lnTo>
                  <a:pt x="414873" y="185286"/>
                </a:lnTo>
                <a:lnTo>
                  <a:pt x="435102" y="195071"/>
                </a:lnTo>
                <a:lnTo>
                  <a:pt x="435102" y="234783"/>
                </a:lnTo>
                <a:lnTo>
                  <a:pt x="439484" y="233499"/>
                </a:lnTo>
                <a:lnTo>
                  <a:pt x="448968" y="225560"/>
                </a:lnTo>
                <a:lnTo>
                  <a:pt x="456773" y="2124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647089" y="3137154"/>
            <a:ext cx="137650" cy="415289"/>
          </a:xfrm>
          <a:custGeom>
            <a:avLst/>
            <a:gdLst/>
            <a:ahLst/>
            <a:cxnLst/>
            <a:rect l="l" t="t" r="r" b="b"/>
            <a:pathLst>
              <a:path w="137650" h="415289">
                <a:moveTo>
                  <a:pt x="112829" y="44479"/>
                </a:moveTo>
                <a:lnTo>
                  <a:pt x="58821" y="69505"/>
                </a:lnTo>
                <a:lnTo>
                  <a:pt x="29990" y="102366"/>
                </a:lnTo>
                <a:lnTo>
                  <a:pt x="10781" y="141738"/>
                </a:lnTo>
                <a:lnTo>
                  <a:pt x="1190" y="185027"/>
                </a:lnTo>
                <a:lnTo>
                  <a:pt x="0" y="207330"/>
                </a:lnTo>
                <a:lnTo>
                  <a:pt x="1212" y="229639"/>
                </a:lnTo>
                <a:lnTo>
                  <a:pt x="4826" y="251630"/>
                </a:lnTo>
                <a:lnTo>
                  <a:pt x="10841" y="272979"/>
                </a:lnTo>
                <a:lnTo>
                  <a:pt x="11920" y="275593"/>
                </a:lnTo>
                <a:lnTo>
                  <a:pt x="11920" y="207263"/>
                </a:lnTo>
                <a:lnTo>
                  <a:pt x="12682" y="198881"/>
                </a:lnTo>
                <a:lnTo>
                  <a:pt x="12682" y="191261"/>
                </a:lnTo>
                <a:lnTo>
                  <a:pt x="14206" y="182879"/>
                </a:lnTo>
                <a:lnTo>
                  <a:pt x="14968" y="174497"/>
                </a:lnTo>
                <a:lnTo>
                  <a:pt x="14968" y="175259"/>
                </a:lnTo>
                <a:lnTo>
                  <a:pt x="16492" y="166877"/>
                </a:lnTo>
                <a:lnTo>
                  <a:pt x="16492" y="167639"/>
                </a:lnTo>
                <a:lnTo>
                  <a:pt x="18778" y="159257"/>
                </a:lnTo>
                <a:lnTo>
                  <a:pt x="18778" y="160019"/>
                </a:lnTo>
                <a:lnTo>
                  <a:pt x="20302" y="154431"/>
                </a:lnTo>
                <a:lnTo>
                  <a:pt x="20302" y="152399"/>
                </a:lnTo>
                <a:lnTo>
                  <a:pt x="25636" y="139064"/>
                </a:lnTo>
                <a:lnTo>
                  <a:pt x="25636" y="137921"/>
                </a:lnTo>
                <a:lnTo>
                  <a:pt x="28684" y="131825"/>
                </a:lnTo>
                <a:lnTo>
                  <a:pt x="28684" y="131063"/>
                </a:lnTo>
                <a:lnTo>
                  <a:pt x="32494" y="123443"/>
                </a:lnTo>
                <a:lnTo>
                  <a:pt x="32494" y="124205"/>
                </a:lnTo>
                <a:lnTo>
                  <a:pt x="35542" y="118719"/>
                </a:lnTo>
                <a:lnTo>
                  <a:pt x="35542" y="117347"/>
                </a:lnTo>
                <a:lnTo>
                  <a:pt x="43924" y="105155"/>
                </a:lnTo>
                <a:lnTo>
                  <a:pt x="46972" y="101345"/>
                </a:lnTo>
                <a:lnTo>
                  <a:pt x="46972" y="92201"/>
                </a:lnTo>
                <a:lnTo>
                  <a:pt x="50020" y="89915"/>
                </a:lnTo>
                <a:lnTo>
                  <a:pt x="112829" y="44479"/>
                </a:lnTo>
                <a:close/>
              </a:path>
              <a:path w="137650" h="415289">
                <a:moveTo>
                  <a:pt x="21064" y="262889"/>
                </a:moveTo>
                <a:lnTo>
                  <a:pt x="16492" y="247649"/>
                </a:lnTo>
                <a:lnTo>
                  <a:pt x="14968" y="240029"/>
                </a:lnTo>
                <a:lnTo>
                  <a:pt x="14206" y="231647"/>
                </a:lnTo>
                <a:lnTo>
                  <a:pt x="14206" y="232409"/>
                </a:lnTo>
                <a:lnTo>
                  <a:pt x="12682" y="224027"/>
                </a:lnTo>
                <a:lnTo>
                  <a:pt x="12682" y="215645"/>
                </a:lnTo>
                <a:lnTo>
                  <a:pt x="11920" y="207263"/>
                </a:lnTo>
                <a:lnTo>
                  <a:pt x="11920" y="275593"/>
                </a:lnTo>
                <a:lnTo>
                  <a:pt x="19256" y="293361"/>
                </a:lnTo>
                <a:lnTo>
                  <a:pt x="20302" y="295207"/>
                </a:lnTo>
                <a:lnTo>
                  <a:pt x="20302" y="262889"/>
                </a:lnTo>
                <a:lnTo>
                  <a:pt x="21064" y="262889"/>
                </a:lnTo>
                <a:close/>
              </a:path>
              <a:path w="137650" h="415289">
                <a:moveTo>
                  <a:pt x="21064" y="151637"/>
                </a:moveTo>
                <a:lnTo>
                  <a:pt x="20302" y="152399"/>
                </a:lnTo>
                <a:lnTo>
                  <a:pt x="20302" y="154431"/>
                </a:lnTo>
                <a:lnTo>
                  <a:pt x="21064" y="151637"/>
                </a:lnTo>
                <a:close/>
              </a:path>
              <a:path w="137650" h="415289">
                <a:moveTo>
                  <a:pt x="26398" y="277367"/>
                </a:moveTo>
                <a:lnTo>
                  <a:pt x="23350" y="269747"/>
                </a:lnTo>
                <a:lnTo>
                  <a:pt x="23350" y="270509"/>
                </a:lnTo>
                <a:lnTo>
                  <a:pt x="20302" y="262889"/>
                </a:lnTo>
                <a:lnTo>
                  <a:pt x="20302" y="295207"/>
                </a:lnTo>
                <a:lnTo>
                  <a:pt x="25636" y="304622"/>
                </a:lnTo>
                <a:lnTo>
                  <a:pt x="25636" y="277367"/>
                </a:lnTo>
                <a:lnTo>
                  <a:pt x="26398" y="277367"/>
                </a:lnTo>
                <a:close/>
              </a:path>
              <a:path w="137650" h="415289">
                <a:moveTo>
                  <a:pt x="26398" y="137159"/>
                </a:moveTo>
                <a:lnTo>
                  <a:pt x="25636" y="137921"/>
                </a:lnTo>
                <a:lnTo>
                  <a:pt x="25636" y="139064"/>
                </a:lnTo>
                <a:lnTo>
                  <a:pt x="26398" y="137159"/>
                </a:lnTo>
                <a:close/>
              </a:path>
              <a:path w="137650" h="415289">
                <a:moveTo>
                  <a:pt x="29446" y="284225"/>
                </a:moveTo>
                <a:lnTo>
                  <a:pt x="25636" y="277367"/>
                </a:lnTo>
                <a:lnTo>
                  <a:pt x="25636" y="304622"/>
                </a:lnTo>
                <a:lnTo>
                  <a:pt x="28684" y="310002"/>
                </a:lnTo>
                <a:lnTo>
                  <a:pt x="28684" y="284225"/>
                </a:lnTo>
                <a:lnTo>
                  <a:pt x="29446" y="284225"/>
                </a:lnTo>
                <a:close/>
              </a:path>
              <a:path w="137650" h="415289">
                <a:moveTo>
                  <a:pt x="29446" y="130301"/>
                </a:moveTo>
                <a:lnTo>
                  <a:pt x="28684" y="131063"/>
                </a:lnTo>
                <a:lnTo>
                  <a:pt x="28684" y="131825"/>
                </a:lnTo>
                <a:lnTo>
                  <a:pt x="29446" y="130301"/>
                </a:lnTo>
                <a:close/>
              </a:path>
              <a:path w="137650" h="415289">
                <a:moveTo>
                  <a:pt x="36304" y="297179"/>
                </a:moveTo>
                <a:lnTo>
                  <a:pt x="32494" y="291083"/>
                </a:lnTo>
                <a:lnTo>
                  <a:pt x="28684" y="284225"/>
                </a:lnTo>
                <a:lnTo>
                  <a:pt x="28684" y="310002"/>
                </a:lnTo>
                <a:lnTo>
                  <a:pt x="30072" y="312452"/>
                </a:lnTo>
                <a:lnTo>
                  <a:pt x="35542" y="319686"/>
                </a:lnTo>
                <a:lnTo>
                  <a:pt x="35542" y="297179"/>
                </a:lnTo>
                <a:lnTo>
                  <a:pt x="36304" y="297179"/>
                </a:lnTo>
                <a:close/>
              </a:path>
              <a:path w="137650" h="415289">
                <a:moveTo>
                  <a:pt x="36304" y="117347"/>
                </a:moveTo>
                <a:lnTo>
                  <a:pt x="35542" y="117347"/>
                </a:lnTo>
                <a:lnTo>
                  <a:pt x="35542" y="118719"/>
                </a:lnTo>
                <a:lnTo>
                  <a:pt x="36304" y="117347"/>
                </a:lnTo>
                <a:close/>
              </a:path>
              <a:path w="137650" h="415289">
                <a:moveTo>
                  <a:pt x="48496" y="315467"/>
                </a:moveTo>
                <a:lnTo>
                  <a:pt x="43924" y="309371"/>
                </a:lnTo>
                <a:lnTo>
                  <a:pt x="43924" y="310133"/>
                </a:lnTo>
                <a:lnTo>
                  <a:pt x="35542" y="297179"/>
                </a:lnTo>
                <a:lnTo>
                  <a:pt x="35542" y="319686"/>
                </a:lnTo>
                <a:lnTo>
                  <a:pt x="43286" y="329927"/>
                </a:lnTo>
                <a:lnTo>
                  <a:pt x="46972" y="333595"/>
                </a:lnTo>
                <a:lnTo>
                  <a:pt x="46972" y="318515"/>
                </a:lnTo>
                <a:lnTo>
                  <a:pt x="48496" y="315467"/>
                </a:lnTo>
                <a:close/>
              </a:path>
              <a:path w="137650" h="415289">
                <a:moveTo>
                  <a:pt x="137650" y="41909"/>
                </a:moveTo>
                <a:lnTo>
                  <a:pt x="47734" y="761"/>
                </a:lnTo>
                <a:lnTo>
                  <a:pt x="43924" y="0"/>
                </a:lnTo>
                <a:lnTo>
                  <a:pt x="40114" y="761"/>
                </a:lnTo>
                <a:lnTo>
                  <a:pt x="38590" y="4571"/>
                </a:lnTo>
                <a:lnTo>
                  <a:pt x="37828" y="7619"/>
                </a:lnTo>
                <a:lnTo>
                  <a:pt x="38590" y="11429"/>
                </a:lnTo>
                <a:lnTo>
                  <a:pt x="42400" y="12953"/>
                </a:lnTo>
                <a:lnTo>
                  <a:pt x="107800" y="42228"/>
                </a:lnTo>
                <a:lnTo>
                  <a:pt x="120124" y="38099"/>
                </a:lnTo>
                <a:lnTo>
                  <a:pt x="123934" y="37337"/>
                </a:lnTo>
                <a:lnTo>
                  <a:pt x="126220" y="49529"/>
                </a:lnTo>
                <a:lnTo>
                  <a:pt x="126220" y="50291"/>
                </a:lnTo>
                <a:lnTo>
                  <a:pt x="137650" y="41909"/>
                </a:lnTo>
                <a:close/>
              </a:path>
              <a:path w="137650" h="415289">
                <a:moveTo>
                  <a:pt x="126220" y="377804"/>
                </a:moveTo>
                <a:lnTo>
                  <a:pt x="126220" y="364997"/>
                </a:lnTo>
                <a:lnTo>
                  <a:pt x="123934" y="377951"/>
                </a:lnTo>
                <a:lnTo>
                  <a:pt x="120124" y="377189"/>
                </a:lnTo>
                <a:lnTo>
                  <a:pt x="107109" y="372754"/>
                </a:lnTo>
                <a:lnTo>
                  <a:pt x="42400" y="402335"/>
                </a:lnTo>
                <a:lnTo>
                  <a:pt x="38590" y="403859"/>
                </a:lnTo>
                <a:lnTo>
                  <a:pt x="37828" y="407669"/>
                </a:lnTo>
                <a:lnTo>
                  <a:pt x="38590" y="410717"/>
                </a:lnTo>
                <a:lnTo>
                  <a:pt x="40114" y="413765"/>
                </a:lnTo>
                <a:lnTo>
                  <a:pt x="43924" y="415289"/>
                </a:lnTo>
                <a:lnTo>
                  <a:pt x="46972" y="413765"/>
                </a:lnTo>
                <a:lnTo>
                  <a:pt x="126220" y="377804"/>
                </a:lnTo>
                <a:close/>
              </a:path>
              <a:path w="137650" h="415289">
                <a:moveTo>
                  <a:pt x="123172" y="50291"/>
                </a:moveTo>
                <a:lnTo>
                  <a:pt x="122410" y="50291"/>
                </a:lnTo>
                <a:lnTo>
                  <a:pt x="122410" y="48767"/>
                </a:lnTo>
                <a:lnTo>
                  <a:pt x="112829" y="44479"/>
                </a:lnTo>
                <a:lnTo>
                  <a:pt x="50020" y="89915"/>
                </a:lnTo>
                <a:lnTo>
                  <a:pt x="46972" y="92201"/>
                </a:lnTo>
                <a:lnTo>
                  <a:pt x="46972" y="96011"/>
                </a:lnTo>
                <a:lnTo>
                  <a:pt x="48496" y="99059"/>
                </a:lnTo>
                <a:lnTo>
                  <a:pt x="48644" y="99256"/>
                </a:lnTo>
                <a:lnTo>
                  <a:pt x="53068" y="93725"/>
                </a:lnTo>
                <a:lnTo>
                  <a:pt x="57640" y="88391"/>
                </a:lnTo>
                <a:lnTo>
                  <a:pt x="62974" y="83057"/>
                </a:lnTo>
                <a:lnTo>
                  <a:pt x="62974" y="83819"/>
                </a:lnTo>
                <a:lnTo>
                  <a:pt x="67546" y="79247"/>
                </a:lnTo>
                <a:lnTo>
                  <a:pt x="67546" y="78485"/>
                </a:lnTo>
                <a:lnTo>
                  <a:pt x="73642" y="73913"/>
                </a:lnTo>
                <a:lnTo>
                  <a:pt x="73642" y="74675"/>
                </a:lnTo>
                <a:lnTo>
                  <a:pt x="78976" y="70103"/>
                </a:lnTo>
                <a:lnTo>
                  <a:pt x="90406" y="62960"/>
                </a:lnTo>
                <a:lnTo>
                  <a:pt x="90406" y="62483"/>
                </a:lnTo>
                <a:lnTo>
                  <a:pt x="96502" y="59774"/>
                </a:lnTo>
                <a:lnTo>
                  <a:pt x="96502" y="59435"/>
                </a:lnTo>
                <a:lnTo>
                  <a:pt x="102598" y="56726"/>
                </a:lnTo>
                <a:lnTo>
                  <a:pt x="102598" y="56387"/>
                </a:lnTo>
                <a:lnTo>
                  <a:pt x="115552" y="52069"/>
                </a:lnTo>
                <a:lnTo>
                  <a:pt x="115552" y="51815"/>
                </a:lnTo>
                <a:lnTo>
                  <a:pt x="123172" y="50291"/>
                </a:lnTo>
                <a:close/>
              </a:path>
              <a:path w="137650" h="415289">
                <a:moveTo>
                  <a:pt x="48644" y="99256"/>
                </a:moveTo>
                <a:lnTo>
                  <a:pt x="48496" y="99059"/>
                </a:lnTo>
                <a:lnTo>
                  <a:pt x="46972" y="96011"/>
                </a:lnTo>
                <a:lnTo>
                  <a:pt x="46972" y="101345"/>
                </a:lnTo>
                <a:lnTo>
                  <a:pt x="48644" y="99256"/>
                </a:lnTo>
                <a:close/>
              </a:path>
              <a:path w="137650" h="415289">
                <a:moveTo>
                  <a:pt x="68308" y="336041"/>
                </a:moveTo>
                <a:lnTo>
                  <a:pt x="62974" y="331469"/>
                </a:lnTo>
                <a:lnTo>
                  <a:pt x="57640" y="326135"/>
                </a:lnTo>
                <a:lnTo>
                  <a:pt x="57640" y="326897"/>
                </a:lnTo>
                <a:lnTo>
                  <a:pt x="53068" y="320801"/>
                </a:lnTo>
                <a:lnTo>
                  <a:pt x="53068" y="321563"/>
                </a:lnTo>
                <a:lnTo>
                  <a:pt x="48496" y="315467"/>
                </a:lnTo>
                <a:lnTo>
                  <a:pt x="46972" y="318515"/>
                </a:lnTo>
                <a:lnTo>
                  <a:pt x="46972" y="322325"/>
                </a:lnTo>
                <a:lnTo>
                  <a:pt x="50020" y="324611"/>
                </a:lnTo>
                <a:lnTo>
                  <a:pt x="67546" y="337290"/>
                </a:lnTo>
                <a:lnTo>
                  <a:pt x="67546" y="336041"/>
                </a:lnTo>
                <a:lnTo>
                  <a:pt x="68308" y="336041"/>
                </a:lnTo>
                <a:close/>
              </a:path>
              <a:path w="137650" h="415289">
                <a:moveTo>
                  <a:pt x="112907" y="370104"/>
                </a:moveTo>
                <a:lnTo>
                  <a:pt x="50020" y="324611"/>
                </a:lnTo>
                <a:lnTo>
                  <a:pt x="46972" y="322325"/>
                </a:lnTo>
                <a:lnTo>
                  <a:pt x="46972" y="333595"/>
                </a:lnTo>
                <a:lnTo>
                  <a:pt x="58900" y="345463"/>
                </a:lnTo>
                <a:lnTo>
                  <a:pt x="76911" y="358735"/>
                </a:lnTo>
                <a:lnTo>
                  <a:pt x="97319" y="369419"/>
                </a:lnTo>
                <a:lnTo>
                  <a:pt x="107109" y="372754"/>
                </a:lnTo>
                <a:lnTo>
                  <a:pt x="112907" y="370104"/>
                </a:lnTo>
                <a:close/>
              </a:path>
              <a:path w="137650" h="415289">
                <a:moveTo>
                  <a:pt x="137650" y="372617"/>
                </a:moveTo>
                <a:lnTo>
                  <a:pt x="57640" y="314705"/>
                </a:lnTo>
                <a:lnTo>
                  <a:pt x="54592" y="312419"/>
                </a:lnTo>
                <a:lnTo>
                  <a:pt x="50782" y="313181"/>
                </a:lnTo>
                <a:lnTo>
                  <a:pt x="48496" y="315467"/>
                </a:lnTo>
                <a:lnTo>
                  <a:pt x="53068" y="321563"/>
                </a:lnTo>
                <a:lnTo>
                  <a:pt x="53068" y="320801"/>
                </a:lnTo>
                <a:lnTo>
                  <a:pt x="57640" y="326897"/>
                </a:lnTo>
                <a:lnTo>
                  <a:pt x="57640" y="326135"/>
                </a:lnTo>
                <a:lnTo>
                  <a:pt x="62974" y="331469"/>
                </a:lnTo>
                <a:lnTo>
                  <a:pt x="68308" y="336041"/>
                </a:lnTo>
                <a:lnTo>
                  <a:pt x="68308" y="336613"/>
                </a:lnTo>
                <a:lnTo>
                  <a:pt x="73642" y="340613"/>
                </a:lnTo>
                <a:lnTo>
                  <a:pt x="78976" y="345185"/>
                </a:lnTo>
                <a:lnTo>
                  <a:pt x="78976" y="344423"/>
                </a:lnTo>
                <a:lnTo>
                  <a:pt x="85072" y="348995"/>
                </a:lnTo>
                <a:lnTo>
                  <a:pt x="85072" y="348233"/>
                </a:lnTo>
                <a:lnTo>
                  <a:pt x="91168" y="352043"/>
                </a:lnTo>
                <a:lnTo>
                  <a:pt x="91168" y="352382"/>
                </a:lnTo>
                <a:lnTo>
                  <a:pt x="97264" y="355091"/>
                </a:lnTo>
                <a:lnTo>
                  <a:pt x="97264" y="355430"/>
                </a:lnTo>
                <a:lnTo>
                  <a:pt x="103360" y="358139"/>
                </a:lnTo>
                <a:lnTo>
                  <a:pt x="103360" y="358393"/>
                </a:lnTo>
                <a:lnTo>
                  <a:pt x="116314" y="362711"/>
                </a:lnTo>
                <a:lnTo>
                  <a:pt x="116314" y="362864"/>
                </a:lnTo>
                <a:lnTo>
                  <a:pt x="123172" y="364235"/>
                </a:lnTo>
                <a:lnTo>
                  <a:pt x="123172" y="364388"/>
                </a:lnTo>
                <a:lnTo>
                  <a:pt x="126220" y="364997"/>
                </a:lnTo>
                <a:lnTo>
                  <a:pt x="126220" y="377804"/>
                </a:lnTo>
                <a:lnTo>
                  <a:pt x="137650" y="372617"/>
                </a:lnTo>
                <a:close/>
              </a:path>
              <a:path w="137650" h="415289">
                <a:moveTo>
                  <a:pt x="68308" y="92760"/>
                </a:moveTo>
                <a:lnTo>
                  <a:pt x="68308" y="78485"/>
                </a:lnTo>
                <a:lnTo>
                  <a:pt x="62974" y="83819"/>
                </a:lnTo>
                <a:lnTo>
                  <a:pt x="62974" y="83057"/>
                </a:lnTo>
                <a:lnTo>
                  <a:pt x="57640" y="88391"/>
                </a:lnTo>
                <a:lnTo>
                  <a:pt x="53068" y="93725"/>
                </a:lnTo>
                <a:lnTo>
                  <a:pt x="48644" y="99256"/>
                </a:lnTo>
                <a:lnTo>
                  <a:pt x="50782" y="102107"/>
                </a:lnTo>
                <a:lnTo>
                  <a:pt x="54592" y="102869"/>
                </a:lnTo>
                <a:lnTo>
                  <a:pt x="58900" y="99660"/>
                </a:lnTo>
                <a:lnTo>
                  <a:pt x="68308" y="92760"/>
                </a:lnTo>
                <a:close/>
              </a:path>
              <a:path w="137650" h="415289">
                <a:moveTo>
                  <a:pt x="91168" y="75996"/>
                </a:moveTo>
                <a:lnTo>
                  <a:pt x="91168" y="62483"/>
                </a:lnTo>
                <a:lnTo>
                  <a:pt x="78976" y="70103"/>
                </a:lnTo>
                <a:lnTo>
                  <a:pt x="73642" y="74675"/>
                </a:lnTo>
                <a:lnTo>
                  <a:pt x="73642" y="73913"/>
                </a:lnTo>
                <a:lnTo>
                  <a:pt x="67546" y="78485"/>
                </a:lnTo>
                <a:lnTo>
                  <a:pt x="68308" y="78485"/>
                </a:lnTo>
                <a:lnTo>
                  <a:pt x="68308" y="92760"/>
                </a:lnTo>
                <a:lnTo>
                  <a:pt x="91168" y="75996"/>
                </a:lnTo>
                <a:close/>
              </a:path>
              <a:path w="137650" h="415289">
                <a:moveTo>
                  <a:pt x="68308" y="78485"/>
                </a:moveTo>
                <a:lnTo>
                  <a:pt x="67546" y="78485"/>
                </a:lnTo>
                <a:lnTo>
                  <a:pt x="67546" y="79247"/>
                </a:lnTo>
                <a:lnTo>
                  <a:pt x="68308" y="78485"/>
                </a:lnTo>
                <a:close/>
              </a:path>
              <a:path w="137650" h="415289">
                <a:moveTo>
                  <a:pt x="68308" y="336613"/>
                </a:moveTo>
                <a:lnTo>
                  <a:pt x="68308" y="336041"/>
                </a:lnTo>
                <a:lnTo>
                  <a:pt x="67546" y="336041"/>
                </a:lnTo>
                <a:lnTo>
                  <a:pt x="68308" y="336613"/>
                </a:lnTo>
                <a:close/>
              </a:path>
              <a:path w="137650" h="415289">
                <a:moveTo>
                  <a:pt x="91168" y="352043"/>
                </a:moveTo>
                <a:lnTo>
                  <a:pt x="85072" y="348233"/>
                </a:lnTo>
                <a:lnTo>
                  <a:pt x="85072" y="348995"/>
                </a:lnTo>
                <a:lnTo>
                  <a:pt x="78976" y="344423"/>
                </a:lnTo>
                <a:lnTo>
                  <a:pt x="78976" y="345185"/>
                </a:lnTo>
                <a:lnTo>
                  <a:pt x="73642" y="340613"/>
                </a:lnTo>
                <a:lnTo>
                  <a:pt x="67546" y="336041"/>
                </a:lnTo>
                <a:lnTo>
                  <a:pt x="67546" y="337290"/>
                </a:lnTo>
                <a:lnTo>
                  <a:pt x="90406" y="353827"/>
                </a:lnTo>
                <a:lnTo>
                  <a:pt x="90406" y="352043"/>
                </a:lnTo>
                <a:lnTo>
                  <a:pt x="91168" y="352043"/>
                </a:lnTo>
                <a:close/>
              </a:path>
              <a:path w="137650" h="415289">
                <a:moveTo>
                  <a:pt x="97264" y="71526"/>
                </a:moveTo>
                <a:lnTo>
                  <a:pt x="97264" y="59435"/>
                </a:lnTo>
                <a:lnTo>
                  <a:pt x="90406" y="62483"/>
                </a:lnTo>
                <a:lnTo>
                  <a:pt x="91168" y="62483"/>
                </a:lnTo>
                <a:lnTo>
                  <a:pt x="91168" y="75996"/>
                </a:lnTo>
                <a:lnTo>
                  <a:pt x="97264" y="71526"/>
                </a:lnTo>
                <a:close/>
              </a:path>
              <a:path w="137650" h="415289">
                <a:moveTo>
                  <a:pt x="91168" y="62483"/>
                </a:moveTo>
                <a:lnTo>
                  <a:pt x="90406" y="62483"/>
                </a:lnTo>
                <a:lnTo>
                  <a:pt x="90406" y="62960"/>
                </a:lnTo>
                <a:lnTo>
                  <a:pt x="91168" y="62483"/>
                </a:lnTo>
                <a:close/>
              </a:path>
              <a:path w="137650" h="415289">
                <a:moveTo>
                  <a:pt x="91168" y="352382"/>
                </a:moveTo>
                <a:lnTo>
                  <a:pt x="91168" y="352043"/>
                </a:lnTo>
                <a:lnTo>
                  <a:pt x="90406" y="352043"/>
                </a:lnTo>
                <a:lnTo>
                  <a:pt x="91168" y="352382"/>
                </a:lnTo>
                <a:close/>
              </a:path>
              <a:path w="137650" h="415289">
                <a:moveTo>
                  <a:pt x="97264" y="355091"/>
                </a:moveTo>
                <a:lnTo>
                  <a:pt x="90406" y="352043"/>
                </a:lnTo>
                <a:lnTo>
                  <a:pt x="90406" y="353827"/>
                </a:lnTo>
                <a:lnTo>
                  <a:pt x="96502" y="358237"/>
                </a:lnTo>
                <a:lnTo>
                  <a:pt x="96502" y="355091"/>
                </a:lnTo>
                <a:lnTo>
                  <a:pt x="97264" y="355091"/>
                </a:lnTo>
                <a:close/>
              </a:path>
              <a:path w="137650" h="415289">
                <a:moveTo>
                  <a:pt x="103360" y="67055"/>
                </a:moveTo>
                <a:lnTo>
                  <a:pt x="103360" y="56387"/>
                </a:lnTo>
                <a:lnTo>
                  <a:pt x="96502" y="59435"/>
                </a:lnTo>
                <a:lnTo>
                  <a:pt x="97264" y="59435"/>
                </a:lnTo>
                <a:lnTo>
                  <a:pt x="97264" y="71526"/>
                </a:lnTo>
                <a:lnTo>
                  <a:pt x="103360" y="67055"/>
                </a:lnTo>
                <a:close/>
              </a:path>
              <a:path w="137650" h="415289">
                <a:moveTo>
                  <a:pt x="97264" y="59435"/>
                </a:moveTo>
                <a:lnTo>
                  <a:pt x="96502" y="59435"/>
                </a:lnTo>
                <a:lnTo>
                  <a:pt x="96502" y="59774"/>
                </a:lnTo>
                <a:lnTo>
                  <a:pt x="97264" y="59435"/>
                </a:lnTo>
                <a:close/>
              </a:path>
              <a:path w="137650" h="415289">
                <a:moveTo>
                  <a:pt x="97264" y="355430"/>
                </a:moveTo>
                <a:lnTo>
                  <a:pt x="97264" y="355091"/>
                </a:lnTo>
                <a:lnTo>
                  <a:pt x="96502" y="355091"/>
                </a:lnTo>
                <a:lnTo>
                  <a:pt x="97264" y="355430"/>
                </a:lnTo>
                <a:close/>
              </a:path>
              <a:path w="137650" h="415289">
                <a:moveTo>
                  <a:pt x="103360" y="358139"/>
                </a:moveTo>
                <a:lnTo>
                  <a:pt x="96502" y="355091"/>
                </a:lnTo>
                <a:lnTo>
                  <a:pt x="96502" y="358237"/>
                </a:lnTo>
                <a:lnTo>
                  <a:pt x="102598" y="362647"/>
                </a:lnTo>
                <a:lnTo>
                  <a:pt x="102598" y="358139"/>
                </a:lnTo>
                <a:lnTo>
                  <a:pt x="103360" y="358139"/>
                </a:lnTo>
                <a:close/>
              </a:path>
              <a:path w="137650" h="415289">
                <a:moveTo>
                  <a:pt x="116314" y="57556"/>
                </a:moveTo>
                <a:lnTo>
                  <a:pt x="116314" y="51815"/>
                </a:lnTo>
                <a:lnTo>
                  <a:pt x="102598" y="56387"/>
                </a:lnTo>
                <a:lnTo>
                  <a:pt x="103360" y="56387"/>
                </a:lnTo>
                <a:lnTo>
                  <a:pt x="103360" y="67055"/>
                </a:lnTo>
                <a:lnTo>
                  <a:pt x="116314" y="57556"/>
                </a:lnTo>
                <a:close/>
              </a:path>
              <a:path w="137650" h="415289">
                <a:moveTo>
                  <a:pt x="103360" y="56387"/>
                </a:moveTo>
                <a:lnTo>
                  <a:pt x="102598" y="56387"/>
                </a:lnTo>
                <a:lnTo>
                  <a:pt x="102598" y="56726"/>
                </a:lnTo>
                <a:lnTo>
                  <a:pt x="103360" y="56387"/>
                </a:lnTo>
                <a:close/>
              </a:path>
              <a:path w="137650" h="415289">
                <a:moveTo>
                  <a:pt x="103360" y="358393"/>
                </a:moveTo>
                <a:lnTo>
                  <a:pt x="103360" y="358139"/>
                </a:lnTo>
                <a:lnTo>
                  <a:pt x="102598" y="358139"/>
                </a:lnTo>
                <a:lnTo>
                  <a:pt x="103360" y="358393"/>
                </a:lnTo>
                <a:close/>
              </a:path>
              <a:path w="137650" h="415289">
                <a:moveTo>
                  <a:pt x="116314" y="362711"/>
                </a:moveTo>
                <a:lnTo>
                  <a:pt x="102598" y="358139"/>
                </a:lnTo>
                <a:lnTo>
                  <a:pt x="102598" y="362647"/>
                </a:lnTo>
                <a:lnTo>
                  <a:pt x="112907" y="370104"/>
                </a:lnTo>
                <a:lnTo>
                  <a:pt x="115552" y="368895"/>
                </a:lnTo>
                <a:lnTo>
                  <a:pt x="115552" y="362711"/>
                </a:lnTo>
                <a:lnTo>
                  <a:pt x="116314" y="362711"/>
                </a:lnTo>
                <a:close/>
              </a:path>
              <a:path w="137650" h="415289">
                <a:moveTo>
                  <a:pt x="126220" y="364997"/>
                </a:moveTo>
                <a:lnTo>
                  <a:pt x="122410" y="364235"/>
                </a:lnTo>
                <a:lnTo>
                  <a:pt x="122410" y="365759"/>
                </a:lnTo>
                <a:lnTo>
                  <a:pt x="121648" y="376427"/>
                </a:lnTo>
                <a:lnTo>
                  <a:pt x="112907" y="370104"/>
                </a:lnTo>
                <a:lnTo>
                  <a:pt x="107109" y="372754"/>
                </a:lnTo>
                <a:lnTo>
                  <a:pt x="120124" y="377189"/>
                </a:lnTo>
                <a:lnTo>
                  <a:pt x="123934" y="377951"/>
                </a:lnTo>
                <a:lnTo>
                  <a:pt x="126220" y="364997"/>
                </a:lnTo>
                <a:close/>
              </a:path>
              <a:path w="137650" h="415289">
                <a:moveTo>
                  <a:pt x="126220" y="49529"/>
                </a:moveTo>
                <a:lnTo>
                  <a:pt x="123934" y="37337"/>
                </a:lnTo>
                <a:lnTo>
                  <a:pt x="120124" y="38099"/>
                </a:lnTo>
                <a:lnTo>
                  <a:pt x="107800" y="42228"/>
                </a:lnTo>
                <a:lnTo>
                  <a:pt x="112829" y="44479"/>
                </a:lnTo>
                <a:lnTo>
                  <a:pt x="121648" y="38099"/>
                </a:lnTo>
                <a:lnTo>
                  <a:pt x="122410" y="48767"/>
                </a:lnTo>
                <a:lnTo>
                  <a:pt x="122410" y="50291"/>
                </a:lnTo>
                <a:lnTo>
                  <a:pt x="126220" y="49529"/>
                </a:lnTo>
                <a:close/>
              </a:path>
              <a:path w="137650" h="415289">
                <a:moveTo>
                  <a:pt x="122410" y="48767"/>
                </a:moveTo>
                <a:lnTo>
                  <a:pt x="121648" y="38099"/>
                </a:lnTo>
                <a:lnTo>
                  <a:pt x="112829" y="44479"/>
                </a:lnTo>
                <a:lnTo>
                  <a:pt x="122410" y="48767"/>
                </a:lnTo>
                <a:close/>
              </a:path>
              <a:path w="137650" h="415289">
                <a:moveTo>
                  <a:pt x="122410" y="365759"/>
                </a:moveTo>
                <a:lnTo>
                  <a:pt x="112907" y="370104"/>
                </a:lnTo>
                <a:lnTo>
                  <a:pt x="121648" y="376427"/>
                </a:lnTo>
                <a:lnTo>
                  <a:pt x="122410" y="365759"/>
                </a:lnTo>
                <a:close/>
              </a:path>
              <a:path w="137650" h="415289">
                <a:moveTo>
                  <a:pt x="123172" y="52527"/>
                </a:moveTo>
                <a:lnTo>
                  <a:pt x="123172" y="50291"/>
                </a:lnTo>
                <a:lnTo>
                  <a:pt x="115552" y="51815"/>
                </a:lnTo>
                <a:lnTo>
                  <a:pt x="116314" y="51815"/>
                </a:lnTo>
                <a:lnTo>
                  <a:pt x="116314" y="57556"/>
                </a:lnTo>
                <a:lnTo>
                  <a:pt x="123172" y="52527"/>
                </a:lnTo>
                <a:close/>
              </a:path>
              <a:path w="137650" h="415289">
                <a:moveTo>
                  <a:pt x="116314" y="51815"/>
                </a:moveTo>
                <a:lnTo>
                  <a:pt x="115552" y="51815"/>
                </a:lnTo>
                <a:lnTo>
                  <a:pt x="115552" y="52069"/>
                </a:lnTo>
                <a:lnTo>
                  <a:pt x="116314" y="51815"/>
                </a:lnTo>
                <a:close/>
              </a:path>
              <a:path w="137650" h="415289">
                <a:moveTo>
                  <a:pt x="116314" y="362864"/>
                </a:moveTo>
                <a:lnTo>
                  <a:pt x="116314" y="362711"/>
                </a:lnTo>
                <a:lnTo>
                  <a:pt x="115552" y="362711"/>
                </a:lnTo>
                <a:lnTo>
                  <a:pt x="116314" y="362864"/>
                </a:lnTo>
                <a:close/>
              </a:path>
              <a:path w="137650" h="415289">
                <a:moveTo>
                  <a:pt x="123172" y="364235"/>
                </a:moveTo>
                <a:lnTo>
                  <a:pt x="115552" y="362711"/>
                </a:lnTo>
                <a:lnTo>
                  <a:pt x="115552" y="368895"/>
                </a:lnTo>
                <a:lnTo>
                  <a:pt x="122410" y="365759"/>
                </a:lnTo>
                <a:lnTo>
                  <a:pt x="122410" y="364235"/>
                </a:lnTo>
                <a:lnTo>
                  <a:pt x="123172" y="364235"/>
                </a:lnTo>
                <a:close/>
              </a:path>
              <a:path w="137650" h="415289">
                <a:moveTo>
                  <a:pt x="126220" y="50291"/>
                </a:moveTo>
                <a:lnTo>
                  <a:pt x="126220" y="49529"/>
                </a:lnTo>
                <a:lnTo>
                  <a:pt x="122410" y="50291"/>
                </a:lnTo>
                <a:lnTo>
                  <a:pt x="123172" y="50291"/>
                </a:lnTo>
                <a:lnTo>
                  <a:pt x="123172" y="52527"/>
                </a:lnTo>
                <a:lnTo>
                  <a:pt x="126220" y="50291"/>
                </a:lnTo>
                <a:close/>
              </a:path>
              <a:path w="137650" h="415289">
                <a:moveTo>
                  <a:pt x="123172" y="364388"/>
                </a:moveTo>
                <a:lnTo>
                  <a:pt x="123172" y="364235"/>
                </a:lnTo>
                <a:lnTo>
                  <a:pt x="122410" y="364235"/>
                </a:lnTo>
                <a:lnTo>
                  <a:pt x="123172" y="3643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1652663" y="3338321"/>
            <a:ext cx="524256" cy="44195"/>
          </a:xfrm>
          <a:custGeom>
            <a:avLst/>
            <a:gdLst/>
            <a:ahLst/>
            <a:cxnLst/>
            <a:rect l="l" t="t" r="r" b="b"/>
            <a:pathLst>
              <a:path w="524256" h="44195">
                <a:moveTo>
                  <a:pt x="473201" y="6095"/>
                </a:moveTo>
                <a:lnTo>
                  <a:pt x="469178" y="0"/>
                </a:lnTo>
                <a:lnTo>
                  <a:pt x="0" y="0"/>
                </a:lnTo>
                <a:lnTo>
                  <a:pt x="0" y="12953"/>
                </a:lnTo>
                <a:lnTo>
                  <a:pt x="468675" y="12953"/>
                </a:lnTo>
                <a:lnTo>
                  <a:pt x="473201" y="6095"/>
                </a:lnTo>
                <a:close/>
              </a:path>
              <a:path w="524256" h="44195">
                <a:moveTo>
                  <a:pt x="524256" y="6095"/>
                </a:moveTo>
                <a:lnTo>
                  <a:pt x="448056" y="-32004"/>
                </a:lnTo>
                <a:lnTo>
                  <a:pt x="469178" y="0"/>
                </a:lnTo>
                <a:lnTo>
                  <a:pt x="473201" y="0"/>
                </a:lnTo>
                <a:lnTo>
                  <a:pt x="473201" y="31622"/>
                </a:lnTo>
                <a:lnTo>
                  <a:pt x="524256" y="6095"/>
                </a:lnTo>
                <a:close/>
              </a:path>
              <a:path w="524256" h="44195">
                <a:moveTo>
                  <a:pt x="473201" y="31622"/>
                </a:moveTo>
                <a:lnTo>
                  <a:pt x="473201" y="12953"/>
                </a:lnTo>
                <a:lnTo>
                  <a:pt x="468675" y="12953"/>
                </a:lnTo>
                <a:lnTo>
                  <a:pt x="448056" y="44195"/>
                </a:lnTo>
                <a:lnTo>
                  <a:pt x="473201" y="31622"/>
                </a:lnTo>
                <a:close/>
              </a:path>
              <a:path w="524256" h="44195">
                <a:moveTo>
                  <a:pt x="473201" y="12953"/>
                </a:moveTo>
                <a:lnTo>
                  <a:pt x="473201" y="6095"/>
                </a:lnTo>
                <a:lnTo>
                  <a:pt x="468675" y="12953"/>
                </a:lnTo>
                <a:lnTo>
                  <a:pt x="473201" y="12953"/>
                </a:lnTo>
                <a:close/>
              </a:path>
              <a:path w="524256" h="44195">
                <a:moveTo>
                  <a:pt x="473201" y="6095"/>
                </a:moveTo>
                <a:lnTo>
                  <a:pt x="473201" y="0"/>
                </a:lnTo>
                <a:lnTo>
                  <a:pt x="469178" y="0"/>
                </a:lnTo>
                <a:lnTo>
                  <a:pt x="473201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393070" y="3222244"/>
            <a:ext cx="116839" cy="2286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50" spc="0" i="1">
                <a:latin typeface="Times New Roman"/>
                <a:cs typeface="Times New Roman"/>
              </a:rPr>
              <a:t>t</a:t>
            </a:r>
            <a:r>
              <a:rPr dirty="0" smtClean="0" baseline="-23809" sz="1050" spc="15">
                <a:latin typeface="Times New Roman"/>
                <a:cs typeface="Times New Roman"/>
              </a:rPr>
              <a:t>1</a:t>
            </a:r>
            <a:endParaRPr baseline="-23809" sz="10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577723" y="2849117"/>
            <a:ext cx="154305" cy="2228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50" i="1">
                <a:latin typeface="Times New Roman"/>
                <a:cs typeface="Times New Roman"/>
              </a:rPr>
              <a:t>u</a:t>
            </a:r>
            <a:r>
              <a:rPr dirty="0" smtClean="0" baseline="-23809" sz="1050" spc="15">
                <a:latin typeface="Times New Roman"/>
                <a:cs typeface="Times New Roman"/>
              </a:rPr>
              <a:t>1</a:t>
            </a:r>
            <a:endParaRPr baseline="-23809" sz="10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566293" y="3552190"/>
            <a:ext cx="167005" cy="2286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50" spc="-10" i="1">
                <a:latin typeface="Times New Roman"/>
                <a:cs typeface="Times New Roman"/>
              </a:rPr>
              <a:t>u</a:t>
            </a:r>
            <a:r>
              <a:rPr dirty="0" smtClean="0" sz="1250" spc="-185" i="1">
                <a:latin typeface="Times New Roman"/>
                <a:cs typeface="Times New Roman"/>
              </a:rPr>
              <a:t> </a:t>
            </a:r>
            <a:r>
              <a:rPr dirty="0" smtClean="0" baseline="-23809" sz="1050" spc="15">
                <a:latin typeface="Times New Roman"/>
                <a:cs typeface="Times New Roman"/>
              </a:rPr>
              <a:t>2</a:t>
            </a:r>
            <a:endParaRPr baseline="-23809" sz="10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329817" y="3086861"/>
            <a:ext cx="433705" cy="434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0">
              <a:lnSpc>
                <a:spcPct val="100000"/>
              </a:lnSpc>
              <a:tabLst>
                <a:tab pos="266065" algn="l"/>
              </a:tabLst>
            </a:pPr>
            <a:r>
              <a:rPr dirty="0" smtClean="0" sz="1200" spc="50" i="1">
                <a:latin typeface="Times New Roman"/>
                <a:cs typeface="Times New Roman"/>
              </a:rPr>
              <a:t>u</a:t>
            </a:r>
            <a:r>
              <a:rPr dirty="0" smtClean="0" baseline="-23809" sz="1050" spc="15">
                <a:latin typeface="Times New Roman"/>
                <a:cs typeface="Times New Roman"/>
              </a:rPr>
              <a:t>1</a:t>
            </a:r>
            <a:r>
              <a:rPr dirty="0" smtClean="0" baseline="-23809" sz="1050" spc="15">
                <a:latin typeface="Times New Roman"/>
                <a:cs typeface="Times New Roman"/>
              </a:rPr>
              <a:t>	</a:t>
            </a:r>
            <a:r>
              <a:rPr dirty="0" smtClean="0" sz="1200" spc="15" i="1">
                <a:latin typeface="Times New Roman"/>
                <a:cs typeface="Times New Roman"/>
              </a:rPr>
              <a:t>u</a:t>
            </a:r>
            <a:r>
              <a:rPr dirty="0" smtClean="0" sz="1200" spc="-170" i="1">
                <a:latin typeface="Times New Roman"/>
                <a:cs typeface="Times New Roman"/>
              </a:rPr>
              <a:t> </a:t>
            </a:r>
            <a:r>
              <a:rPr dirty="0" smtClean="0" baseline="-23809" sz="1050" spc="15">
                <a:latin typeface="Times New Roman"/>
                <a:cs typeface="Times New Roman"/>
              </a:rPr>
              <a:t>2</a:t>
            </a:r>
            <a:endParaRPr baseline="-23809" sz="1050">
              <a:latin typeface="Times New Roman"/>
              <a:cs typeface="Times New Roman"/>
            </a:endParaRPr>
          </a:p>
          <a:p>
            <a:pPr algn="ctr" marR="1270">
              <a:lnSpc>
                <a:spcPct val="100000"/>
              </a:lnSpc>
              <a:spcBef>
                <a:spcPts val="434"/>
              </a:spcBef>
            </a:pPr>
            <a:r>
              <a:rPr dirty="0" smtClean="0" sz="1200" spc="15">
                <a:latin typeface="Times New Roman"/>
                <a:cs typeface="Times New Roman"/>
              </a:rPr>
              <a:t>1</a:t>
            </a:r>
            <a:r>
              <a:rPr dirty="0" smtClean="0" sz="1200" spc="15">
                <a:latin typeface="Times New Roman"/>
                <a:cs typeface="Times New Roman"/>
              </a:rPr>
              <a:t> 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15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6782945" y="2634995"/>
            <a:ext cx="190085" cy="166229"/>
          </a:xfrm>
          <a:custGeom>
            <a:avLst/>
            <a:gdLst/>
            <a:ahLst/>
            <a:cxnLst/>
            <a:rect l="l" t="t" r="r" b="b"/>
            <a:pathLst>
              <a:path w="190085" h="166229">
                <a:moveTo>
                  <a:pt x="94751" y="0"/>
                </a:moveTo>
                <a:lnTo>
                  <a:pt x="50811" y="9306"/>
                </a:lnTo>
                <a:lnTo>
                  <a:pt x="17373" y="34093"/>
                </a:lnTo>
                <a:lnTo>
                  <a:pt x="0" y="69666"/>
                </a:lnTo>
                <a:lnTo>
                  <a:pt x="766" y="85666"/>
                </a:lnTo>
                <a:lnTo>
                  <a:pt x="15107" y="126046"/>
                </a:lnTo>
                <a:lnTo>
                  <a:pt x="43984" y="153530"/>
                </a:lnTo>
                <a:lnTo>
                  <a:pt x="82861" y="166229"/>
                </a:lnTo>
                <a:lnTo>
                  <a:pt x="100400" y="165453"/>
                </a:lnTo>
                <a:lnTo>
                  <a:pt x="145081" y="152758"/>
                </a:lnTo>
                <a:lnTo>
                  <a:pt x="175841" y="127404"/>
                </a:lnTo>
                <a:lnTo>
                  <a:pt x="190085" y="93109"/>
                </a:lnTo>
                <a:lnTo>
                  <a:pt x="189141" y="77790"/>
                </a:lnTo>
                <a:lnTo>
                  <a:pt x="174000" y="38734"/>
                </a:lnTo>
                <a:lnTo>
                  <a:pt x="143883" y="12047"/>
                </a:lnTo>
                <a:lnTo>
                  <a:pt x="103275" y="322"/>
                </a:lnTo>
                <a:lnTo>
                  <a:pt x="94751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6781686" y="2718054"/>
            <a:ext cx="192024" cy="0"/>
          </a:xfrm>
          <a:custGeom>
            <a:avLst/>
            <a:gdLst/>
            <a:ahLst/>
            <a:cxnLst/>
            <a:rect l="l" t="t" r="r" b="b"/>
            <a:pathLst>
              <a:path w="192024" h="0">
                <a:moveTo>
                  <a:pt x="0" y="0"/>
                </a:moveTo>
                <a:lnTo>
                  <a:pt x="19202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6878834" y="2468117"/>
            <a:ext cx="0" cy="333755"/>
          </a:xfrm>
          <a:custGeom>
            <a:avLst/>
            <a:gdLst/>
            <a:ahLst/>
            <a:cxnLst/>
            <a:rect l="l" t="t" r="r" b="b"/>
            <a:pathLst>
              <a:path w="0" h="333755">
                <a:moveTo>
                  <a:pt x="0" y="0"/>
                </a:moveTo>
                <a:lnTo>
                  <a:pt x="0" y="333755"/>
                </a:lnTo>
              </a:path>
            </a:pathLst>
          </a:custGeom>
          <a:ln w="1497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6535546" y="2760726"/>
            <a:ext cx="241553" cy="171450"/>
          </a:xfrm>
          <a:custGeom>
            <a:avLst/>
            <a:gdLst/>
            <a:ahLst/>
            <a:cxnLst/>
            <a:rect l="l" t="t" r="r" b="b"/>
            <a:pathLst>
              <a:path w="241553" h="171450">
                <a:moveTo>
                  <a:pt x="182772" y="48668"/>
                </a:moveTo>
                <a:lnTo>
                  <a:pt x="175557" y="38467"/>
                </a:lnTo>
                <a:lnTo>
                  <a:pt x="0" y="160782"/>
                </a:lnTo>
                <a:lnTo>
                  <a:pt x="6858" y="171450"/>
                </a:lnTo>
                <a:lnTo>
                  <a:pt x="182772" y="48668"/>
                </a:lnTo>
                <a:close/>
              </a:path>
              <a:path w="241553" h="171450">
                <a:moveTo>
                  <a:pt x="241554" y="0"/>
                </a:moveTo>
                <a:lnTo>
                  <a:pt x="156972" y="12192"/>
                </a:lnTo>
                <a:lnTo>
                  <a:pt x="175557" y="38467"/>
                </a:lnTo>
                <a:lnTo>
                  <a:pt x="185928" y="31242"/>
                </a:lnTo>
                <a:lnTo>
                  <a:pt x="193548" y="41148"/>
                </a:lnTo>
                <a:lnTo>
                  <a:pt x="193548" y="63902"/>
                </a:lnTo>
                <a:lnTo>
                  <a:pt x="201168" y="74676"/>
                </a:lnTo>
                <a:lnTo>
                  <a:pt x="241554" y="0"/>
                </a:lnTo>
                <a:close/>
              </a:path>
              <a:path w="241553" h="171450">
                <a:moveTo>
                  <a:pt x="193548" y="41148"/>
                </a:moveTo>
                <a:lnTo>
                  <a:pt x="185928" y="31242"/>
                </a:lnTo>
                <a:lnTo>
                  <a:pt x="175557" y="38467"/>
                </a:lnTo>
                <a:lnTo>
                  <a:pt x="182772" y="48668"/>
                </a:lnTo>
                <a:lnTo>
                  <a:pt x="193548" y="41148"/>
                </a:lnTo>
                <a:close/>
              </a:path>
              <a:path w="241553" h="171450">
                <a:moveTo>
                  <a:pt x="193548" y="63902"/>
                </a:moveTo>
                <a:lnTo>
                  <a:pt x="193548" y="41148"/>
                </a:lnTo>
                <a:lnTo>
                  <a:pt x="182772" y="48668"/>
                </a:lnTo>
                <a:lnTo>
                  <a:pt x="193548" y="6390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6969125" y="2760726"/>
            <a:ext cx="241553" cy="171450"/>
          </a:xfrm>
          <a:custGeom>
            <a:avLst/>
            <a:gdLst/>
            <a:ahLst/>
            <a:cxnLst/>
            <a:rect l="l" t="t" r="r" b="b"/>
            <a:pathLst>
              <a:path w="241553" h="171450">
                <a:moveTo>
                  <a:pt x="84582" y="12192"/>
                </a:moveTo>
                <a:lnTo>
                  <a:pt x="0" y="0"/>
                </a:lnTo>
                <a:lnTo>
                  <a:pt x="40386" y="74676"/>
                </a:lnTo>
                <a:lnTo>
                  <a:pt x="48768" y="62825"/>
                </a:lnTo>
                <a:lnTo>
                  <a:pt x="48768" y="41148"/>
                </a:lnTo>
                <a:lnTo>
                  <a:pt x="55626" y="31242"/>
                </a:lnTo>
                <a:lnTo>
                  <a:pt x="65996" y="38467"/>
                </a:lnTo>
                <a:lnTo>
                  <a:pt x="84582" y="12192"/>
                </a:lnTo>
                <a:close/>
              </a:path>
              <a:path w="241553" h="171450">
                <a:moveTo>
                  <a:pt x="65996" y="38467"/>
                </a:moveTo>
                <a:lnTo>
                  <a:pt x="55626" y="31242"/>
                </a:lnTo>
                <a:lnTo>
                  <a:pt x="48768" y="41148"/>
                </a:lnTo>
                <a:lnTo>
                  <a:pt x="59019" y="48332"/>
                </a:lnTo>
                <a:lnTo>
                  <a:pt x="65996" y="38467"/>
                </a:lnTo>
                <a:close/>
              </a:path>
              <a:path w="241553" h="171450">
                <a:moveTo>
                  <a:pt x="59019" y="48332"/>
                </a:moveTo>
                <a:lnTo>
                  <a:pt x="48768" y="41148"/>
                </a:lnTo>
                <a:lnTo>
                  <a:pt x="48768" y="62825"/>
                </a:lnTo>
                <a:lnTo>
                  <a:pt x="59019" y="48332"/>
                </a:lnTo>
                <a:close/>
              </a:path>
              <a:path w="241553" h="171450">
                <a:moveTo>
                  <a:pt x="241554" y="160782"/>
                </a:moveTo>
                <a:lnTo>
                  <a:pt x="65996" y="38467"/>
                </a:lnTo>
                <a:lnTo>
                  <a:pt x="59019" y="48332"/>
                </a:lnTo>
                <a:lnTo>
                  <a:pt x="234696" y="171450"/>
                </a:lnTo>
                <a:lnTo>
                  <a:pt x="241554" y="16078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6834251" y="2801873"/>
            <a:ext cx="76200" cy="417575"/>
          </a:xfrm>
          <a:custGeom>
            <a:avLst/>
            <a:gdLst/>
            <a:ahLst/>
            <a:cxnLst/>
            <a:rect l="l" t="t" r="r" b="b"/>
            <a:pathLst>
              <a:path w="76200" h="417575">
                <a:moveTo>
                  <a:pt x="76200" y="76199"/>
                </a:moveTo>
                <a:lnTo>
                  <a:pt x="38100" y="0"/>
                </a:lnTo>
                <a:lnTo>
                  <a:pt x="0" y="76199"/>
                </a:lnTo>
                <a:lnTo>
                  <a:pt x="32016" y="76199"/>
                </a:lnTo>
                <a:lnTo>
                  <a:pt x="32016" y="63245"/>
                </a:lnTo>
                <a:lnTo>
                  <a:pt x="44208" y="63245"/>
                </a:lnTo>
                <a:lnTo>
                  <a:pt x="44208" y="76199"/>
                </a:lnTo>
                <a:lnTo>
                  <a:pt x="76200" y="76199"/>
                </a:lnTo>
                <a:close/>
              </a:path>
              <a:path w="76200" h="417575">
                <a:moveTo>
                  <a:pt x="44208" y="76199"/>
                </a:moveTo>
                <a:lnTo>
                  <a:pt x="44208" y="63245"/>
                </a:lnTo>
                <a:lnTo>
                  <a:pt x="32016" y="63245"/>
                </a:lnTo>
                <a:lnTo>
                  <a:pt x="32016" y="76199"/>
                </a:lnTo>
                <a:lnTo>
                  <a:pt x="44208" y="76199"/>
                </a:lnTo>
                <a:close/>
              </a:path>
              <a:path w="76200" h="417575">
                <a:moveTo>
                  <a:pt x="44208" y="417575"/>
                </a:moveTo>
                <a:lnTo>
                  <a:pt x="44208" y="76199"/>
                </a:lnTo>
                <a:lnTo>
                  <a:pt x="32016" y="76199"/>
                </a:lnTo>
                <a:lnTo>
                  <a:pt x="32016" y="417575"/>
                </a:lnTo>
                <a:lnTo>
                  <a:pt x="44208" y="417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6782945" y="3888327"/>
            <a:ext cx="190185" cy="165512"/>
          </a:xfrm>
          <a:custGeom>
            <a:avLst/>
            <a:gdLst/>
            <a:ahLst/>
            <a:cxnLst/>
            <a:rect l="l" t="t" r="r" b="b"/>
            <a:pathLst>
              <a:path w="190185" h="165512">
                <a:moveTo>
                  <a:pt x="94751" y="165512"/>
                </a:moveTo>
                <a:lnTo>
                  <a:pt x="50811" y="156350"/>
                </a:lnTo>
                <a:lnTo>
                  <a:pt x="17373" y="131748"/>
                </a:lnTo>
                <a:lnTo>
                  <a:pt x="0" y="96030"/>
                </a:lnTo>
                <a:lnTo>
                  <a:pt x="771" y="80131"/>
                </a:lnTo>
                <a:lnTo>
                  <a:pt x="15196" y="39948"/>
                </a:lnTo>
                <a:lnTo>
                  <a:pt x="44224" y="12577"/>
                </a:lnTo>
                <a:lnTo>
                  <a:pt x="83280" y="0"/>
                </a:lnTo>
                <a:lnTo>
                  <a:pt x="100816" y="796"/>
                </a:lnTo>
                <a:lnTo>
                  <a:pt x="145493" y="13624"/>
                </a:lnTo>
                <a:lnTo>
                  <a:pt x="176182" y="39089"/>
                </a:lnTo>
                <a:lnTo>
                  <a:pt x="190185" y="73309"/>
                </a:lnTo>
                <a:lnTo>
                  <a:pt x="189204" y="88649"/>
                </a:lnTo>
                <a:lnTo>
                  <a:pt x="173860" y="127559"/>
                </a:lnTo>
                <a:lnTo>
                  <a:pt x="143445" y="153908"/>
                </a:lnTo>
                <a:lnTo>
                  <a:pt x="102500" y="165252"/>
                </a:lnTo>
                <a:lnTo>
                  <a:pt x="94751" y="16551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6781686" y="3970782"/>
            <a:ext cx="192024" cy="0"/>
          </a:xfrm>
          <a:custGeom>
            <a:avLst/>
            <a:gdLst/>
            <a:ahLst/>
            <a:cxnLst/>
            <a:rect l="l" t="t" r="r" b="b"/>
            <a:pathLst>
              <a:path w="192024" h="0">
                <a:moveTo>
                  <a:pt x="0" y="0"/>
                </a:moveTo>
                <a:lnTo>
                  <a:pt x="19202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6878834" y="3887723"/>
            <a:ext cx="0" cy="332994"/>
          </a:xfrm>
          <a:custGeom>
            <a:avLst/>
            <a:gdLst/>
            <a:ahLst/>
            <a:cxnLst/>
            <a:rect l="l" t="t" r="r" b="b"/>
            <a:pathLst>
              <a:path w="0" h="332994">
                <a:moveTo>
                  <a:pt x="0" y="0"/>
                </a:moveTo>
                <a:lnTo>
                  <a:pt x="0" y="332994"/>
                </a:lnTo>
              </a:path>
            </a:pathLst>
          </a:custGeom>
          <a:ln w="1497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6535559" y="3756659"/>
            <a:ext cx="241553" cy="172212"/>
          </a:xfrm>
          <a:custGeom>
            <a:avLst/>
            <a:gdLst/>
            <a:ahLst/>
            <a:cxnLst/>
            <a:rect l="l" t="t" r="r" b="b"/>
            <a:pathLst>
              <a:path w="241553" h="172212">
                <a:moveTo>
                  <a:pt x="183133" y="123033"/>
                </a:moveTo>
                <a:lnTo>
                  <a:pt x="6857" y="0"/>
                </a:lnTo>
                <a:lnTo>
                  <a:pt x="0" y="10668"/>
                </a:lnTo>
                <a:lnTo>
                  <a:pt x="175577" y="133716"/>
                </a:lnTo>
                <a:lnTo>
                  <a:pt x="183133" y="123033"/>
                </a:lnTo>
                <a:close/>
              </a:path>
              <a:path w="241553" h="172212">
                <a:moveTo>
                  <a:pt x="193547" y="165292"/>
                </a:moveTo>
                <a:lnTo>
                  <a:pt x="193547" y="130301"/>
                </a:lnTo>
                <a:lnTo>
                  <a:pt x="185927" y="140970"/>
                </a:lnTo>
                <a:lnTo>
                  <a:pt x="175577" y="133716"/>
                </a:lnTo>
                <a:lnTo>
                  <a:pt x="156971" y="160020"/>
                </a:lnTo>
                <a:lnTo>
                  <a:pt x="193547" y="165292"/>
                </a:lnTo>
                <a:close/>
              </a:path>
              <a:path w="241553" h="172212">
                <a:moveTo>
                  <a:pt x="193547" y="130301"/>
                </a:moveTo>
                <a:lnTo>
                  <a:pt x="183133" y="123033"/>
                </a:lnTo>
                <a:lnTo>
                  <a:pt x="175577" y="133716"/>
                </a:lnTo>
                <a:lnTo>
                  <a:pt x="185927" y="140970"/>
                </a:lnTo>
                <a:lnTo>
                  <a:pt x="193547" y="130301"/>
                </a:lnTo>
                <a:close/>
              </a:path>
              <a:path w="241553" h="172212">
                <a:moveTo>
                  <a:pt x="241553" y="172211"/>
                </a:moveTo>
                <a:lnTo>
                  <a:pt x="201167" y="97535"/>
                </a:lnTo>
                <a:lnTo>
                  <a:pt x="183133" y="123033"/>
                </a:lnTo>
                <a:lnTo>
                  <a:pt x="193547" y="130301"/>
                </a:lnTo>
                <a:lnTo>
                  <a:pt x="193547" y="165292"/>
                </a:lnTo>
                <a:lnTo>
                  <a:pt x="241553" y="17221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6969137" y="3756659"/>
            <a:ext cx="241553" cy="172212"/>
          </a:xfrm>
          <a:custGeom>
            <a:avLst/>
            <a:gdLst/>
            <a:ahLst/>
            <a:cxnLst/>
            <a:rect l="l" t="t" r="r" b="b"/>
            <a:pathLst>
              <a:path w="241553" h="172212">
                <a:moveTo>
                  <a:pt x="58809" y="123264"/>
                </a:moveTo>
                <a:lnTo>
                  <a:pt x="40385" y="97535"/>
                </a:lnTo>
                <a:lnTo>
                  <a:pt x="0" y="172211"/>
                </a:lnTo>
                <a:lnTo>
                  <a:pt x="48767" y="164743"/>
                </a:lnTo>
                <a:lnTo>
                  <a:pt x="48767" y="130301"/>
                </a:lnTo>
                <a:lnTo>
                  <a:pt x="58809" y="123264"/>
                </a:lnTo>
                <a:close/>
              </a:path>
              <a:path w="241553" h="172212">
                <a:moveTo>
                  <a:pt x="66187" y="133568"/>
                </a:moveTo>
                <a:lnTo>
                  <a:pt x="58809" y="123264"/>
                </a:lnTo>
                <a:lnTo>
                  <a:pt x="48767" y="130301"/>
                </a:lnTo>
                <a:lnTo>
                  <a:pt x="55625" y="140969"/>
                </a:lnTo>
                <a:lnTo>
                  <a:pt x="66187" y="133568"/>
                </a:lnTo>
                <a:close/>
              </a:path>
              <a:path w="241553" h="172212">
                <a:moveTo>
                  <a:pt x="84581" y="159257"/>
                </a:moveTo>
                <a:lnTo>
                  <a:pt x="66187" y="133568"/>
                </a:lnTo>
                <a:lnTo>
                  <a:pt x="55625" y="140969"/>
                </a:lnTo>
                <a:lnTo>
                  <a:pt x="48767" y="130301"/>
                </a:lnTo>
                <a:lnTo>
                  <a:pt x="48767" y="164743"/>
                </a:lnTo>
                <a:lnTo>
                  <a:pt x="84581" y="159257"/>
                </a:lnTo>
                <a:close/>
              </a:path>
              <a:path w="241553" h="172212">
                <a:moveTo>
                  <a:pt x="241553" y="10667"/>
                </a:moveTo>
                <a:lnTo>
                  <a:pt x="234695" y="0"/>
                </a:lnTo>
                <a:lnTo>
                  <a:pt x="58809" y="123264"/>
                </a:lnTo>
                <a:lnTo>
                  <a:pt x="66187" y="133568"/>
                </a:lnTo>
                <a:lnTo>
                  <a:pt x="241553" y="106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6879970" y="4220717"/>
            <a:ext cx="857250" cy="0"/>
          </a:xfrm>
          <a:custGeom>
            <a:avLst/>
            <a:gdLst/>
            <a:ahLst/>
            <a:cxnLst/>
            <a:rect l="l" t="t" r="r" b="b"/>
            <a:pathLst>
              <a:path w="857250" h="0">
                <a:moveTo>
                  <a:pt x="0" y="0"/>
                </a:moveTo>
                <a:lnTo>
                  <a:pt x="85725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6879970" y="2468117"/>
            <a:ext cx="857250" cy="0"/>
          </a:xfrm>
          <a:custGeom>
            <a:avLst/>
            <a:gdLst/>
            <a:ahLst/>
            <a:cxnLst/>
            <a:rect l="l" t="t" r="r" b="b"/>
            <a:pathLst>
              <a:path w="857250" h="0">
                <a:moveTo>
                  <a:pt x="0" y="0"/>
                </a:moveTo>
                <a:lnTo>
                  <a:pt x="85725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7693566" y="2468117"/>
            <a:ext cx="75658" cy="665063"/>
          </a:xfrm>
          <a:custGeom>
            <a:avLst/>
            <a:gdLst/>
            <a:ahLst/>
            <a:cxnLst/>
            <a:rect l="l" t="t" r="r" b="b"/>
            <a:pathLst>
              <a:path w="75658" h="665063">
                <a:moveTo>
                  <a:pt x="75658" y="627126"/>
                </a:moveTo>
                <a:lnTo>
                  <a:pt x="46140" y="591682"/>
                </a:lnTo>
                <a:lnTo>
                  <a:pt x="29247" y="590007"/>
                </a:lnTo>
                <a:lnTo>
                  <a:pt x="17541" y="595242"/>
                </a:lnTo>
                <a:lnTo>
                  <a:pt x="8163" y="604564"/>
                </a:lnTo>
                <a:lnTo>
                  <a:pt x="2016" y="617489"/>
                </a:lnTo>
                <a:lnTo>
                  <a:pt x="0" y="633533"/>
                </a:lnTo>
                <a:lnTo>
                  <a:pt x="4698" y="646153"/>
                </a:lnTo>
                <a:lnTo>
                  <a:pt x="13617" y="656174"/>
                </a:lnTo>
                <a:lnTo>
                  <a:pt x="26021" y="662756"/>
                </a:lnTo>
                <a:lnTo>
                  <a:pt x="31463" y="663585"/>
                </a:lnTo>
                <a:lnTo>
                  <a:pt x="31463" y="627126"/>
                </a:lnTo>
                <a:lnTo>
                  <a:pt x="43654" y="627126"/>
                </a:lnTo>
                <a:lnTo>
                  <a:pt x="43654" y="664365"/>
                </a:lnTo>
                <a:lnTo>
                  <a:pt x="54828" y="661217"/>
                </a:lnTo>
                <a:lnTo>
                  <a:pt x="65764" y="652974"/>
                </a:lnTo>
                <a:lnTo>
                  <a:pt x="73025" y="641291"/>
                </a:lnTo>
                <a:lnTo>
                  <a:pt x="75658" y="627126"/>
                </a:lnTo>
                <a:close/>
              </a:path>
              <a:path w="75658" h="665063">
                <a:moveTo>
                  <a:pt x="43654" y="591435"/>
                </a:moveTo>
                <a:lnTo>
                  <a:pt x="43654" y="0"/>
                </a:lnTo>
                <a:lnTo>
                  <a:pt x="31463" y="0"/>
                </a:lnTo>
                <a:lnTo>
                  <a:pt x="31463" y="590227"/>
                </a:lnTo>
                <a:lnTo>
                  <a:pt x="43654" y="591435"/>
                </a:lnTo>
                <a:close/>
              </a:path>
              <a:path w="75658" h="665063">
                <a:moveTo>
                  <a:pt x="43654" y="664365"/>
                </a:moveTo>
                <a:lnTo>
                  <a:pt x="43654" y="627126"/>
                </a:lnTo>
                <a:lnTo>
                  <a:pt x="31463" y="627126"/>
                </a:lnTo>
                <a:lnTo>
                  <a:pt x="31463" y="663585"/>
                </a:lnTo>
                <a:lnTo>
                  <a:pt x="41174" y="665063"/>
                </a:lnTo>
                <a:lnTo>
                  <a:pt x="43654" y="6643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7693025" y="3557185"/>
            <a:ext cx="75693" cy="663532"/>
          </a:xfrm>
          <a:custGeom>
            <a:avLst/>
            <a:gdLst/>
            <a:ahLst/>
            <a:cxnLst/>
            <a:rect l="l" t="t" r="r" b="b"/>
            <a:pathLst>
              <a:path w="75693" h="663532">
                <a:moveTo>
                  <a:pt x="75693" y="31790"/>
                </a:moveTo>
                <a:lnTo>
                  <a:pt x="71160" y="19291"/>
                </a:lnTo>
                <a:lnTo>
                  <a:pt x="62408" y="9162"/>
                </a:lnTo>
                <a:lnTo>
                  <a:pt x="50026" y="2399"/>
                </a:lnTo>
                <a:lnTo>
                  <a:pt x="34602" y="0"/>
                </a:lnTo>
                <a:lnTo>
                  <a:pt x="21170" y="3977"/>
                </a:lnTo>
                <a:lnTo>
                  <a:pt x="10167" y="12383"/>
                </a:lnTo>
                <a:lnTo>
                  <a:pt x="2731" y="24080"/>
                </a:lnTo>
                <a:lnTo>
                  <a:pt x="0" y="37930"/>
                </a:lnTo>
                <a:lnTo>
                  <a:pt x="1361" y="47911"/>
                </a:lnTo>
                <a:lnTo>
                  <a:pt x="6955" y="59162"/>
                </a:lnTo>
                <a:lnTo>
                  <a:pt x="16559" y="67929"/>
                </a:lnTo>
                <a:lnTo>
                  <a:pt x="29838" y="73493"/>
                </a:lnTo>
                <a:lnTo>
                  <a:pt x="32004" y="73706"/>
                </a:lnTo>
                <a:lnTo>
                  <a:pt x="32004" y="37930"/>
                </a:lnTo>
                <a:lnTo>
                  <a:pt x="44196" y="37930"/>
                </a:lnTo>
                <a:lnTo>
                  <a:pt x="44196" y="74908"/>
                </a:lnTo>
                <a:lnTo>
                  <a:pt x="46453" y="75131"/>
                </a:lnTo>
                <a:lnTo>
                  <a:pt x="58339" y="70092"/>
                </a:lnTo>
                <a:lnTo>
                  <a:pt x="67687" y="60944"/>
                </a:lnTo>
                <a:lnTo>
                  <a:pt x="73728" y="48054"/>
                </a:lnTo>
                <a:lnTo>
                  <a:pt x="75693" y="31790"/>
                </a:lnTo>
                <a:close/>
              </a:path>
              <a:path w="75693" h="663532">
                <a:moveTo>
                  <a:pt x="44196" y="74908"/>
                </a:moveTo>
                <a:lnTo>
                  <a:pt x="44196" y="37930"/>
                </a:lnTo>
                <a:lnTo>
                  <a:pt x="32004" y="37930"/>
                </a:lnTo>
                <a:lnTo>
                  <a:pt x="32004" y="73706"/>
                </a:lnTo>
                <a:lnTo>
                  <a:pt x="44196" y="74908"/>
                </a:lnTo>
                <a:close/>
              </a:path>
              <a:path w="75693" h="663532">
                <a:moveTo>
                  <a:pt x="44196" y="663532"/>
                </a:moveTo>
                <a:lnTo>
                  <a:pt x="44196" y="74908"/>
                </a:lnTo>
                <a:lnTo>
                  <a:pt x="32004" y="73706"/>
                </a:lnTo>
                <a:lnTo>
                  <a:pt x="32004" y="663532"/>
                </a:lnTo>
                <a:lnTo>
                  <a:pt x="44196" y="6635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8016875" y="3338321"/>
            <a:ext cx="524268" cy="44195"/>
          </a:xfrm>
          <a:custGeom>
            <a:avLst/>
            <a:gdLst/>
            <a:ahLst/>
            <a:cxnLst/>
            <a:rect l="l" t="t" r="r" b="b"/>
            <a:pathLst>
              <a:path w="524268" h="44195">
                <a:moveTo>
                  <a:pt x="473201" y="6095"/>
                </a:moveTo>
                <a:lnTo>
                  <a:pt x="469180" y="0"/>
                </a:lnTo>
                <a:lnTo>
                  <a:pt x="0" y="0"/>
                </a:lnTo>
                <a:lnTo>
                  <a:pt x="0" y="12953"/>
                </a:lnTo>
                <a:lnTo>
                  <a:pt x="468678" y="12953"/>
                </a:lnTo>
                <a:lnTo>
                  <a:pt x="473201" y="6095"/>
                </a:lnTo>
                <a:close/>
              </a:path>
              <a:path w="524268" h="44195">
                <a:moveTo>
                  <a:pt x="524268" y="6095"/>
                </a:moveTo>
                <a:lnTo>
                  <a:pt x="448068" y="-32004"/>
                </a:lnTo>
                <a:lnTo>
                  <a:pt x="469180" y="0"/>
                </a:lnTo>
                <a:lnTo>
                  <a:pt x="473201" y="0"/>
                </a:lnTo>
                <a:lnTo>
                  <a:pt x="473201" y="31629"/>
                </a:lnTo>
                <a:lnTo>
                  <a:pt x="524268" y="6095"/>
                </a:lnTo>
                <a:close/>
              </a:path>
              <a:path w="524268" h="44195">
                <a:moveTo>
                  <a:pt x="473201" y="31629"/>
                </a:moveTo>
                <a:lnTo>
                  <a:pt x="473201" y="12953"/>
                </a:lnTo>
                <a:lnTo>
                  <a:pt x="468678" y="12953"/>
                </a:lnTo>
                <a:lnTo>
                  <a:pt x="448068" y="44195"/>
                </a:lnTo>
                <a:lnTo>
                  <a:pt x="473201" y="31629"/>
                </a:lnTo>
                <a:close/>
              </a:path>
              <a:path w="524268" h="44195">
                <a:moveTo>
                  <a:pt x="473201" y="12953"/>
                </a:moveTo>
                <a:lnTo>
                  <a:pt x="473201" y="6095"/>
                </a:lnTo>
                <a:lnTo>
                  <a:pt x="468678" y="12953"/>
                </a:lnTo>
                <a:lnTo>
                  <a:pt x="473201" y="12953"/>
                </a:lnTo>
                <a:close/>
              </a:path>
              <a:path w="524268" h="44195">
                <a:moveTo>
                  <a:pt x="473201" y="6095"/>
                </a:moveTo>
                <a:lnTo>
                  <a:pt x="473201" y="0"/>
                </a:lnTo>
                <a:lnTo>
                  <a:pt x="469180" y="0"/>
                </a:lnTo>
                <a:lnTo>
                  <a:pt x="473201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7588643" y="3136392"/>
            <a:ext cx="456705" cy="236551"/>
          </a:xfrm>
          <a:custGeom>
            <a:avLst/>
            <a:gdLst/>
            <a:ahLst/>
            <a:cxnLst/>
            <a:rect l="l" t="t" r="r" b="b"/>
            <a:pathLst>
              <a:path w="456705" h="236551">
                <a:moveTo>
                  <a:pt x="147066" y="24383"/>
                </a:moveTo>
                <a:lnTo>
                  <a:pt x="0" y="0"/>
                </a:lnTo>
                <a:lnTo>
                  <a:pt x="70866" y="65452"/>
                </a:lnTo>
                <a:lnTo>
                  <a:pt x="70866" y="50291"/>
                </a:lnTo>
                <a:lnTo>
                  <a:pt x="76962" y="37718"/>
                </a:lnTo>
                <a:lnTo>
                  <a:pt x="76962" y="37337"/>
                </a:lnTo>
                <a:lnTo>
                  <a:pt x="77164" y="37300"/>
                </a:lnTo>
                <a:lnTo>
                  <a:pt x="83058" y="25145"/>
                </a:lnTo>
                <a:lnTo>
                  <a:pt x="99610" y="33152"/>
                </a:lnTo>
                <a:lnTo>
                  <a:pt x="147066" y="24383"/>
                </a:lnTo>
                <a:close/>
              </a:path>
              <a:path w="456705" h="236551">
                <a:moveTo>
                  <a:pt x="87807" y="58523"/>
                </a:moveTo>
                <a:lnTo>
                  <a:pt x="77056" y="37523"/>
                </a:lnTo>
                <a:lnTo>
                  <a:pt x="70866" y="50291"/>
                </a:lnTo>
                <a:lnTo>
                  <a:pt x="87807" y="58523"/>
                </a:lnTo>
                <a:close/>
              </a:path>
              <a:path w="456705" h="236551">
                <a:moveTo>
                  <a:pt x="109728" y="101345"/>
                </a:moveTo>
                <a:lnTo>
                  <a:pt x="87807" y="58523"/>
                </a:lnTo>
                <a:lnTo>
                  <a:pt x="70866" y="50291"/>
                </a:lnTo>
                <a:lnTo>
                  <a:pt x="70866" y="65452"/>
                </a:lnTo>
                <a:lnTo>
                  <a:pt x="109728" y="101345"/>
                </a:lnTo>
                <a:close/>
              </a:path>
              <a:path w="456705" h="236551">
                <a:moveTo>
                  <a:pt x="77056" y="37523"/>
                </a:moveTo>
                <a:lnTo>
                  <a:pt x="76962" y="37337"/>
                </a:lnTo>
                <a:lnTo>
                  <a:pt x="76962" y="37718"/>
                </a:lnTo>
                <a:lnTo>
                  <a:pt x="77056" y="37523"/>
                </a:lnTo>
                <a:close/>
              </a:path>
              <a:path w="456705" h="236551">
                <a:moveTo>
                  <a:pt x="414294" y="185375"/>
                </a:moveTo>
                <a:lnTo>
                  <a:pt x="99610" y="33152"/>
                </a:lnTo>
                <a:lnTo>
                  <a:pt x="77164" y="37300"/>
                </a:lnTo>
                <a:lnTo>
                  <a:pt x="77056" y="37523"/>
                </a:lnTo>
                <a:lnTo>
                  <a:pt x="87807" y="58523"/>
                </a:lnTo>
                <a:lnTo>
                  <a:pt x="399650" y="210048"/>
                </a:lnTo>
                <a:lnTo>
                  <a:pt x="399650" y="205492"/>
                </a:lnTo>
                <a:lnTo>
                  <a:pt x="407293" y="191734"/>
                </a:lnTo>
                <a:lnTo>
                  <a:pt x="414294" y="185375"/>
                </a:lnTo>
                <a:close/>
              </a:path>
              <a:path w="456705" h="236551">
                <a:moveTo>
                  <a:pt x="99610" y="33152"/>
                </a:moveTo>
                <a:lnTo>
                  <a:pt x="83058" y="25145"/>
                </a:lnTo>
                <a:lnTo>
                  <a:pt x="77164" y="37300"/>
                </a:lnTo>
                <a:lnTo>
                  <a:pt x="99610" y="33152"/>
                </a:lnTo>
                <a:close/>
              </a:path>
              <a:path w="456705" h="236551">
                <a:moveTo>
                  <a:pt x="434340" y="195071"/>
                </a:moveTo>
                <a:lnTo>
                  <a:pt x="414294" y="185375"/>
                </a:lnTo>
                <a:lnTo>
                  <a:pt x="407293" y="191734"/>
                </a:lnTo>
                <a:lnTo>
                  <a:pt x="399650" y="205492"/>
                </a:lnTo>
                <a:lnTo>
                  <a:pt x="400319" y="210373"/>
                </a:lnTo>
                <a:lnTo>
                  <a:pt x="422148" y="220979"/>
                </a:lnTo>
                <a:lnTo>
                  <a:pt x="434340" y="195071"/>
                </a:lnTo>
                <a:close/>
              </a:path>
              <a:path w="456705" h="236551">
                <a:moveTo>
                  <a:pt x="400319" y="210373"/>
                </a:moveTo>
                <a:lnTo>
                  <a:pt x="399650" y="205492"/>
                </a:lnTo>
                <a:lnTo>
                  <a:pt x="399650" y="210048"/>
                </a:lnTo>
                <a:lnTo>
                  <a:pt x="400319" y="210373"/>
                </a:lnTo>
                <a:close/>
              </a:path>
              <a:path w="456705" h="236551">
                <a:moveTo>
                  <a:pt x="434340" y="234916"/>
                </a:moveTo>
                <a:lnTo>
                  <a:pt x="434340" y="195071"/>
                </a:lnTo>
                <a:lnTo>
                  <a:pt x="422148" y="220979"/>
                </a:lnTo>
                <a:lnTo>
                  <a:pt x="400319" y="210373"/>
                </a:lnTo>
                <a:lnTo>
                  <a:pt x="401207" y="216855"/>
                </a:lnTo>
                <a:lnTo>
                  <a:pt x="407517" y="227139"/>
                </a:lnTo>
                <a:lnTo>
                  <a:pt x="418344" y="234946"/>
                </a:lnTo>
                <a:lnTo>
                  <a:pt x="428708" y="236551"/>
                </a:lnTo>
                <a:lnTo>
                  <a:pt x="434340" y="234916"/>
                </a:lnTo>
                <a:close/>
              </a:path>
              <a:path w="456705" h="236551">
                <a:moveTo>
                  <a:pt x="456705" y="212484"/>
                </a:moveTo>
                <a:lnTo>
                  <a:pt x="426911" y="179657"/>
                </a:lnTo>
                <a:lnTo>
                  <a:pt x="416642" y="183243"/>
                </a:lnTo>
                <a:lnTo>
                  <a:pt x="414294" y="185375"/>
                </a:lnTo>
                <a:lnTo>
                  <a:pt x="434340" y="195071"/>
                </a:lnTo>
                <a:lnTo>
                  <a:pt x="434340" y="234916"/>
                </a:lnTo>
                <a:lnTo>
                  <a:pt x="439186" y="233509"/>
                </a:lnTo>
                <a:lnTo>
                  <a:pt x="448832" y="225570"/>
                </a:lnTo>
                <a:lnTo>
                  <a:pt x="456705" y="2124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7866521" y="3137154"/>
            <a:ext cx="137412" cy="415289"/>
          </a:xfrm>
          <a:custGeom>
            <a:avLst/>
            <a:gdLst/>
            <a:ahLst/>
            <a:cxnLst/>
            <a:rect l="l" t="t" r="r" b="b"/>
            <a:pathLst>
              <a:path w="137412" h="415289">
                <a:moveTo>
                  <a:pt x="112903" y="44320"/>
                </a:moveTo>
                <a:lnTo>
                  <a:pt x="76698" y="56714"/>
                </a:lnTo>
                <a:lnTo>
                  <a:pt x="43120" y="85474"/>
                </a:lnTo>
                <a:lnTo>
                  <a:pt x="19148" y="121849"/>
                </a:lnTo>
                <a:lnTo>
                  <a:pt x="4776" y="163310"/>
                </a:lnTo>
                <a:lnTo>
                  <a:pt x="0" y="207325"/>
                </a:lnTo>
                <a:lnTo>
                  <a:pt x="1208" y="229501"/>
                </a:lnTo>
                <a:lnTo>
                  <a:pt x="4814" y="251367"/>
                </a:lnTo>
                <a:lnTo>
                  <a:pt x="10817" y="272607"/>
                </a:lnTo>
                <a:lnTo>
                  <a:pt x="12444" y="276540"/>
                </a:lnTo>
                <a:lnTo>
                  <a:pt x="12444" y="198881"/>
                </a:lnTo>
                <a:lnTo>
                  <a:pt x="13206" y="190499"/>
                </a:lnTo>
                <a:lnTo>
                  <a:pt x="13206" y="191261"/>
                </a:lnTo>
                <a:lnTo>
                  <a:pt x="13968" y="182879"/>
                </a:lnTo>
                <a:lnTo>
                  <a:pt x="15492" y="174497"/>
                </a:lnTo>
                <a:lnTo>
                  <a:pt x="15492" y="175259"/>
                </a:lnTo>
                <a:lnTo>
                  <a:pt x="17016" y="166877"/>
                </a:lnTo>
                <a:lnTo>
                  <a:pt x="17016" y="167639"/>
                </a:lnTo>
                <a:lnTo>
                  <a:pt x="18540" y="159257"/>
                </a:lnTo>
                <a:lnTo>
                  <a:pt x="18540" y="160019"/>
                </a:lnTo>
                <a:lnTo>
                  <a:pt x="20826" y="151637"/>
                </a:lnTo>
                <a:lnTo>
                  <a:pt x="20826" y="152399"/>
                </a:lnTo>
                <a:lnTo>
                  <a:pt x="23112" y="144779"/>
                </a:lnTo>
                <a:lnTo>
                  <a:pt x="26160" y="137159"/>
                </a:lnTo>
                <a:lnTo>
                  <a:pt x="26160" y="137921"/>
                </a:lnTo>
                <a:lnTo>
                  <a:pt x="29208" y="130301"/>
                </a:lnTo>
                <a:lnTo>
                  <a:pt x="29208" y="131063"/>
                </a:lnTo>
                <a:lnTo>
                  <a:pt x="32256" y="123443"/>
                </a:lnTo>
                <a:lnTo>
                  <a:pt x="32256" y="124205"/>
                </a:lnTo>
                <a:lnTo>
                  <a:pt x="36066" y="117347"/>
                </a:lnTo>
                <a:lnTo>
                  <a:pt x="43686" y="106264"/>
                </a:lnTo>
                <a:lnTo>
                  <a:pt x="43686" y="105155"/>
                </a:lnTo>
                <a:lnTo>
                  <a:pt x="46734" y="101639"/>
                </a:lnTo>
                <a:lnTo>
                  <a:pt x="46734" y="96011"/>
                </a:lnTo>
                <a:lnTo>
                  <a:pt x="47496" y="92201"/>
                </a:lnTo>
                <a:lnTo>
                  <a:pt x="50544" y="89915"/>
                </a:lnTo>
                <a:lnTo>
                  <a:pt x="112903" y="44320"/>
                </a:lnTo>
                <a:close/>
              </a:path>
              <a:path w="137412" h="415289">
                <a:moveTo>
                  <a:pt x="44448" y="310133"/>
                </a:moveTo>
                <a:lnTo>
                  <a:pt x="36066" y="297179"/>
                </a:lnTo>
                <a:lnTo>
                  <a:pt x="32256" y="291083"/>
                </a:lnTo>
                <a:lnTo>
                  <a:pt x="26160" y="277367"/>
                </a:lnTo>
                <a:lnTo>
                  <a:pt x="23112" y="269747"/>
                </a:lnTo>
                <a:lnTo>
                  <a:pt x="23112" y="270509"/>
                </a:lnTo>
                <a:lnTo>
                  <a:pt x="18540" y="255269"/>
                </a:lnTo>
                <a:lnTo>
                  <a:pt x="15492" y="240029"/>
                </a:lnTo>
                <a:lnTo>
                  <a:pt x="13968" y="231647"/>
                </a:lnTo>
                <a:lnTo>
                  <a:pt x="13968" y="232409"/>
                </a:lnTo>
                <a:lnTo>
                  <a:pt x="12444" y="215645"/>
                </a:lnTo>
                <a:lnTo>
                  <a:pt x="12444" y="276540"/>
                </a:lnTo>
                <a:lnTo>
                  <a:pt x="19215" y="292904"/>
                </a:lnTo>
                <a:lnTo>
                  <a:pt x="30009" y="311943"/>
                </a:lnTo>
                <a:lnTo>
                  <a:pt x="43197" y="329407"/>
                </a:lnTo>
                <a:lnTo>
                  <a:pt x="43686" y="329895"/>
                </a:lnTo>
                <a:lnTo>
                  <a:pt x="43686" y="309371"/>
                </a:lnTo>
                <a:lnTo>
                  <a:pt x="44448" y="310133"/>
                </a:lnTo>
                <a:close/>
              </a:path>
              <a:path w="137412" h="415289">
                <a:moveTo>
                  <a:pt x="137412" y="41909"/>
                </a:moveTo>
                <a:lnTo>
                  <a:pt x="47496" y="761"/>
                </a:lnTo>
                <a:lnTo>
                  <a:pt x="44448" y="0"/>
                </a:lnTo>
                <a:lnTo>
                  <a:pt x="40638" y="761"/>
                </a:lnTo>
                <a:lnTo>
                  <a:pt x="39114" y="4571"/>
                </a:lnTo>
                <a:lnTo>
                  <a:pt x="37590" y="7619"/>
                </a:lnTo>
                <a:lnTo>
                  <a:pt x="39114" y="11429"/>
                </a:lnTo>
                <a:lnTo>
                  <a:pt x="42162" y="12953"/>
                </a:lnTo>
                <a:lnTo>
                  <a:pt x="108080" y="42181"/>
                </a:lnTo>
                <a:lnTo>
                  <a:pt x="119886" y="38099"/>
                </a:lnTo>
                <a:lnTo>
                  <a:pt x="123696" y="37337"/>
                </a:lnTo>
                <a:lnTo>
                  <a:pt x="126744" y="49529"/>
                </a:lnTo>
                <a:lnTo>
                  <a:pt x="126744" y="49733"/>
                </a:lnTo>
                <a:lnTo>
                  <a:pt x="137412" y="41909"/>
                </a:lnTo>
                <a:close/>
              </a:path>
              <a:path w="137412" h="415289">
                <a:moveTo>
                  <a:pt x="126744" y="377499"/>
                </a:moveTo>
                <a:lnTo>
                  <a:pt x="126744" y="364997"/>
                </a:lnTo>
                <a:lnTo>
                  <a:pt x="123696" y="377951"/>
                </a:lnTo>
                <a:lnTo>
                  <a:pt x="119886" y="377189"/>
                </a:lnTo>
                <a:lnTo>
                  <a:pt x="107392" y="372797"/>
                </a:lnTo>
                <a:lnTo>
                  <a:pt x="42162" y="402335"/>
                </a:lnTo>
                <a:lnTo>
                  <a:pt x="39114" y="403859"/>
                </a:lnTo>
                <a:lnTo>
                  <a:pt x="37590" y="407669"/>
                </a:lnTo>
                <a:lnTo>
                  <a:pt x="40638" y="413765"/>
                </a:lnTo>
                <a:lnTo>
                  <a:pt x="44448" y="415289"/>
                </a:lnTo>
                <a:lnTo>
                  <a:pt x="47496" y="413765"/>
                </a:lnTo>
                <a:lnTo>
                  <a:pt x="126744" y="377499"/>
                </a:lnTo>
                <a:close/>
              </a:path>
              <a:path w="137412" h="415289">
                <a:moveTo>
                  <a:pt x="44448" y="105155"/>
                </a:moveTo>
                <a:lnTo>
                  <a:pt x="43686" y="105155"/>
                </a:lnTo>
                <a:lnTo>
                  <a:pt x="43686" y="106264"/>
                </a:lnTo>
                <a:lnTo>
                  <a:pt x="44448" y="105155"/>
                </a:lnTo>
                <a:close/>
              </a:path>
              <a:path w="137412" h="415289">
                <a:moveTo>
                  <a:pt x="48837" y="315711"/>
                </a:moveTo>
                <a:lnTo>
                  <a:pt x="43686" y="309371"/>
                </a:lnTo>
                <a:lnTo>
                  <a:pt x="43686" y="329895"/>
                </a:lnTo>
                <a:lnTo>
                  <a:pt x="46734" y="332941"/>
                </a:lnTo>
                <a:lnTo>
                  <a:pt x="46734" y="318515"/>
                </a:lnTo>
                <a:lnTo>
                  <a:pt x="48837" y="315711"/>
                </a:lnTo>
                <a:close/>
              </a:path>
              <a:path w="137412" h="415289">
                <a:moveTo>
                  <a:pt x="122934" y="50291"/>
                </a:moveTo>
                <a:lnTo>
                  <a:pt x="122934" y="48767"/>
                </a:lnTo>
                <a:lnTo>
                  <a:pt x="112903" y="44320"/>
                </a:lnTo>
                <a:lnTo>
                  <a:pt x="50544" y="89915"/>
                </a:lnTo>
                <a:lnTo>
                  <a:pt x="47496" y="92201"/>
                </a:lnTo>
                <a:lnTo>
                  <a:pt x="46734" y="96011"/>
                </a:lnTo>
                <a:lnTo>
                  <a:pt x="48996" y="99028"/>
                </a:lnTo>
                <a:lnTo>
                  <a:pt x="52830" y="94605"/>
                </a:lnTo>
                <a:lnTo>
                  <a:pt x="52830" y="93725"/>
                </a:lnTo>
                <a:lnTo>
                  <a:pt x="58164" y="88391"/>
                </a:lnTo>
                <a:lnTo>
                  <a:pt x="62736" y="83057"/>
                </a:lnTo>
                <a:lnTo>
                  <a:pt x="62736" y="83819"/>
                </a:lnTo>
                <a:lnTo>
                  <a:pt x="68070" y="78485"/>
                </a:lnTo>
                <a:lnTo>
                  <a:pt x="73404" y="73913"/>
                </a:lnTo>
                <a:lnTo>
                  <a:pt x="73404" y="74675"/>
                </a:lnTo>
                <a:lnTo>
                  <a:pt x="78738" y="70675"/>
                </a:lnTo>
                <a:lnTo>
                  <a:pt x="78738" y="70103"/>
                </a:lnTo>
                <a:lnTo>
                  <a:pt x="90930" y="62483"/>
                </a:lnTo>
                <a:lnTo>
                  <a:pt x="103122" y="56387"/>
                </a:lnTo>
                <a:lnTo>
                  <a:pt x="109218" y="54355"/>
                </a:lnTo>
                <a:lnTo>
                  <a:pt x="109218" y="54101"/>
                </a:lnTo>
                <a:lnTo>
                  <a:pt x="116076" y="51815"/>
                </a:lnTo>
                <a:lnTo>
                  <a:pt x="122934" y="50291"/>
                </a:lnTo>
                <a:close/>
              </a:path>
              <a:path w="137412" h="415289">
                <a:moveTo>
                  <a:pt x="48996" y="99028"/>
                </a:moveTo>
                <a:lnTo>
                  <a:pt x="46734" y="96011"/>
                </a:lnTo>
                <a:lnTo>
                  <a:pt x="46734" y="101639"/>
                </a:lnTo>
                <a:lnTo>
                  <a:pt x="48996" y="99028"/>
                </a:lnTo>
                <a:close/>
              </a:path>
              <a:path w="137412" h="415289">
                <a:moveTo>
                  <a:pt x="53592" y="321563"/>
                </a:moveTo>
                <a:lnTo>
                  <a:pt x="48837" y="315711"/>
                </a:lnTo>
                <a:lnTo>
                  <a:pt x="46734" y="318515"/>
                </a:lnTo>
                <a:lnTo>
                  <a:pt x="47496" y="322325"/>
                </a:lnTo>
                <a:lnTo>
                  <a:pt x="50544" y="324611"/>
                </a:lnTo>
                <a:lnTo>
                  <a:pt x="52830" y="326283"/>
                </a:lnTo>
                <a:lnTo>
                  <a:pt x="52830" y="320801"/>
                </a:lnTo>
                <a:lnTo>
                  <a:pt x="53592" y="321563"/>
                </a:lnTo>
                <a:close/>
              </a:path>
              <a:path w="137412" h="415289">
                <a:moveTo>
                  <a:pt x="112983" y="370266"/>
                </a:moveTo>
                <a:lnTo>
                  <a:pt x="50544" y="324611"/>
                </a:lnTo>
                <a:lnTo>
                  <a:pt x="47496" y="322325"/>
                </a:lnTo>
                <a:lnTo>
                  <a:pt x="46734" y="318515"/>
                </a:lnTo>
                <a:lnTo>
                  <a:pt x="46734" y="332941"/>
                </a:lnTo>
                <a:lnTo>
                  <a:pt x="58780" y="344980"/>
                </a:lnTo>
                <a:lnTo>
                  <a:pt x="76756" y="358345"/>
                </a:lnTo>
                <a:lnTo>
                  <a:pt x="97125" y="369187"/>
                </a:lnTo>
                <a:lnTo>
                  <a:pt x="107392" y="372797"/>
                </a:lnTo>
                <a:lnTo>
                  <a:pt x="112983" y="370266"/>
                </a:lnTo>
                <a:close/>
              </a:path>
              <a:path w="137412" h="415289">
                <a:moveTo>
                  <a:pt x="137412" y="372617"/>
                </a:moveTo>
                <a:lnTo>
                  <a:pt x="57402" y="314705"/>
                </a:lnTo>
                <a:lnTo>
                  <a:pt x="55116" y="312419"/>
                </a:lnTo>
                <a:lnTo>
                  <a:pt x="51306" y="313181"/>
                </a:lnTo>
                <a:lnTo>
                  <a:pt x="48996" y="315499"/>
                </a:lnTo>
                <a:lnTo>
                  <a:pt x="48837" y="315711"/>
                </a:lnTo>
                <a:lnTo>
                  <a:pt x="53592" y="321563"/>
                </a:lnTo>
                <a:lnTo>
                  <a:pt x="58164" y="326897"/>
                </a:lnTo>
                <a:lnTo>
                  <a:pt x="58164" y="326135"/>
                </a:lnTo>
                <a:lnTo>
                  <a:pt x="62736" y="331469"/>
                </a:lnTo>
                <a:lnTo>
                  <a:pt x="73404" y="340613"/>
                </a:lnTo>
                <a:lnTo>
                  <a:pt x="78738" y="344614"/>
                </a:lnTo>
                <a:lnTo>
                  <a:pt x="78738" y="344423"/>
                </a:lnTo>
                <a:lnTo>
                  <a:pt x="84834" y="348995"/>
                </a:lnTo>
                <a:lnTo>
                  <a:pt x="84834" y="348233"/>
                </a:lnTo>
                <a:lnTo>
                  <a:pt x="90930" y="352043"/>
                </a:lnTo>
                <a:lnTo>
                  <a:pt x="103122" y="358139"/>
                </a:lnTo>
                <a:lnTo>
                  <a:pt x="109980" y="360425"/>
                </a:lnTo>
                <a:lnTo>
                  <a:pt x="109980" y="360679"/>
                </a:lnTo>
                <a:lnTo>
                  <a:pt x="116076" y="362711"/>
                </a:lnTo>
                <a:lnTo>
                  <a:pt x="122934" y="364235"/>
                </a:lnTo>
                <a:lnTo>
                  <a:pt x="126744" y="364997"/>
                </a:lnTo>
                <a:lnTo>
                  <a:pt x="126744" y="377499"/>
                </a:lnTo>
                <a:lnTo>
                  <a:pt x="137412" y="372617"/>
                </a:lnTo>
                <a:close/>
              </a:path>
              <a:path w="137412" h="415289">
                <a:moveTo>
                  <a:pt x="53592" y="102615"/>
                </a:moveTo>
                <a:lnTo>
                  <a:pt x="53592" y="93725"/>
                </a:lnTo>
                <a:lnTo>
                  <a:pt x="48996" y="99028"/>
                </a:lnTo>
                <a:lnTo>
                  <a:pt x="50544" y="102107"/>
                </a:lnTo>
                <a:lnTo>
                  <a:pt x="53592" y="102615"/>
                </a:lnTo>
                <a:close/>
              </a:path>
              <a:path w="137412" h="415289">
                <a:moveTo>
                  <a:pt x="79500" y="84378"/>
                </a:moveTo>
                <a:lnTo>
                  <a:pt x="79500" y="70103"/>
                </a:lnTo>
                <a:lnTo>
                  <a:pt x="73404" y="74675"/>
                </a:lnTo>
                <a:lnTo>
                  <a:pt x="73404" y="73913"/>
                </a:lnTo>
                <a:lnTo>
                  <a:pt x="68070" y="78485"/>
                </a:lnTo>
                <a:lnTo>
                  <a:pt x="62736" y="83819"/>
                </a:lnTo>
                <a:lnTo>
                  <a:pt x="62736" y="83057"/>
                </a:lnTo>
                <a:lnTo>
                  <a:pt x="58164" y="88391"/>
                </a:lnTo>
                <a:lnTo>
                  <a:pt x="52830" y="93725"/>
                </a:lnTo>
                <a:lnTo>
                  <a:pt x="53592" y="93725"/>
                </a:lnTo>
                <a:lnTo>
                  <a:pt x="53592" y="102615"/>
                </a:lnTo>
                <a:lnTo>
                  <a:pt x="55116" y="102869"/>
                </a:lnTo>
                <a:lnTo>
                  <a:pt x="57402" y="100583"/>
                </a:lnTo>
                <a:lnTo>
                  <a:pt x="79500" y="84378"/>
                </a:lnTo>
                <a:close/>
              </a:path>
              <a:path w="137412" h="415289">
                <a:moveTo>
                  <a:pt x="53592" y="93725"/>
                </a:moveTo>
                <a:lnTo>
                  <a:pt x="52830" y="93725"/>
                </a:lnTo>
                <a:lnTo>
                  <a:pt x="52830" y="94605"/>
                </a:lnTo>
                <a:lnTo>
                  <a:pt x="53592" y="93725"/>
                </a:lnTo>
                <a:close/>
              </a:path>
              <a:path w="137412" h="415289">
                <a:moveTo>
                  <a:pt x="53592" y="321672"/>
                </a:moveTo>
                <a:lnTo>
                  <a:pt x="52830" y="320801"/>
                </a:lnTo>
                <a:lnTo>
                  <a:pt x="53592" y="321672"/>
                </a:lnTo>
                <a:close/>
              </a:path>
              <a:path w="137412" h="415289">
                <a:moveTo>
                  <a:pt x="79500" y="345784"/>
                </a:moveTo>
                <a:lnTo>
                  <a:pt x="79500" y="345185"/>
                </a:lnTo>
                <a:lnTo>
                  <a:pt x="73404" y="340613"/>
                </a:lnTo>
                <a:lnTo>
                  <a:pt x="62736" y="331469"/>
                </a:lnTo>
                <a:lnTo>
                  <a:pt x="58164" y="326135"/>
                </a:lnTo>
                <a:lnTo>
                  <a:pt x="58164" y="326897"/>
                </a:lnTo>
                <a:lnTo>
                  <a:pt x="52830" y="320801"/>
                </a:lnTo>
                <a:lnTo>
                  <a:pt x="52830" y="326283"/>
                </a:lnTo>
                <a:lnTo>
                  <a:pt x="79500" y="345784"/>
                </a:lnTo>
                <a:close/>
              </a:path>
              <a:path w="137412" h="415289">
                <a:moveTo>
                  <a:pt x="109980" y="62026"/>
                </a:moveTo>
                <a:lnTo>
                  <a:pt x="109980" y="54101"/>
                </a:lnTo>
                <a:lnTo>
                  <a:pt x="103122" y="56387"/>
                </a:lnTo>
                <a:lnTo>
                  <a:pt x="90930" y="62483"/>
                </a:lnTo>
                <a:lnTo>
                  <a:pt x="78738" y="70103"/>
                </a:lnTo>
                <a:lnTo>
                  <a:pt x="79500" y="70103"/>
                </a:lnTo>
                <a:lnTo>
                  <a:pt x="79500" y="84378"/>
                </a:lnTo>
                <a:lnTo>
                  <a:pt x="109980" y="62026"/>
                </a:lnTo>
                <a:close/>
              </a:path>
              <a:path w="137412" h="415289">
                <a:moveTo>
                  <a:pt x="79500" y="70103"/>
                </a:moveTo>
                <a:lnTo>
                  <a:pt x="78738" y="70103"/>
                </a:lnTo>
                <a:lnTo>
                  <a:pt x="78738" y="70675"/>
                </a:lnTo>
                <a:lnTo>
                  <a:pt x="79500" y="70103"/>
                </a:lnTo>
                <a:close/>
              </a:path>
              <a:path w="137412" h="415289">
                <a:moveTo>
                  <a:pt x="109980" y="360425"/>
                </a:moveTo>
                <a:lnTo>
                  <a:pt x="103122" y="358139"/>
                </a:lnTo>
                <a:lnTo>
                  <a:pt x="90930" y="352043"/>
                </a:lnTo>
                <a:lnTo>
                  <a:pt x="84834" y="348233"/>
                </a:lnTo>
                <a:lnTo>
                  <a:pt x="84834" y="348995"/>
                </a:lnTo>
                <a:lnTo>
                  <a:pt x="78738" y="344423"/>
                </a:lnTo>
                <a:lnTo>
                  <a:pt x="79500" y="345185"/>
                </a:lnTo>
                <a:lnTo>
                  <a:pt x="79500" y="345784"/>
                </a:lnTo>
                <a:lnTo>
                  <a:pt x="109218" y="367513"/>
                </a:lnTo>
                <a:lnTo>
                  <a:pt x="109218" y="360425"/>
                </a:lnTo>
                <a:lnTo>
                  <a:pt x="109980" y="360425"/>
                </a:lnTo>
                <a:close/>
              </a:path>
              <a:path w="137412" h="415289">
                <a:moveTo>
                  <a:pt x="79500" y="345185"/>
                </a:moveTo>
                <a:lnTo>
                  <a:pt x="78738" y="344423"/>
                </a:lnTo>
                <a:lnTo>
                  <a:pt x="78738" y="344614"/>
                </a:lnTo>
                <a:lnTo>
                  <a:pt x="79500" y="345185"/>
                </a:lnTo>
                <a:close/>
              </a:path>
              <a:path w="137412" h="415289">
                <a:moveTo>
                  <a:pt x="122934" y="377799"/>
                </a:moveTo>
                <a:lnTo>
                  <a:pt x="122934" y="365759"/>
                </a:lnTo>
                <a:lnTo>
                  <a:pt x="121410" y="376427"/>
                </a:lnTo>
                <a:lnTo>
                  <a:pt x="112983" y="370266"/>
                </a:lnTo>
                <a:lnTo>
                  <a:pt x="107392" y="372797"/>
                </a:lnTo>
                <a:lnTo>
                  <a:pt x="119886" y="377189"/>
                </a:lnTo>
                <a:lnTo>
                  <a:pt x="122934" y="377799"/>
                </a:lnTo>
                <a:close/>
              </a:path>
              <a:path w="137412" h="415289">
                <a:moveTo>
                  <a:pt x="126744" y="49529"/>
                </a:moveTo>
                <a:lnTo>
                  <a:pt x="123696" y="37337"/>
                </a:lnTo>
                <a:lnTo>
                  <a:pt x="119886" y="38099"/>
                </a:lnTo>
                <a:lnTo>
                  <a:pt x="108080" y="42181"/>
                </a:lnTo>
                <a:lnTo>
                  <a:pt x="112903" y="44320"/>
                </a:lnTo>
                <a:lnTo>
                  <a:pt x="121410" y="38099"/>
                </a:lnTo>
                <a:lnTo>
                  <a:pt x="122934" y="48767"/>
                </a:lnTo>
                <a:lnTo>
                  <a:pt x="122934" y="50291"/>
                </a:lnTo>
                <a:lnTo>
                  <a:pt x="126744" y="49529"/>
                </a:lnTo>
                <a:close/>
              </a:path>
              <a:path w="137412" h="415289">
                <a:moveTo>
                  <a:pt x="126744" y="49733"/>
                </a:moveTo>
                <a:lnTo>
                  <a:pt x="126744" y="49529"/>
                </a:lnTo>
                <a:lnTo>
                  <a:pt x="122934" y="50291"/>
                </a:lnTo>
                <a:lnTo>
                  <a:pt x="116076" y="51815"/>
                </a:lnTo>
                <a:lnTo>
                  <a:pt x="109218" y="54101"/>
                </a:lnTo>
                <a:lnTo>
                  <a:pt x="109980" y="54101"/>
                </a:lnTo>
                <a:lnTo>
                  <a:pt x="109980" y="62026"/>
                </a:lnTo>
                <a:lnTo>
                  <a:pt x="126744" y="49733"/>
                </a:lnTo>
                <a:close/>
              </a:path>
              <a:path w="137412" h="415289">
                <a:moveTo>
                  <a:pt x="109980" y="54101"/>
                </a:moveTo>
                <a:lnTo>
                  <a:pt x="109218" y="54101"/>
                </a:lnTo>
                <a:lnTo>
                  <a:pt x="109218" y="54355"/>
                </a:lnTo>
                <a:lnTo>
                  <a:pt x="109980" y="54101"/>
                </a:lnTo>
                <a:close/>
              </a:path>
              <a:path w="137412" h="415289">
                <a:moveTo>
                  <a:pt x="109980" y="360679"/>
                </a:moveTo>
                <a:lnTo>
                  <a:pt x="109980" y="360425"/>
                </a:lnTo>
                <a:lnTo>
                  <a:pt x="109218" y="360425"/>
                </a:lnTo>
                <a:lnTo>
                  <a:pt x="109980" y="360679"/>
                </a:lnTo>
                <a:close/>
              </a:path>
              <a:path w="137412" h="415289">
                <a:moveTo>
                  <a:pt x="126744" y="364997"/>
                </a:moveTo>
                <a:lnTo>
                  <a:pt x="122934" y="364235"/>
                </a:lnTo>
                <a:lnTo>
                  <a:pt x="116076" y="362711"/>
                </a:lnTo>
                <a:lnTo>
                  <a:pt x="109218" y="360425"/>
                </a:lnTo>
                <a:lnTo>
                  <a:pt x="109218" y="367513"/>
                </a:lnTo>
                <a:lnTo>
                  <a:pt x="112983" y="370266"/>
                </a:lnTo>
                <a:lnTo>
                  <a:pt x="122934" y="365759"/>
                </a:lnTo>
                <a:lnTo>
                  <a:pt x="122934" y="377799"/>
                </a:lnTo>
                <a:lnTo>
                  <a:pt x="123696" y="377951"/>
                </a:lnTo>
                <a:lnTo>
                  <a:pt x="126744" y="364997"/>
                </a:lnTo>
                <a:close/>
              </a:path>
              <a:path w="137412" h="415289">
                <a:moveTo>
                  <a:pt x="122934" y="48767"/>
                </a:moveTo>
                <a:lnTo>
                  <a:pt x="121410" y="38099"/>
                </a:lnTo>
                <a:lnTo>
                  <a:pt x="112903" y="44320"/>
                </a:lnTo>
                <a:lnTo>
                  <a:pt x="122934" y="48767"/>
                </a:lnTo>
                <a:close/>
              </a:path>
              <a:path w="137412" h="415289">
                <a:moveTo>
                  <a:pt x="122934" y="365759"/>
                </a:moveTo>
                <a:lnTo>
                  <a:pt x="112983" y="370266"/>
                </a:lnTo>
                <a:lnTo>
                  <a:pt x="121410" y="376427"/>
                </a:lnTo>
                <a:lnTo>
                  <a:pt x="122934" y="3657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5872619" y="3338321"/>
            <a:ext cx="523481" cy="44195"/>
          </a:xfrm>
          <a:custGeom>
            <a:avLst/>
            <a:gdLst/>
            <a:ahLst/>
            <a:cxnLst/>
            <a:rect l="l" t="t" r="r" b="b"/>
            <a:pathLst>
              <a:path w="523481" h="44195">
                <a:moveTo>
                  <a:pt x="472439" y="6095"/>
                </a:moveTo>
                <a:lnTo>
                  <a:pt x="468414" y="0"/>
                </a:lnTo>
                <a:lnTo>
                  <a:pt x="0" y="0"/>
                </a:lnTo>
                <a:lnTo>
                  <a:pt x="0" y="12954"/>
                </a:lnTo>
                <a:lnTo>
                  <a:pt x="467911" y="12953"/>
                </a:lnTo>
                <a:lnTo>
                  <a:pt x="472439" y="6095"/>
                </a:lnTo>
                <a:close/>
              </a:path>
              <a:path w="523481" h="44195">
                <a:moveTo>
                  <a:pt x="523481" y="6095"/>
                </a:moveTo>
                <a:lnTo>
                  <a:pt x="447281" y="-32004"/>
                </a:lnTo>
                <a:lnTo>
                  <a:pt x="468414" y="0"/>
                </a:lnTo>
                <a:lnTo>
                  <a:pt x="472439" y="0"/>
                </a:lnTo>
                <a:lnTo>
                  <a:pt x="472439" y="31616"/>
                </a:lnTo>
                <a:lnTo>
                  <a:pt x="523481" y="6095"/>
                </a:lnTo>
                <a:close/>
              </a:path>
              <a:path w="523481" h="44195">
                <a:moveTo>
                  <a:pt x="472439" y="31616"/>
                </a:moveTo>
                <a:lnTo>
                  <a:pt x="472439" y="12953"/>
                </a:lnTo>
                <a:lnTo>
                  <a:pt x="467911" y="12953"/>
                </a:lnTo>
                <a:lnTo>
                  <a:pt x="447281" y="44195"/>
                </a:lnTo>
                <a:lnTo>
                  <a:pt x="472439" y="31616"/>
                </a:lnTo>
                <a:close/>
              </a:path>
              <a:path w="523481" h="44195">
                <a:moveTo>
                  <a:pt x="472439" y="12953"/>
                </a:moveTo>
                <a:lnTo>
                  <a:pt x="472439" y="6095"/>
                </a:lnTo>
                <a:lnTo>
                  <a:pt x="467911" y="12953"/>
                </a:lnTo>
                <a:lnTo>
                  <a:pt x="472439" y="12953"/>
                </a:lnTo>
                <a:close/>
              </a:path>
              <a:path w="523481" h="44195">
                <a:moveTo>
                  <a:pt x="472439" y="6095"/>
                </a:moveTo>
                <a:lnTo>
                  <a:pt x="472439" y="0"/>
                </a:lnTo>
                <a:lnTo>
                  <a:pt x="468414" y="0"/>
                </a:lnTo>
                <a:lnTo>
                  <a:pt x="472439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5605405" y="3222244"/>
            <a:ext cx="128270" cy="2286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50" spc="90" i="1">
                <a:latin typeface="Times New Roman"/>
                <a:cs typeface="Times New Roman"/>
              </a:rPr>
              <a:t>t</a:t>
            </a:r>
            <a:r>
              <a:rPr dirty="0" smtClean="0" baseline="-23809" sz="1050" spc="15">
                <a:latin typeface="Times New Roman"/>
                <a:cs typeface="Times New Roman"/>
              </a:rPr>
              <a:t>2</a:t>
            </a:r>
            <a:endParaRPr baseline="-23809" sz="105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796917" y="2849117"/>
            <a:ext cx="154305" cy="2228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50" i="1">
                <a:latin typeface="Times New Roman"/>
                <a:cs typeface="Times New Roman"/>
              </a:rPr>
              <a:t>u</a:t>
            </a:r>
            <a:r>
              <a:rPr dirty="0" smtClean="0" baseline="-23809" sz="1050" spc="15">
                <a:latin typeface="Times New Roman"/>
                <a:cs typeface="Times New Roman"/>
              </a:rPr>
              <a:t>1</a:t>
            </a:r>
            <a:endParaRPr baseline="-23809" sz="105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7786249" y="3552190"/>
            <a:ext cx="167005" cy="2286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50" spc="-10" i="1">
                <a:latin typeface="Times New Roman"/>
                <a:cs typeface="Times New Roman"/>
              </a:rPr>
              <a:t>u</a:t>
            </a:r>
            <a:r>
              <a:rPr dirty="0" smtClean="0" sz="1250" spc="-185" i="1">
                <a:latin typeface="Times New Roman"/>
                <a:cs typeface="Times New Roman"/>
              </a:rPr>
              <a:t> </a:t>
            </a:r>
            <a:r>
              <a:rPr dirty="0" smtClean="0" baseline="-23809" sz="1050" spc="15">
                <a:latin typeface="Times New Roman"/>
                <a:cs typeface="Times New Roman"/>
              </a:rPr>
              <a:t>2</a:t>
            </a:r>
            <a:endParaRPr baseline="-23809" sz="105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8549772" y="3086861"/>
            <a:ext cx="433705" cy="434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78765" algn="l"/>
              </a:tabLst>
            </a:pPr>
            <a:r>
              <a:rPr dirty="0" smtClean="0" sz="1200" spc="50" i="1">
                <a:latin typeface="Times New Roman"/>
                <a:cs typeface="Times New Roman"/>
              </a:rPr>
              <a:t>u</a:t>
            </a:r>
            <a:r>
              <a:rPr dirty="0" smtClean="0" baseline="-23809" sz="1050" spc="15">
                <a:latin typeface="Times New Roman"/>
                <a:cs typeface="Times New Roman"/>
              </a:rPr>
              <a:t>1</a:t>
            </a:r>
            <a:r>
              <a:rPr dirty="0" smtClean="0" baseline="-23809" sz="1050" spc="15">
                <a:latin typeface="Times New Roman"/>
                <a:cs typeface="Times New Roman"/>
              </a:rPr>
              <a:t>	</a:t>
            </a:r>
            <a:r>
              <a:rPr dirty="0" smtClean="0" sz="1200" spc="15" i="1">
                <a:latin typeface="Times New Roman"/>
                <a:cs typeface="Times New Roman"/>
              </a:rPr>
              <a:t>u</a:t>
            </a:r>
            <a:r>
              <a:rPr dirty="0" smtClean="0" sz="1200" spc="-170" i="1">
                <a:latin typeface="Times New Roman"/>
                <a:cs typeface="Times New Roman"/>
              </a:rPr>
              <a:t> </a:t>
            </a:r>
            <a:r>
              <a:rPr dirty="0" smtClean="0" baseline="-23809" sz="1050" spc="15">
                <a:latin typeface="Times New Roman"/>
                <a:cs typeface="Times New Roman"/>
              </a:rPr>
              <a:t>2</a:t>
            </a:r>
            <a:endParaRPr baseline="-23809" sz="1050">
              <a:latin typeface="Times New Roman"/>
              <a:cs typeface="Times New Roman"/>
            </a:endParaRPr>
          </a:p>
          <a:p>
            <a:pPr marL="70485">
              <a:lnSpc>
                <a:spcPct val="100000"/>
              </a:lnSpc>
              <a:spcBef>
                <a:spcPts val="434"/>
              </a:spcBef>
            </a:pPr>
            <a:r>
              <a:rPr dirty="0" smtClean="0" sz="1200" spc="15">
                <a:latin typeface="Times New Roman"/>
                <a:cs typeface="Times New Roman"/>
              </a:rPr>
              <a:t>1</a:t>
            </a:r>
            <a:r>
              <a:rPr dirty="0" smtClean="0" sz="1200" spc="15">
                <a:latin typeface="Times New Roman"/>
                <a:cs typeface="Times New Roman"/>
              </a:rPr>
              <a:t> 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15">
                <a:latin typeface="Times New Roman"/>
                <a:cs typeface="Times New Roman"/>
              </a:rPr>
              <a:t>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2563731" y="4539996"/>
            <a:ext cx="190081" cy="166230"/>
          </a:xfrm>
          <a:custGeom>
            <a:avLst/>
            <a:gdLst/>
            <a:ahLst/>
            <a:cxnLst/>
            <a:rect l="l" t="t" r="r" b="b"/>
            <a:pathLst>
              <a:path w="190081" h="166230">
                <a:moveTo>
                  <a:pt x="94772" y="0"/>
                </a:moveTo>
                <a:lnTo>
                  <a:pt x="50495" y="9306"/>
                </a:lnTo>
                <a:lnTo>
                  <a:pt x="17174" y="34093"/>
                </a:lnTo>
                <a:lnTo>
                  <a:pt x="0" y="69666"/>
                </a:lnTo>
                <a:lnTo>
                  <a:pt x="754" y="85667"/>
                </a:lnTo>
                <a:lnTo>
                  <a:pt x="14929" y="126051"/>
                </a:lnTo>
                <a:lnTo>
                  <a:pt x="43674" y="153535"/>
                </a:lnTo>
                <a:lnTo>
                  <a:pt x="82747" y="166230"/>
                </a:lnTo>
                <a:lnTo>
                  <a:pt x="100133" y="165456"/>
                </a:lnTo>
                <a:lnTo>
                  <a:pt x="144693" y="152779"/>
                </a:lnTo>
                <a:lnTo>
                  <a:pt x="175631" y="127458"/>
                </a:lnTo>
                <a:lnTo>
                  <a:pt x="190081" y="93204"/>
                </a:lnTo>
                <a:lnTo>
                  <a:pt x="189126" y="77870"/>
                </a:lnTo>
                <a:lnTo>
                  <a:pt x="173831" y="38785"/>
                </a:lnTo>
                <a:lnTo>
                  <a:pt x="143617" y="12079"/>
                </a:lnTo>
                <a:lnTo>
                  <a:pt x="103277" y="329"/>
                </a:lnTo>
                <a:lnTo>
                  <a:pt x="94772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2562491" y="4623053"/>
            <a:ext cx="192024" cy="0"/>
          </a:xfrm>
          <a:custGeom>
            <a:avLst/>
            <a:gdLst/>
            <a:ahLst/>
            <a:cxnLst/>
            <a:rect l="l" t="t" r="r" b="b"/>
            <a:pathLst>
              <a:path w="192024" h="0">
                <a:moveTo>
                  <a:pt x="0" y="0"/>
                </a:moveTo>
                <a:lnTo>
                  <a:pt x="19202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2659646" y="4373117"/>
            <a:ext cx="0" cy="333755"/>
          </a:xfrm>
          <a:custGeom>
            <a:avLst/>
            <a:gdLst/>
            <a:ahLst/>
            <a:cxnLst/>
            <a:rect l="l" t="t" r="r" b="b"/>
            <a:pathLst>
              <a:path w="0" h="333755">
                <a:moveTo>
                  <a:pt x="0" y="0"/>
                </a:moveTo>
                <a:lnTo>
                  <a:pt x="0" y="333755"/>
                </a:lnTo>
              </a:path>
            </a:pathLst>
          </a:custGeom>
          <a:ln w="1498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2315603" y="4665726"/>
            <a:ext cx="242315" cy="171450"/>
          </a:xfrm>
          <a:custGeom>
            <a:avLst/>
            <a:gdLst/>
            <a:ahLst/>
            <a:cxnLst/>
            <a:rect l="l" t="t" r="r" b="b"/>
            <a:pathLst>
              <a:path w="242315" h="171450">
                <a:moveTo>
                  <a:pt x="183000" y="48540"/>
                </a:moveTo>
                <a:lnTo>
                  <a:pt x="176089" y="38597"/>
                </a:lnTo>
                <a:lnTo>
                  <a:pt x="0" y="160782"/>
                </a:lnTo>
                <a:lnTo>
                  <a:pt x="7620" y="171450"/>
                </a:lnTo>
                <a:lnTo>
                  <a:pt x="183000" y="48540"/>
                </a:lnTo>
                <a:close/>
              </a:path>
              <a:path w="242315" h="171450">
                <a:moveTo>
                  <a:pt x="242315" y="0"/>
                </a:moveTo>
                <a:lnTo>
                  <a:pt x="157734" y="12192"/>
                </a:lnTo>
                <a:lnTo>
                  <a:pt x="176089" y="38597"/>
                </a:lnTo>
                <a:lnTo>
                  <a:pt x="186690" y="31242"/>
                </a:lnTo>
                <a:lnTo>
                  <a:pt x="193548" y="41148"/>
                </a:lnTo>
                <a:lnTo>
                  <a:pt x="193548" y="63713"/>
                </a:lnTo>
                <a:lnTo>
                  <a:pt x="201168" y="74676"/>
                </a:lnTo>
                <a:lnTo>
                  <a:pt x="242315" y="0"/>
                </a:lnTo>
                <a:close/>
              </a:path>
              <a:path w="242315" h="171450">
                <a:moveTo>
                  <a:pt x="193548" y="41148"/>
                </a:moveTo>
                <a:lnTo>
                  <a:pt x="186690" y="31242"/>
                </a:lnTo>
                <a:lnTo>
                  <a:pt x="176089" y="38597"/>
                </a:lnTo>
                <a:lnTo>
                  <a:pt x="183000" y="48540"/>
                </a:lnTo>
                <a:lnTo>
                  <a:pt x="193548" y="41148"/>
                </a:lnTo>
                <a:close/>
              </a:path>
              <a:path w="242315" h="171450">
                <a:moveTo>
                  <a:pt x="193548" y="63713"/>
                </a:moveTo>
                <a:lnTo>
                  <a:pt x="193548" y="41148"/>
                </a:lnTo>
                <a:lnTo>
                  <a:pt x="183000" y="48540"/>
                </a:lnTo>
                <a:lnTo>
                  <a:pt x="193548" y="637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2749943" y="4665726"/>
            <a:ext cx="241554" cy="171450"/>
          </a:xfrm>
          <a:custGeom>
            <a:avLst/>
            <a:gdLst/>
            <a:ahLst/>
            <a:cxnLst/>
            <a:rect l="l" t="t" r="r" b="b"/>
            <a:pathLst>
              <a:path w="241554" h="171450">
                <a:moveTo>
                  <a:pt x="83820" y="12192"/>
                </a:moveTo>
                <a:lnTo>
                  <a:pt x="0" y="0"/>
                </a:lnTo>
                <a:lnTo>
                  <a:pt x="40386" y="74676"/>
                </a:lnTo>
                <a:lnTo>
                  <a:pt x="48006" y="63713"/>
                </a:lnTo>
                <a:lnTo>
                  <a:pt x="48006" y="41148"/>
                </a:lnTo>
                <a:lnTo>
                  <a:pt x="55626" y="31242"/>
                </a:lnTo>
                <a:lnTo>
                  <a:pt x="65699" y="38260"/>
                </a:lnTo>
                <a:lnTo>
                  <a:pt x="83820" y="12192"/>
                </a:lnTo>
                <a:close/>
              </a:path>
              <a:path w="241554" h="171450">
                <a:moveTo>
                  <a:pt x="65699" y="38260"/>
                </a:moveTo>
                <a:lnTo>
                  <a:pt x="55626" y="31242"/>
                </a:lnTo>
                <a:lnTo>
                  <a:pt x="48006" y="41148"/>
                </a:lnTo>
                <a:lnTo>
                  <a:pt x="58553" y="48540"/>
                </a:lnTo>
                <a:lnTo>
                  <a:pt x="65699" y="38260"/>
                </a:lnTo>
                <a:close/>
              </a:path>
              <a:path w="241554" h="171450">
                <a:moveTo>
                  <a:pt x="58553" y="48540"/>
                </a:moveTo>
                <a:lnTo>
                  <a:pt x="48006" y="41148"/>
                </a:lnTo>
                <a:lnTo>
                  <a:pt x="48006" y="63713"/>
                </a:lnTo>
                <a:lnTo>
                  <a:pt x="58553" y="48540"/>
                </a:lnTo>
                <a:close/>
              </a:path>
              <a:path w="241554" h="171450">
                <a:moveTo>
                  <a:pt x="241554" y="160782"/>
                </a:moveTo>
                <a:lnTo>
                  <a:pt x="65699" y="38260"/>
                </a:lnTo>
                <a:lnTo>
                  <a:pt x="58553" y="48540"/>
                </a:lnTo>
                <a:lnTo>
                  <a:pt x="233934" y="171450"/>
                </a:lnTo>
                <a:lnTo>
                  <a:pt x="241554" y="16078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2615069" y="4706873"/>
            <a:ext cx="76200" cy="417575"/>
          </a:xfrm>
          <a:custGeom>
            <a:avLst/>
            <a:gdLst/>
            <a:ahLst/>
            <a:cxnLst/>
            <a:rect l="l" t="t" r="r" b="b"/>
            <a:pathLst>
              <a:path w="76200" h="417575">
                <a:moveTo>
                  <a:pt x="76200" y="76200"/>
                </a:moveTo>
                <a:lnTo>
                  <a:pt x="38100" y="0"/>
                </a:lnTo>
                <a:lnTo>
                  <a:pt x="0" y="76200"/>
                </a:lnTo>
                <a:lnTo>
                  <a:pt x="31242" y="76200"/>
                </a:lnTo>
                <a:lnTo>
                  <a:pt x="31242" y="63246"/>
                </a:lnTo>
                <a:lnTo>
                  <a:pt x="44196" y="63246"/>
                </a:lnTo>
                <a:lnTo>
                  <a:pt x="44196" y="76200"/>
                </a:lnTo>
                <a:lnTo>
                  <a:pt x="76200" y="76200"/>
                </a:lnTo>
                <a:close/>
              </a:path>
              <a:path w="76200" h="417575">
                <a:moveTo>
                  <a:pt x="44196" y="76200"/>
                </a:moveTo>
                <a:lnTo>
                  <a:pt x="44196" y="63246"/>
                </a:lnTo>
                <a:lnTo>
                  <a:pt x="31242" y="63246"/>
                </a:lnTo>
                <a:lnTo>
                  <a:pt x="31242" y="76200"/>
                </a:lnTo>
                <a:lnTo>
                  <a:pt x="44196" y="76200"/>
                </a:lnTo>
                <a:close/>
              </a:path>
              <a:path w="76200" h="417575">
                <a:moveTo>
                  <a:pt x="44196" y="417575"/>
                </a:moveTo>
                <a:lnTo>
                  <a:pt x="44196" y="76200"/>
                </a:lnTo>
                <a:lnTo>
                  <a:pt x="31242" y="76200"/>
                </a:lnTo>
                <a:lnTo>
                  <a:pt x="31242" y="417575"/>
                </a:lnTo>
                <a:lnTo>
                  <a:pt x="44196" y="417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2563731" y="5793325"/>
            <a:ext cx="190183" cy="165514"/>
          </a:xfrm>
          <a:custGeom>
            <a:avLst/>
            <a:gdLst/>
            <a:ahLst/>
            <a:cxnLst/>
            <a:rect l="l" t="t" r="r" b="b"/>
            <a:pathLst>
              <a:path w="190183" h="165514">
                <a:moveTo>
                  <a:pt x="94772" y="165514"/>
                </a:moveTo>
                <a:lnTo>
                  <a:pt x="50495" y="156352"/>
                </a:lnTo>
                <a:lnTo>
                  <a:pt x="17174" y="131749"/>
                </a:lnTo>
                <a:lnTo>
                  <a:pt x="0" y="96032"/>
                </a:lnTo>
                <a:lnTo>
                  <a:pt x="759" y="80131"/>
                </a:lnTo>
                <a:lnTo>
                  <a:pt x="15017" y="39945"/>
                </a:lnTo>
                <a:lnTo>
                  <a:pt x="43915" y="12574"/>
                </a:lnTo>
                <a:lnTo>
                  <a:pt x="83171" y="0"/>
                </a:lnTo>
                <a:lnTo>
                  <a:pt x="100552" y="796"/>
                </a:lnTo>
                <a:lnTo>
                  <a:pt x="145109" y="13606"/>
                </a:lnTo>
                <a:lnTo>
                  <a:pt x="175977" y="39038"/>
                </a:lnTo>
                <a:lnTo>
                  <a:pt x="190183" y="73218"/>
                </a:lnTo>
                <a:lnTo>
                  <a:pt x="189191" y="88573"/>
                </a:lnTo>
                <a:lnTo>
                  <a:pt x="173690" y="127513"/>
                </a:lnTo>
                <a:lnTo>
                  <a:pt x="143177" y="153879"/>
                </a:lnTo>
                <a:lnTo>
                  <a:pt x="102507" y="165247"/>
                </a:lnTo>
                <a:lnTo>
                  <a:pt x="94772" y="165514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2562491" y="5875782"/>
            <a:ext cx="192024" cy="0"/>
          </a:xfrm>
          <a:custGeom>
            <a:avLst/>
            <a:gdLst/>
            <a:ahLst/>
            <a:cxnLst/>
            <a:rect l="l" t="t" r="r" b="b"/>
            <a:pathLst>
              <a:path w="192024" h="0">
                <a:moveTo>
                  <a:pt x="0" y="0"/>
                </a:moveTo>
                <a:lnTo>
                  <a:pt x="19202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2659646" y="5792723"/>
            <a:ext cx="0" cy="332994"/>
          </a:xfrm>
          <a:custGeom>
            <a:avLst/>
            <a:gdLst/>
            <a:ahLst/>
            <a:cxnLst/>
            <a:rect l="l" t="t" r="r" b="b"/>
            <a:pathLst>
              <a:path w="0" h="332994">
                <a:moveTo>
                  <a:pt x="0" y="0"/>
                </a:moveTo>
                <a:lnTo>
                  <a:pt x="0" y="332994"/>
                </a:lnTo>
              </a:path>
            </a:pathLst>
          </a:custGeom>
          <a:ln w="1498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2315603" y="5661659"/>
            <a:ext cx="242315" cy="172212"/>
          </a:xfrm>
          <a:custGeom>
            <a:avLst/>
            <a:gdLst/>
            <a:ahLst/>
            <a:cxnLst/>
            <a:rect l="l" t="t" r="r" b="b"/>
            <a:pathLst>
              <a:path w="242315" h="172212">
                <a:moveTo>
                  <a:pt x="183356" y="123159"/>
                </a:moveTo>
                <a:lnTo>
                  <a:pt x="7619" y="0"/>
                </a:lnTo>
                <a:lnTo>
                  <a:pt x="0" y="10668"/>
                </a:lnTo>
                <a:lnTo>
                  <a:pt x="176109" y="133585"/>
                </a:lnTo>
                <a:lnTo>
                  <a:pt x="183356" y="123159"/>
                </a:lnTo>
                <a:close/>
              </a:path>
              <a:path w="242315" h="172212">
                <a:moveTo>
                  <a:pt x="193547" y="165182"/>
                </a:moveTo>
                <a:lnTo>
                  <a:pt x="193547" y="130301"/>
                </a:lnTo>
                <a:lnTo>
                  <a:pt x="186689" y="140970"/>
                </a:lnTo>
                <a:lnTo>
                  <a:pt x="176109" y="133585"/>
                </a:lnTo>
                <a:lnTo>
                  <a:pt x="157733" y="160020"/>
                </a:lnTo>
                <a:lnTo>
                  <a:pt x="193547" y="165182"/>
                </a:lnTo>
                <a:close/>
              </a:path>
              <a:path w="242315" h="172212">
                <a:moveTo>
                  <a:pt x="193547" y="130301"/>
                </a:moveTo>
                <a:lnTo>
                  <a:pt x="183356" y="123159"/>
                </a:lnTo>
                <a:lnTo>
                  <a:pt x="176109" y="133585"/>
                </a:lnTo>
                <a:lnTo>
                  <a:pt x="186689" y="140970"/>
                </a:lnTo>
                <a:lnTo>
                  <a:pt x="193547" y="130301"/>
                </a:lnTo>
                <a:close/>
              </a:path>
              <a:path w="242315" h="172212">
                <a:moveTo>
                  <a:pt x="242315" y="172211"/>
                </a:moveTo>
                <a:lnTo>
                  <a:pt x="201167" y="97535"/>
                </a:lnTo>
                <a:lnTo>
                  <a:pt x="183356" y="123159"/>
                </a:lnTo>
                <a:lnTo>
                  <a:pt x="193547" y="130301"/>
                </a:lnTo>
                <a:lnTo>
                  <a:pt x="193547" y="165182"/>
                </a:lnTo>
                <a:lnTo>
                  <a:pt x="242315" y="17221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2749943" y="5661659"/>
            <a:ext cx="241554" cy="172212"/>
          </a:xfrm>
          <a:custGeom>
            <a:avLst/>
            <a:gdLst/>
            <a:ahLst/>
            <a:cxnLst/>
            <a:rect l="l" t="t" r="r" b="b"/>
            <a:pathLst>
              <a:path w="241554" h="172212">
                <a:moveTo>
                  <a:pt x="58197" y="123159"/>
                </a:moveTo>
                <a:lnTo>
                  <a:pt x="40386" y="97536"/>
                </a:lnTo>
                <a:lnTo>
                  <a:pt x="0" y="172212"/>
                </a:lnTo>
                <a:lnTo>
                  <a:pt x="48006" y="165229"/>
                </a:lnTo>
                <a:lnTo>
                  <a:pt x="48006" y="130302"/>
                </a:lnTo>
                <a:lnTo>
                  <a:pt x="58197" y="123159"/>
                </a:lnTo>
                <a:close/>
              </a:path>
              <a:path w="241554" h="172212">
                <a:moveTo>
                  <a:pt x="65680" y="133923"/>
                </a:moveTo>
                <a:lnTo>
                  <a:pt x="58197" y="123159"/>
                </a:lnTo>
                <a:lnTo>
                  <a:pt x="48006" y="130302"/>
                </a:lnTo>
                <a:lnTo>
                  <a:pt x="55626" y="140970"/>
                </a:lnTo>
                <a:lnTo>
                  <a:pt x="65680" y="133923"/>
                </a:lnTo>
                <a:close/>
              </a:path>
              <a:path w="241554" h="172212">
                <a:moveTo>
                  <a:pt x="83820" y="160020"/>
                </a:moveTo>
                <a:lnTo>
                  <a:pt x="65680" y="133923"/>
                </a:lnTo>
                <a:lnTo>
                  <a:pt x="55626" y="140970"/>
                </a:lnTo>
                <a:lnTo>
                  <a:pt x="48006" y="130302"/>
                </a:lnTo>
                <a:lnTo>
                  <a:pt x="48006" y="165229"/>
                </a:lnTo>
                <a:lnTo>
                  <a:pt x="83820" y="160020"/>
                </a:lnTo>
                <a:close/>
              </a:path>
              <a:path w="241554" h="172212">
                <a:moveTo>
                  <a:pt x="241554" y="10668"/>
                </a:moveTo>
                <a:lnTo>
                  <a:pt x="233934" y="0"/>
                </a:lnTo>
                <a:lnTo>
                  <a:pt x="58197" y="123159"/>
                </a:lnTo>
                <a:lnTo>
                  <a:pt x="65680" y="133923"/>
                </a:lnTo>
                <a:lnTo>
                  <a:pt x="241554" y="106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2660789" y="6125717"/>
            <a:ext cx="857250" cy="0"/>
          </a:xfrm>
          <a:custGeom>
            <a:avLst/>
            <a:gdLst/>
            <a:ahLst/>
            <a:cxnLst/>
            <a:rect l="l" t="t" r="r" b="b"/>
            <a:pathLst>
              <a:path w="857250" h="0">
                <a:moveTo>
                  <a:pt x="0" y="0"/>
                </a:moveTo>
                <a:lnTo>
                  <a:pt x="85725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2660789" y="4373117"/>
            <a:ext cx="857250" cy="0"/>
          </a:xfrm>
          <a:custGeom>
            <a:avLst/>
            <a:gdLst/>
            <a:ahLst/>
            <a:cxnLst/>
            <a:rect l="l" t="t" r="r" b="b"/>
            <a:pathLst>
              <a:path w="857250" h="0">
                <a:moveTo>
                  <a:pt x="0" y="0"/>
                </a:moveTo>
                <a:lnTo>
                  <a:pt x="85725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3474349" y="4373117"/>
            <a:ext cx="75694" cy="665063"/>
          </a:xfrm>
          <a:custGeom>
            <a:avLst/>
            <a:gdLst/>
            <a:ahLst/>
            <a:cxnLst/>
            <a:rect l="l" t="t" r="r" b="b"/>
            <a:pathLst>
              <a:path w="75694" h="665063">
                <a:moveTo>
                  <a:pt x="75694" y="627126"/>
                </a:moveTo>
                <a:lnTo>
                  <a:pt x="45765" y="591666"/>
                </a:lnTo>
                <a:lnTo>
                  <a:pt x="29124" y="589989"/>
                </a:lnTo>
                <a:lnTo>
                  <a:pt x="17284" y="595206"/>
                </a:lnTo>
                <a:lnTo>
                  <a:pt x="7974" y="604516"/>
                </a:lnTo>
                <a:lnTo>
                  <a:pt x="1957" y="617427"/>
                </a:lnTo>
                <a:lnTo>
                  <a:pt x="0" y="633449"/>
                </a:lnTo>
                <a:lnTo>
                  <a:pt x="4534" y="646100"/>
                </a:lnTo>
                <a:lnTo>
                  <a:pt x="13288" y="656148"/>
                </a:lnTo>
                <a:lnTo>
                  <a:pt x="25671" y="662749"/>
                </a:lnTo>
                <a:lnTo>
                  <a:pt x="30736" y="663509"/>
                </a:lnTo>
                <a:lnTo>
                  <a:pt x="30736" y="627126"/>
                </a:lnTo>
                <a:lnTo>
                  <a:pt x="43690" y="627126"/>
                </a:lnTo>
                <a:lnTo>
                  <a:pt x="43690" y="664319"/>
                </a:lnTo>
                <a:lnTo>
                  <a:pt x="54523" y="661217"/>
                </a:lnTo>
                <a:lnTo>
                  <a:pt x="65526" y="652974"/>
                </a:lnTo>
                <a:lnTo>
                  <a:pt x="72962" y="641291"/>
                </a:lnTo>
                <a:lnTo>
                  <a:pt x="75694" y="627126"/>
                </a:lnTo>
                <a:close/>
              </a:path>
              <a:path w="75694" h="665063">
                <a:moveTo>
                  <a:pt x="43690" y="591457"/>
                </a:moveTo>
                <a:lnTo>
                  <a:pt x="43690" y="0"/>
                </a:lnTo>
                <a:lnTo>
                  <a:pt x="30736" y="0"/>
                </a:lnTo>
                <a:lnTo>
                  <a:pt x="30736" y="590152"/>
                </a:lnTo>
                <a:lnTo>
                  <a:pt x="43690" y="591457"/>
                </a:lnTo>
                <a:close/>
              </a:path>
              <a:path w="75694" h="665063">
                <a:moveTo>
                  <a:pt x="43690" y="664319"/>
                </a:moveTo>
                <a:lnTo>
                  <a:pt x="43690" y="627126"/>
                </a:lnTo>
                <a:lnTo>
                  <a:pt x="30736" y="627126"/>
                </a:lnTo>
                <a:lnTo>
                  <a:pt x="30736" y="663509"/>
                </a:lnTo>
                <a:lnTo>
                  <a:pt x="41091" y="665063"/>
                </a:lnTo>
                <a:lnTo>
                  <a:pt x="43690" y="6643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3473843" y="5462185"/>
            <a:ext cx="75658" cy="663532"/>
          </a:xfrm>
          <a:custGeom>
            <a:avLst/>
            <a:gdLst/>
            <a:ahLst/>
            <a:cxnLst/>
            <a:rect l="l" t="t" r="r" b="b"/>
            <a:pathLst>
              <a:path w="75658" h="663532">
                <a:moveTo>
                  <a:pt x="75658" y="31709"/>
                </a:moveTo>
                <a:lnTo>
                  <a:pt x="70959" y="19239"/>
                </a:lnTo>
                <a:lnTo>
                  <a:pt x="62039" y="9136"/>
                </a:lnTo>
                <a:lnTo>
                  <a:pt x="49637" y="2392"/>
                </a:lnTo>
                <a:lnTo>
                  <a:pt x="34486" y="0"/>
                </a:lnTo>
                <a:lnTo>
                  <a:pt x="20835" y="3977"/>
                </a:lnTo>
                <a:lnTo>
                  <a:pt x="9898" y="12383"/>
                </a:lnTo>
                <a:lnTo>
                  <a:pt x="2634" y="24080"/>
                </a:lnTo>
                <a:lnTo>
                  <a:pt x="0" y="37930"/>
                </a:lnTo>
                <a:lnTo>
                  <a:pt x="1285" y="47819"/>
                </a:lnTo>
                <a:lnTo>
                  <a:pt x="6706" y="59104"/>
                </a:lnTo>
                <a:lnTo>
                  <a:pt x="16161" y="67899"/>
                </a:lnTo>
                <a:lnTo>
                  <a:pt x="29430" y="73478"/>
                </a:lnTo>
                <a:lnTo>
                  <a:pt x="31242" y="73653"/>
                </a:lnTo>
                <a:lnTo>
                  <a:pt x="31242" y="37930"/>
                </a:lnTo>
                <a:lnTo>
                  <a:pt x="44196" y="37930"/>
                </a:lnTo>
                <a:lnTo>
                  <a:pt x="44196" y="74911"/>
                </a:lnTo>
                <a:lnTo>
                  <a:pt x="46291" y="75114"/>
                </a:lnTo>
                <a:lnTo>
                  <a:pt x="58040" y="70057"/>
                </a:lnTo>
                <a:lnTo>
                  <a:pt x="67456" y="60897"/>
                </a:lnTo>
                <a:lnTo>
                  <a:pt x="73632" y="47994"/>
                </a:lnTo>
                <a:lnTo>
                  <a:pt x="75658" y="31709"/>
                </a:lnTo>
                <a:close/>
              </a:path>
              <a:path w="75658" h="663532">
                <a:moveTo>
                  <a:pt x="44196" y="74911"/>
                </a:moveTo>
                <a:lnTo>
                  <a:pt x="44196" y="37930"/>
                </a:lnTo>
                <a:lnTo>
                  <a:pt x="31242" y="37930"/>
                </a:lnTo>
                <a:lnTo>
                  <a:pt x="31242" y="73653"/>
                </a:lnTo>
                <a:lnTo>
                  <a:pt x="44196" y="74911"/>
                </a:lnTo>
                <a:close/>
              </a:path>
              <a:path w="75658" h="663532">
                <a:moveTo>
                  <a:pt x="44196" y="663532"/>
                </a:moveTo>
                <a:lnTo>
                  <a:pt x="44196" y="74911"/>
                </a:lnTo>
                <a:lnTo>
                  <a:pt x="31242" y="73653"/>
                </a:lnTo>
                <a:lnTo>
                  <a:pt x="31242" y="663532"/>
                </a:lnTo>
                <a:lnTo>
                  <a:pt x="44196" y="6635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3797693" y="5243321"/>
            <a:ext cx="523493" cy="44195"/>
          </a:xfrm>
          <a:custGeom>
            <a:avLst/>
            <a:gdLst/>
            <a:ahLst/>
            <a:cxnLst/>
            <a:rect l="l" t="t" r="r" b="b"/>
            <a:pathLst>
              <a:path w="523493" h="44195">
                <a:moveTo>
                  <a:pt x="472439" y="6095"/>
                </a:moveTo>
                <a:lnTo>
                  <a:pt x="468416" y="0"/>
                </a:lnTo>
                <a:lnTo>
                  <a:pt x="0" y="0"/>
                </a:lnTo>
                <a:lnTo>
                  <a:pt x="0" y="12953"/>
                </a:lnTo>
                <a:lnTo>
                  <a:pt x="467913" y="12953"/>
                </a:lnTo>
                <a:lnTo>
                  <a:pt x="472439" y="6095"/>
                </a:lnTo>
                <a:close/>
              </a:path>
              <a:path w="523493" h="44195">
                <a:moveTo>
                  <a:pt x="523493" y="6095"/>
                </a:moveTo>
                <a:lnTo>
                  <a:pt x="447293" y="-32004"/>
                </a:lnTo>
                <a:lnTo>
                  <a:pt x="468416" y="0"/>
                </a:lnTo>
                <a:lnTo>
                  <a:pt x="472439" y="0"/>
                </a:lnTo>
                <a:lnTo>
                  <a:pt x="472439" y="31622"/>
                </a:lnTo>
                <a:lnTo>
                  <a:pt x="523493" y="6095"/>
                </a:lnTo>
                <a:close/>
              </a:path>
              <a:path w="523493" h="44195">
                <a:moveTo>
                  <a:pt x="472439" y="31622"/>
                </a:moveTo>
                <a:lnTo>
                  <a:pt x="472439" y="12953"/>
                </a:lnTo>
                <a:lnTo>
                  <a:pt x="467913" y="12953"/>
                </a:lnTo>
                <a:lnTo>
                  <a:pt x="447293" y="44195"/>
                </a:lnTo>
                <a:lnTo>
                  <a:pt x="472439" y="31622"/>
                </a:lnTo>
                <a:close/>
              </a:path>
              <a:path w="523493" h="44195">
                <a:moveTo>
                  <a:pt x="472439" y="12953"/>
                </a:moveTo>
                <a:lnTo>
                  <a:pt x="472439" y="6095"/>
                </a:lnTo>
                <a:lnTo>
                  <a:pt x="467913" y="12953"/>
                </a:lnTo>
                <a:lnTo>
                  <a:pt x="472439" y="12953"/>
                </a:lnTo>
                <a:close/>
              </a:path>
              <a:path w="523493" h="44195">
                <a:moveTo>
                  <a:pt x="472439" y="6095"/>
                </a:moveTo>
                <a:lnTo>
                  <a:pt x="472439" y="0"/>
                </a:lnTo>
                <a:lnTo>
                  <a:pt x="468416" y="0"/>
                </a:lnTo>
                <a:lnTo>
                  <a:pt x="472439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3368687" y="5041391"/>
            <a:ext cx="456773" cy="236549"/>
          </a:xfrm>
          <a:custGeom>
            <a:avLst/>
            <a:gdLst/>
            <a:ahLst/>
            <a:cxnLst/>
            <a:rect l="l" t="t" r="r" b="b"/>
            <a:pathLst>
              <a:path w="456773" h="236549">
                <a:moveTo>
                  <a:pt x="147066" y="24383"/>
                </a:moveTo>
                <a:lnTo>
                  <a:pt x="0" y="0"/>
                </a:lnTo>
                <a:lnTo>
                  <a:pt x="70866" y="65452"/>
                </a:lnTo>
                <a:lnTo>
                  <a:pt x="70866" y="50291"/>
                </a:lnTo>
                <a:lnTo>
                  <a:pt x="76962" y="38458"/>
                </a:lnTo>
                <a:lnTo>
                  <a:pt x="76962" y="37337"/>
                </a:lnTo>
                <a:lnTo>
                  <a:pt x="77600" y="37220"/>
                </a:lnTo>
                <a:lnTo>
                  <a:pt x="83820" y="25145"/>
                </a:lnTo>
                <a:lnTo>
                  <a:pt x="100161" y="33051"/>
                </a:lnTo>
                <a:lnTo>
                  <a:pt x="147066" y="24383"/>
                </a:lnTo>
                <a:close/>
              </a:path>
              <a:path w="456773" h="236549">
                <a:moveTo>
                  <a:pt x="87807" y="58523"/>
                </a:moveTo>
                <a:lnTo>
                  <a:pt x="77249" y="37900"/>
                </a:lnTo>
                <a:lnTo>
                  <a:pt x="70866" y="50291"/>
                </a:lnTo>
                <a:lnTo>
                  <a:pt x="87807" y="58523"/>
                </a:lnTo>
                <a:close/>
              </a:path>
              <a:path w="456773" h="236549">
                <a:moveTo>
                  <a:pt x="109728" y="101345"/>
                </a:moveTo>
                <a:lnTo>
                  <a:pt x="87807" y="58523"/>
                </a:lnTo>
                <a:lnTo>
                  <a:pt x="70866" y="50291"/>
                </a:lnTo>
                <a:lnTo>
                  <a:pt x="70866" y="65452"/>
                </a:lnTo>
                <a:lnTo>
                  <a:pt x="109728" y="101345"/>
                </a:lnTo>
                <a:close/>
              </a:path>
              <a:path w="456773" h="236549">
                <a:moveTo>
                  <a:pt x="77249" y="37900"/>
                </a:moveTo>
                <a:lnTo>
                  <a:pt x="76962" y="37337"/>
                </a:lnTo>
                <a:lnTo>
                  <a:pt x="76962" y="38458"/>
                </a:lnTo>
                <a:lnTo>
                  <a:pt x="77249" y="37900"/>
                </a:lnTo>
                <a:close/>
              </a:path>
              <a:path w="456773" h="236549">
                <a:moveTo>
                  <a:pt x="414873" y="185286"/>
                </a:moveTo>
                <a:lnTo>
                  <a:pt x="100161" y="33051"/>
                </a:lnTo>
                <a:lnTo>
                  <a:pt x="77600" y="37220"/>
                </a:lnTo>
                <a:lnTo>
                  <a:pt x="77249" y="37900"/>
                </a:lnTo>
                <a:lnTo>
                  <a:pt x="87807" y="58523"/>
                </a:lnTo>
                <a:lnTo>
                  <a:pt x="400426" y="210425"/>
                </a:lnTo>
                <a:lnTo>
                  <a:pt x="400426" y="205243"/>
                </a:lnTo>
                <a:lnTo>
                  <a:pt x="408075" y="191472"/>
                </a:lnTo>
                <a:lnTo>
                  <a:pt x="414873" y="185286"/>
                </a:lnTo>
                <a:close/>
              </a:path>
              <a:path w="456773" h="236549">
                <a:moveTo>
                  <a:pt x="100161" y="33051"/>
                </a:moveTo>
                <a:lnTo>
                  <a:pt x="83820" y="25145"/>
                </a:lnTo>
                <a:lnTo>
                  <a:pt x="77600" y="37220"/>
                </a:lnTo>
                <a:lnTo>
                  <a:pt x="100161" y="33051"/>
                </a:lnTo>
                <a:close/>
              </a:path>
              <a:path w="456773" h="236549">
                <a:moveTo>
                  <a:pt x="435102" y="195071"/>
                </a:moveTo>
                <a:lnTo>
                  <a:pt x="414873" y="185286"/>
                </a:lnTo>
                <a:lnTo>
                  <a:pt x="408075" y="191472"/>
                </a:lnTo>
                <a:lnTo>
                  <a:pt x="400426" y="205243"/>
                </a:lnTo>
                <a:lnTo>
                  <a:pt x="401109" y="210757"/>
                </a:lnTo>
                <a:lnTo>
                  <a:pt x="422148" y="220979"/>
                </a:lnTo>
                <a:lnTo>
                  <a:pt x="435102" y="195071"/>
                </a:lnTo>
                <a:close/>
              </a:path>
              <a:path w="456773" h="236549">
                <a:moveTo>
                  <a:pt x="401109" y="210757"/>
                </a:moveTo>
                <a:lnTo>
                  <a:pt x="400426" y="205243"/>
                </a:lnTo>
                <a:lnTo>
                  <a:pt x="400426" y="210425"/>
                </a:lnTo>
                <a:lnTo>
                  <a:pt x="401109" y="210757"/>
                </a:lnTo>
                <a:close/>
              </a:path>
              <a:path w="456773" h="236549">
                <a:moveTo>
                  <a:pt x="435102" y="234783"/>
                </a:moveTo>
                <a:lnTo>
                  <a:pt x="435102" y="195071"/>
                </a:lnTo>
                <a:lnTo>
                  <a:pt x="422148" y="220979"/>
                </a:lnTo>
                <a:lnTo>
                  <a:pt x="401109" y="210757"/>
                </a:lnTo>
                <a:lnTo>
                  <a:pt x="401844" y="216696"/>
                </a:lnTo>
                <a:lnTo>
                  <a:pt x="407970" y="227077"/>
                </a:lnTo>
                <a:lnTo>
                  <a:pt x="418496" y="234960"/>
                </a:lnTo>
                <a:lnTo>
                  <a:pt x="429075" y="236549"/>
                </a:lnTo>
                <a:lnTo>
                  <a:pt x="435102" y="234783"/>
                </a:lnTo>
                <a:close/>
              </a:path>
              <a:path w="456773" h="236549">
                <a:moveTo>
                  <a:pt x="456773" y="212484"/>
                </a:moveTo>
                <a:lnTo>
                  <a:pt x="427508" y="179602"/>
                </a:lnTo>
                <a:lnTo>
                  <a:pt x="417337" y="183044"/>
                </a:lnTo>
                <a:lnTo>
                  <a:pt x="414873" y="185286"/>
                </a:lnTo>
                <a:lnTo>
                  <a:pt x="435102" y="195071"/>
                </a:lnTo>
                <a:lnTo>
                  <a:pt x="435102" y="234783"/>
                </a:lnTo>
                <a:lnTo>
                  <a:pt x="439484" y="233499"/>
                </a:lnTo>
                <a:lnTo>
                  <a:pt x="448968" y="225560"/>
                </a:lnTo>
                <a:lnTo>
                  <a:pt x="456773" y="2124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3647089" y="5042153"/>
            <a:ext cx="137650" cy="415290"/>
          </a:xfrm>
          <a:custGeom>
            <a:avLst/>
            <a:gdLst/>
            <a:ahLst/>
            <a:cxnLst/>
            <a:rect l="l" t="t" r="r" b="b"/>
            <a:pathLst>
              <a:path w="137650" h="415290">
                <a:moveTo>
                  <a:pt x="112829" y="44479"/>
                </a:moveTo>
                <a:lnTo>
                  <a:pt x="58821" y="69505"/>
                </a:lnTo>
                <a:lnTo>
                  <a:pt x="29990" y="102366"/>
                </a:lnTo>
                <a:lnTo>
                  <a:pt x="10781" y="141738"/>
                </a:lnTo>
                <a:lnTo>
                  <a:pt x="1190" y="185027"/>
                </a:lnTo>
                <a:lnTo>
                  <a:pt x="0" y="207330"/>
                </a:lnTo>
                <a:lnTo>
                  <a:pt x="1212" y="229639"/>
                </a:lnTo>
                <a:lnTo>
                  <a:pt x="4826" y="251630"/>
                </a:lnTo>
                <a:lnTo>
                  <a:pt x="10841" y="272979"/>
                </a:lnTo>
                <a:lnTo>
                  <a:pt x="11920" y="275593"/>
                </a:lnTo>
                <a:lnTo>
                  <a:pt x="11920" y="207264"/>
                </a:lnTo>
                <a:lnTo>
                  <a:pt x="12682" y="198882"/>
                </a:lnTo>
                <a:lnTo>
                  <a:pt x="12682" y="191262"/>
                </a:lnTo>
                <a:lnTo>
                  <a:pt x="14206" y="182880"/>
                </a:lnTo>
                <a:lnTo>
                  <a:pt x="14968" y="174498"/>
                </a:lnTo>
                <a:lnTo>
                  <a:pt x="14968" y="175260"/>
                </a:lnTo>
                <a:lnTo>
                  <a:pt x="16492" y="166878"/>
                </a:lnTo>
                <a:lnTo>
                  <a:pt x="16492" y="167640"/>
                </a:lnTo>
                <a:lnTo>
                  <a:pt x="18778" y="159258"/>
                </a:lnTo>
                <a:lnTo>
                  <a:pt x="18778" y="160020"/>
                </a:lnTo>
                <a:lnTo>
                  <a:pt x="20302" y="154432"/>
                </a:lnTo>
                <a:lnTo>
                  <a:pt x="20302" y="152400"/>
                </a:lnTo>
                <a:lnTo>
                  <a:pt x="25636" y="139065"/>
                </a:lnTo>
                <a:lnTo>
                  <a:pt x="25636" y="137922"/>
                </a:lnTo>
                <a:lnTo>
                  <a:pt x="28684" y="131826"/>
                </a:lnTo>
                <a:lnTo>
                  <a:pt x="28684" y="131064"/>
                </a:lnTo>
                <a:lnTo>
                  <a:pt x="32494" y="123444"/>
                </a:lnTo>
                <a:lnTo>
                  <a:pt x="32494" y="124206"/>
                </a:lnTo>
                <a:lnTo>
                  <a:pt x="35542" y="118719"/>
                </a:lnTo>
                <a:lnTo>
                  <a:pt x="35542" y="117348"/>
                </a:lnTo>
                <a:lnTo>
                  <a:pt x="43924" y="105156"/>
                </a:lnTo>
                <a:lnTo>
                  <a:pt x="46972" y="101346"/>
                </a:lnTo>
                <a:lnTo>
                  <a:pt x="46972" y="92202"/>
                </a:lnTo>
                <a:lnTo>
                  <a:pt x="50020" y="89916"/>
                </a:lnTo>
                <a:lnTo>
                  <a:pt x="112829" y="44479"/>
                </a:lnTo>
                <a:close/>
              </a:path>
              <a:path w="137650" h="415290">
                <a:moveTo>
                  <a:pt x="21064" y="262890"/>
                </a:moveTo>
                <a:lnTo>
                  <a:pt x="16492" y="247650"/>
                </a:lnTo>
                <a:lnTo>
                  <a:pt x="14968" y="240030"/>
                </a:lnTo>
                <a:lnTo>
                  <a:pt x="14206" y="231648"/>
                </a:lnTo>
                <a:lnTo>
                  <a:pt x="14206" y="232410"/>
                </a:lnTo>
                <a:lnTo>
                  <a:pt x="12682" y="224028"/>
                </a:lnTo>
                <a:lnTo>
                  <a:pt x="12682" y="215646"/>
                </a:lnTo>
                <a:lnTo>
                  <a:pt x="11920" y="207264"/>
                </a:lnTo>
                <a:lnTo>
                  <a:pt x="11920" y="275593"/>
                </a:lnTo>
                <a:lnTo>
                  <a:pt x="19256" y="293361"/>
                </a:lnTo>
                <a:lnTo>
                  <a:pt x="20302" y="295207"/>
                </a:lnTo>
                <a:lnTo>
                  <a:pt x="20302" y="262890"/>
                </a:lnTo>
                <a:lnTo>
                  <a:pt x="21064" y="262890"/>
                </a:lnTo>
                <a:close/>
              </a:path>
              <a:path w="137650" h="415290">
                <a:moveTo>
                  <a:pt x="21064" y="151638"/>
                </a:moveTo>
                <a:lnTo>
                  <a:pt x="20302" y="152400"/>
                </a:lnTo>
                <a:lnTo>
                  <a:pt x="20302" y="154432"/>
                </a:lnTo>
                <a:lnTo>
                  <a:pt x="21064" y="151638"/>
                </a:lnTo>
                <a:close/>
              </a:path>
              <a:path w="137650" h="415290">
                <a:moveTo>
                  <a:pt x="26398" y="277368"/>
                </a:moveTo>
                <a:lnTo>
                  <a:pt x="23350" y="269748"/>
                </a:lnTo>
                <a:lnTo>
                  <a:pt x="23350" y="270510"/>
                </a:lnTo>
                <a:lnTo>
                  <a:pt x="20302" y="262890"/>
                </a:lnTo>
                <a:lnTo>
                  <a:pt x="20302" y="295207"/>
                </a:lnTo>
                <a:lnTo>
                  <a:pt x="25636" y="304622"/>
                </a:lnTo>
                <a:lnTo>
                  <a:pt x="25636" y="277368"/>
                </a:lnTo>
                <a:lnTo>
                  <a:pt x="26398" y="277368"/>
                </a:lnTo>
                <a:close/>
              </a:path>
              <a:path w="137650" h="415290">
                <a:moveTo>
                  <a:pt x="26398" y="137160"/>
                </a:moveTo>
                <a:lnTo>
                  <a:pt x="25636" y="137922"/>
                </a:lnTo>
                <a:lnTo>
                  <a:pt x="25636" y="139065"/>
                </a:lnTo>
                <a:lnTo>
                  <a:pt x="26398" y="137160"/>
                </a:lnTo>
                <a:close/>
              </a:path>
              <a:path w="137650" h="415290">
                <a:moveTo>
                  <a:pt x="29446" y="284226"/>
                </a:moveTo>
                <a:lnTo>
                  <a:pt x="25636" y="277368"/>
                </a:lnTo>
                <a:lnTo>
                  <a:pt x="25636" y="304622"/>
                </a:lnTo>
                <a:lnTo>
                  <a:pt x="28684" y="310002"/>
                </a:lnTo>
                <a:lnTo>
                  <a:pt x="28684" y="284226"/>
                </a:lnTo>
                <a:lnTo>
                  <a:pt x="29446" y="284226"/>
                </a:lnTo>
                <a:close/>
              </a:path>
              <a:path w="137650" h="415290">
                <a:moveTo>
                  <a:pt x="29446" y="130302"/>
                </a:moveTo>
                <a:lnTo>
                  <a:pt x="28684" y="131064"/>
                </a:lnTo>
                <a:lnTo>
                  <a:pt x="28684" y="131826"/>
                </a:lnTo>
                <a:lnTo>
                  <a:pt x="29446" y="130302"/>
                </a:lnTo>
                <a:close/>
              </a:path>
              <a:path w="137650" h="415290">
                <a:moveTo>
                  <a:pt x="36304" y="297180"/>
                </a:moveTo>
                <a:lnTo>
                  <a:pt x="32494" y="291084"/>
                </a:lnTo>
                <a:lnTo>
                  <a:pt x="28684" y="284226"/>
                </a:lnTo>
                <a:lnTo>
                  <a:pt x="28684" y="310002"/>
                </a:lnTo>
                <a:lnTo>
                  <a:pt x="30072" y="312452"/>
                </a:lnTo>
                <a:lnTo>
                  <a:pt x="35542" y="319686"/>
                </a:lnTo>
                <a:lnTo>
                  <a:pt x="35542" y="297180"/>
                </a:lnTo>
                <a:lnTo>
                  <a:pt x="36304" y="297180"/>
                </a:lnTo>
                <a:close/>
              </a:path>
              <a:path w="137650" h="415290">
                <a:moveTo>
                  <a:pt x="36304" y="117348"/>
                </a:moveTo>
                <a:lnTo>
                  <a:pt x="35542" y="117348"/>
                </a:lnTo>
                <a:lnTo>
                  <a:pt x="35542" y="118719"/>
                </a:lnTo>
                <a:lnTo>
                  <a:pt x="36304" y="117348"/>
                </a:lnTo>
                <a:close/>
              </a:path>
              <a:path w="137650" h="415290">
                <a:moveTo>
                  <a:pt x="48496" y="315468"/>
                </a:moveTo>
                <a:lnTo>
                  <a:pt x="43924" y="309372"/>
                </a:lnTo>
                <a:lnTo>
                  <a:pt x="43924" y="310134"/>
                </a:lnTo>
                <a:lnTo>
                  <a:pt x="35542" y="297180"/>
                </a:lnTo>
                <a:lnTo>
                  <a:pt x="35542" y="319686"/>
                </a:lnTo>
                <a:lnTo>
                  <a:pt x="43286" y="329927"/>
                </a:lnTo>
                <a:lnTo>
                  <a:pt x="46972" y="333595"/>
                </a:lnTo>
                <a:lnTo>
                  <a:pt x="46972" y="318516"/>
                </a:lnTo>
                <a:lnTo>
                  <a:pt x="48496" y="315468"/>
                </a:lnTo>
                <a:close/>
              </a:path>
              <a:path w="137650" h="415290">
                <a:moveTo>
                  <a:pt x="137650" y="41910"/>
                </a:moveTo>
                <a:lnTo>
                  <a:pt x="47734" y="762"/>
                </a:lnTo>
                <a:lnTo>
                  <a:pt x="43924" y="0"/>
                </a:lnTo>
                <a:lnTo>
                  <a:pt x="40114" y="762"/>
                </a:lnTo>
                <a:lnTo>
                  <a:pt x="38590" y="4572"/>
                </a:lnTo>
                <a:lnTo>
                  <a:pt x="37828" y="7620"/>
                </a:lnTo>
                <a:lnTo>
                  <a:pt x="38590" y="11430"/>
                </a:lnTo>
                <a:lnTo>
                  <a:pt x="42400" y="12954"/>
                </a:lnTo>
                <a:lnTo>
                  <a:pt x="107800" y="42228"/>
                </a:lnTo>
                <a:lnTo>
                  <a:pt x="120124" y="38100"/>
                </a:lnTo>
                <a:lnTo>
                  <a:pt x="123934" y="37338"/>
                </a:lnTo>
                <a:lnTo>
                  <a:pt x="126220" y="49530"/>
                </a:lnTo>
                <a:lnTo>
                  <a:pt x="126220" y="50292"/>
                </a:lnTo>
                <a:lnTo>
                  <a:pt x="137650" y="41910"/>
                </a:lnTo>
                <a:close/>
              </a:path>
              <a:path w="137650" h="415290">
                <a:moveTo>
                  <a:pt x="126220" y="377804"/>
                </a:moveTo>
                <a:lnTo>
                  <a:pt x="126220" y="364998"/>
                </a:lnTo>
                <a:lnTo>
                  <a:pt x="123934" y="377952"/>
                </a:lnTo>
                <a:lnTo>
                  <a:pt x="120124" y="377190"/>
                </a:lnTo>
                <a:lnTo>
                  <a:pt x="107109" y="372754"/>
                </a:lnTo>
                <a:lnTo>
                  <a:pt x="42400" y="402336"/>
                </a:lnTo>
                <a:lnTo>
                  <a:pt x="38590" y="403860"/>
                </a:lnTo>
                <a:lnTo>
                  <a:pt x="37828" y="407670"/>
                </a:lnTo>
                <a:lnTo>
                  <a:pt x="38590" y="410718"/>
                </a:lnTo>
                <a:lnTo>
                  <a:pt x="40114" y="413766"/>
                </a:lnTo>
                <a:lnTo>
                  <a:pt x="43924" y="415290"/>
                </a:lnTo>
                <a:lnTo>
                  <a:pt x="46972" y="413766"/>
                </a:lnTo>
                <a:lnTo>
                  <a:pt x="126220" y="377804"/>
                </a:lnTo>
                <a:close/>
              </a:path>
              <a:path w="137650" h="415290">
                <a:moveTo>
                  <a:pt x="123172" y="50292"/>
                </a:moveTo>
                <a:lnTo>
                  <a:pt x="122410" y="50292"/>
                </a:lnTo>
                <a:lnTo>
                  <a:pt x="122410" y="48768"/>
                </a:lnTo>
                <a:lnTo>
                  <a:pt x="112829" y="44479"/>
                </a:lnTo>
                <a:lnTo>
                  <a:pt x="50020" y="89916"/>
                </a:lnTo>
                <a:lnTo>
                  <a:pt x="46972" y="92202"/>
                </a:lnTo>
                <a:lnTo>
                  <a:pt x="46972" y="96012"/>
                </a:lnTo>
                <a:lnTo>
                  <a:pt x="48496" y="99060"/>
                </a:lnTo>
                <a:lnTo>
                  <a:pt x="48644" y="99256"/>
                </a:lnTo>
                <a:lnTo>
                  <a:pt x="53068" y="93726"/>
                </a:lnTo>
                <a:lnTo>
                  <a:pt x="57640" y="88392"/>
                </a:lnTo>
                <a:lnTo>
                  <a:pt x="62974" y="83058"/>
                </a:lnTo>
                <a:lnTo>
                  <a:pt x="62974" y="83820"/>
                </a:lnTo>
                <a:lnTo>
                  <a:pt x="67546" y="79248"/>
                </a:lnTo>
                <a:lnTo>
                  <a:pt x="67546" y="78486"/>
                </a:lnTo>
                <a:lnTo>
                  <a:pt x="73642" y="73914"/>
                </a:lnTo>
                <a:lnTo>
                  <a:pt x="73642" y="74676"/>
                </a:lnTo>
                <a:lnTo>
                  <a:pt x="78976" y="70104"/>
                </a:lnTo>
                <a:lnTo>
                  <a:pt x="90406" y="62960"/>
                </a:lnTo>
                <a:lnTo>
                  <a:pt x="90406" y="62484"/>
                </a:lnTo>
                <a:lnTo>
                  <a:pt x="96502" y="59774"/>
                </a:lnTo>
                <a:lnTo>
                  <a:pt x="96502" y="59436"/>
                </a:lnTo>
                <a:lnTo>
                  <a:pt x="102598" y="56726"/>
                </a:lnTo>
                <a:lnTo>
                  <a:pt x="102598" y="56388"/>
                </a:lnTo>
                <a:lnTo>
                  <a:pt x="115552" y="52070"/>
                </a:lnTo>
                <a:lnTo>
                  <a:pt x="115552" y="51816"/>
                </a:lnTo>
                <a:lnTo>
                  <a:pt x="123172" y="50292"/>
                </a:lnTo>
                <a:close/>
              </a:path>
              <a:path w="137650" h="415290">
                <a:moveTo>
                  <a:pt x="48644" y="99256"/>
                </a:moveTo>
                <a:lnTo>
                  <a:pt x="48496" y="99060"/>
                </a:lnTo>
                <a:lnTo>
                  <a:pt x="46972" y="96012"/>
                </a:lnTo>
                <a:lnTo>
                  <a:pt x="46972" y="101346"/>
                </a:lnTo>
                <a:lnTo>
                  <a:pt x="48644" y="99256"/>
                </a:lnTo>
                <a:close/>
              </a:path>
              <a:path w="137650" h="415290">
                <a:moveTo>
                  <a:pt x="68308" y="336042"/>
                </a:moveTo>
                <a:lnTo>
                  <a:pt x="62974" y="331470"/>
                </a:lnTo>
                <a:lnTo>
                  <a:pt x="57640" y="326136"/>
                </a:lnTo>
                <a:lnTo>
                  <a:pt x="57640" y="326898"/>
                </a:lnTo>
                <a:lnTo>
                  <a:pt x="53068" y="320802"/>
                </a:lnTo>
                <a:lnTo>
                  <a:pt x="53068" y="321564"/>
                </a:lnTo>
                <a:lnTo>
                  <a:pt x="48496" y="315468"/>
                </a:lnTo>
                <a:lnTo>
                  <a:pt x="46972" y="318516"/>
                </a:lnTo>
                <a:lnTo>
                  <a:pt x="46972" y="322326"/>
                </a:lnTo>
                <a:lnTo>
                  <a:pt x="50020" y="324612"/>
                </a:lnTo>
                <a:lnTo>
                  <a:pt x="67546" y="337290"/>
                </a:lnTo>
                <a:lnTo>
                  <a:pt x="67546" y="336042"/>
                </a:lnTo>
                <a:lnTo>
                  <a:pt x="68308" y="336042"/>
                </a:lnTo>
                <a:close/>
              </a:path>
              <a:path w="137650" h="415290">
                <a:moveTo>
                  <a:pt x="112907" y="370104"/>
                </a:moveTo>
                <a:lnTo>
                  <a:pt x="50020" y="324612"/>
                </a:lnTo>
                <a:lnTo>
                  <a:pt x="46972" y="322326"/>
                </a:lnTo>
                <a:lnTo>
                  <a:pt x="46972" y="333595"/>
                </a:lnTo>
                <a:lnTo>
                  <a:pt x="58900" y="345463"/>
                </a:lnTo>
                <a:lnTo>
                  <a:pt x="76911" y="358735"/>
                </a:lnTo>
                <a:lnTo>
                  <a:pt x="97319" y="369419"/>
                </a:lnTo>
                <a:lnTo>
                  <a:pt x="107109" y="372754"/>
                </a:lnTo>
                <a:lnTo>
                  <a:pt x="112907" y="370104"/>
                </a:lnTo>
                <a:close/>
              </a:path>
              <a:path w="137650" h="415290">
                <a:moveTo>
                  <a:pt x="137650" y="372618"/>
                </a:moveTo>
                <a:lnTo>
                  <a:pt x="57640" y="314706"/>
                </a:lnTo>
                <a:lnTo>
                  <a:pt x="54592" y="312420"/>
                </a:lnTo>
                <a:lnTo>
                  <a:pt x="50782" y="313182"/>
                </a:lnTo>
                <a:lnTo>
                  <a:pt x="48496" y="315468"/>
                </a:lnTo>
                <a:lnTo>
                  <a:pt x="53068" y="321564"/>
                </a:lnTo>
                <a:lnTo>
                  <a:pt x="53068" y="320802"/>
                </a:lnTo>
                <a:lnTo>
                  <a:pt x="57640" y="326898"/>
                </a:lnTo>
                <a:lnTo>
                  <a:pt x="57640" y="326136"/>
                </a:lnTo>
                <a:lnTo>
                  <a:pt x="62974" y="331470"/>
                </a:lnTo>
                <a:lnTo>
                  <a:pt x="68308" y="336042"/>
                </a:lnTo>
                <a:lnTo>
                  <a:pt x="68308" y="336613"/>
                </a:lnTo>
                <a:lnTo>
                  <a:pt x="73642" y="340614"/>
                </a:lnTo>
                <a:lnTo>
                  <a:pt x="78976" y="345186"/>
                </a:lnTo>
                <a:lnTo>
                  <a:pt x="78976" y="344424"/>
                </a:lnTo>
                <a:lnTo>
                  <a:pt x="85072" y="348996"/>
                </a:lnTo>
                <a:lnTo>
                  <a:pt x="85072" y="348234"/>
                </a:lnTo>
                <a:lnTo>
                  <a:pt x="91168" y="352044"/>
                </a:lnTo>
                <a:lnTo>
                  <a:pt x="91168" y="352382"/>
                </a:lnTo>
                <a:lnTo>
                  <a:pt x="97264" y="355092"/>
                </a:lnTo>
                <a:lnTo>
                  <a:pt x="97264" y="355430"/>
                </a:lnTo>
                <a:lnTo>
                  <a:pt x="103360" y="358140"/>
                </a:lnTo>
                <a:lnTo>
                  <a:pt x="103360" y="358394"/>
                </a:lnTo>
                <a:lnTo>
                  <a:pt x="116314" y="362712"/>
                </a:lnTo>
                <a:lnTo>
                  <a:pt x="116314" y="362864"/>
                </a:lnTo>
                <a:lnTo>
                  <a:pt x="123172" y="364236"/>
                </a:lnTo>
                <a:lnTo>
                  <a:pt x="123172" y="364388"/>
                </a:lnTo>
                <a:lnTo>
                  <a:pt x="126220" y="364998"/>
                </a:lnTo>
                <a:lnTo>
                  <a:pt x="126220" y="377804"/>
                </a:lnTo>
                <a:lnTo>
                  <a:pt x="137650" y="372618"/>
                </a:lnTo>
                <a:close/>
              </a:path>
              <a:path w="137650" h="415290">
                <a:moveTo>
                  <a:pt x="68308" y="92760"/>
                </a:moveTo>
                <a:lnTo>
                  <a:pt x="68308" y="78486"/>
                </a:lnTo>
                <a:lnTo>
                  <a:pt x="62974" y="83820"/>
                </a:lnTo>
                <a:lnTo>
                  <a:pt x="62974" y="83058"/>
                </a:lnTo>
                <a:lnTo>
                  <a:pt x="57640" y="88392"/>
                </a:lnTo>
                <a:lnTo>
                  <a:pt x="53068" y="93726"/>
                </a:lnTo>
                <a:lnTo>
                  <a:pt x="48644" y="99256"/>
                </a:lnTo>
                <a:lnTo>
                  <a:pt x="50782" y="102108"/>
                </a:lnTo>
                <a:lnTo>
                  <a:pt x="54592" y="102870"/>
                </a:lnTo>
                <a:lnTo>
                  <a:pt x="58900" y="99660"/>
                </a:lnTo>
                <a:lnTo>
                  <a:pt x="68308" y="92760"/>
                </a:lnTo>
                <a:close/>
              </a:path>
              <a:path w="137650" h="415290">
                <a:moveTo>
                  <a:pt x="91168" y="75996"/>
                </a:moveTo>
                <a:lnTo>
                  <a:pt x="91168" y="62484"/>
                </a:lnTo>
                <a:lnTo>
                  <a:pt x="78976" y="70104"/>
                </a:lnTo>
                <a:lnTo>
                  <a:pt x="73642" y="74676"/>
                </a:lnTo>
                <a:lnTo>
                  <a:pt x="73642" y="73914"/>
                </a:lnTo>
                <a:lnTo>
                  <a:pt x="67546" y="78486"/>
                </a:lnTo>
                <a:lnTo>
                  <a:pt x="68308" y="78486"/>
                </a:lnTo>
                <a:lnTo>
                  <a:pt x="68308" y="92760"/>
                </a:lnTo>
                <a:lnTo>
                  <a:pt x="91168" y="75996"/>
                </a:lnTo>
                <a:close/>
              </a:path>
              <a:path w="137650" h="415290">
                <a:moveTo>
                  <a:pt x="68308" y="78486"/>
                </a:moveTo>
                <a:lnTo>
                  <a:pt x="67546" y="78486"/>
                </a:lnTo>
                <a:lnTo>
                  <a:pt x="67546" y="79248"/>
                </a:lnTo>
                <a:lnTo>
                  <a:pt x="68308" y="78486"/>
                </a:lnTo>
                <a:close/>
              </a:path>
              <a:path w="137650" h="415290">
                <a:moveTo>
                  <a:pt x="68308" y="336613"/>
                </a:moveTo>
                <a:lnTo>
                  <a:pt x="68308" y="336042"/>
                </a:lnTo>
                <a:lnTo>
                  <a:pt x="67546" y="336042"/>
                </a:lnTo>
                <a:lnTo>
                  <a:pt x="68308" y="336613"/>
                </a:lnTo>
                <a:close/>
              </a:path>
              <a:path w="137650" h="415290">
                <a:moveTo>
                  <a:pt x="91168" y="352044"/>
                </a:moveTo>
                <a:lnTo>
                  <a:pt x="85072" y="348234"/>
                </a:lnTo>
                <a:lnTo>
                  <a:pt x="85072" y="348996"/>
                </a:lnTo>
                <a:lnTo>
                  <a:pt x="78976" y="344424"/>
                </a:lnTo>
                <a:lnTo>
                  <a:pt x="78976" y="345186"/>
                </a:lnTo>
                <a:lnTo>
                  <a:pt x="73642" y="340614"/>
                </a:lnTo>
                <a:lnTo>
                  <a:pt x="67546" y="336042"/>
                </a:lnTo>
                <a:lnTo>
                  <a:pt x="67546" y="337290"/>
                </a:lnTo>
                <a:lnTo>
                  <a:pt x="90406" y="353827"/>
                </a:lnTo>
                <a:lnTo>
                  <a:pt x="90406" y="352044"/>
                </a:lnTo>
                <a:lnTo>
                  <a:pt x="91168" y="352044"/>
                </a:lnTo>
                <a:close/>
              </a:path>
              <a:path w="137650" h="415290">
                <a:moveTo>
                  <a:pt x="97264" y="71526"/>
                </a:moveTo>
                <a:lnTo>
                  <a:pt x="97264" y="59436"/>
                </a:lnTo>
                <a:lnTo>
                  <a:pt x="90406" y="62484"/>
                </a:lnTo>
                <a:lnTo>
                  <a:pt x="91168" y="62484"/>
                </a:lnTo>
                <a:lnTo>
                  <a:pt x="91168" y="75996"/>
                </a:lnTo>
                <a:lnTo>
                  <a:pt x="97264" y="71526"/>
                </a:lnTo>
                <a:close/>
              </a:path>
              <a:path w="137650" h="415290">
                <a:moveTo>
                  <a:pt x="91168" y="62484"/>
                </a:moveTo>
                <a:lnTo>
                  <a:pt x="90406" y="62484"/>
                </a:lnTo>
                <a:lnTo>
                  <a:pt x="90406" y="62960"/>
                </a:lnTo>
                <a:lnTo>
                  <a:pt x="91168" y="62484"/>
                </a:lnTo>
                <a:close/>
              </a:path>
              <a:path w="137650" h="415290">
                <a:moveTo>
                  <a:pt x="91168" y="352382"/>
                </a:moveTo>
                <a:lnTo>
                  <a:pt x="91168" y="352044"/>
                </a:lnTo>
                <a:lnTo>
                  <a:pt x="90406" y="352044"/>
                </a:lnTo>
                <a:lnTo>
                  <a:pt x="91168" y="352382"/>
                </a:lnTo>
                <a:close/>
              </a:path>
              <a:path w="137650" h="415290">
                <a:moveTo>
                  <a:pt x="97264" y="355092"/>
                </a:moveTo>
                <a:lnTo>
                  <a:pt x="90406" y="352044"/>
                </a:lnTo>
                <a:lnTo>
                  <a:pt x="90406" y="353827"/>
                </a:lnTo>
                <a:lnTo>
                  <a:pt x="96502" y="358237"/>
                </a:lnTo>
                <a:lnTo>
                  <a:pt x="96502" y="355092"/>
                </a:lnTo>
                <a:lnTo>
                  <a:pt x="97264" y="355092"/>
                </a:lnTo>
                <a:close/>
              </a:path>
              <a:path w="137650" h="415290">
                <a:moveTo>
                  <a:pt x="103360" y="67056"/>
                </a:moveTo>
                <a:lnTo>
                  <a:pt x="103360" y="56388"/>
                </a:lnTo>
                <a:lnTo>
                  <a:pt x="96502" y="59436"/>
                </a:lnTo>
                <a:lnTo>
                  <a:pt x="97264" y="59436"/>
                </a:lnTo>
                <a:lnTo>
                  <a:pt x="97264" y="71526"/>
                </a:lnTo>
                <a:lnTo>
                  <a:pt x="103360" y="67056"/>
                </a:lnTo>
                <a:close/>
              </a:path>
              <a:path w="137650" h="415290">
                <a:moveTo>
                  <a:pt x="97264" y="59436"/>
                </a:moveTo>
                <a:lnTo>
                  <a:pt x="96502" y="59436"/>
                </a:lnTo>
                <a:lnTo>
                  <a:pt x="96502" y="59774"/>
                </a:lnTo>
                <a:lnTo>
                  <a:pt x="97264" y="59436"/>
                </a:lnTo>
                <a:close/>
              </a:path>
              <a:path w="137650" h="415290">
                <a:moveTo>
                  <a:pt x="97264" y="355430"/>
                </a:moveTo>
                <a:lnTo>
                  <a:pt x="97264" y="355092"/>
                </a:lnTo>
                <a:lnTo>
                  <a:pt x="96502" y="355092"/>
                </a:lnTo>
                <a:lnTo>
                  <a:pt x="97264" y="355430"/>
                </a:lnTo>
                <a:close/>
              </a:path>
              <a:path w="137650" h="415290">
                <a:moveTo>
                  <a:pt x="103360" y="358140"/>
                </a:moveTo>
                <a:lnTo>
                  <a:pt x="96502" y="355092"/>
                </a:lnTo>
                <a:lnTo>
                  <a:pt x="96502" y="358237"/>
                </a:lnTo>
                <a:lnTo>
                  <a:pt x="102598" y="362647"/>
                </a:lnTo>
                <a:lnTo>
                  <a:pt x="102598" y="358140"/>
                </a:lnTo>
                <a:lnTo>
                  <a:pt x="103360" y="358140"/>
                </a:lnTo>
                <a:close/>
              </a:path>
              <a:path w="137650" h="415290">
                <a:moveTo>
                  <a:pt x="116314" y="57556"/>
                </a:moveTo>
                <a:lnTo>
                  <a:pt x="116314" y="51816"/>
                </a:lnTo>
                <a:lnTo>
                  <a:pt x="102598" y="56388"/>
                </a:lnTo>
                <a:lnTo>
                  <a:pt x="103360" y="56388"/>
                </a:lnTo>
                <a:lnTo>
                  <a:pt x="103360" y="67056"/>
                </a:lnTo>
                <a:lnTo>
                  <a:pt x="116314" y="57556"/>
                </a:lnTo>
                <a:close/>
              </a:path>
              <a:path w="137650" h="415290">
                <a:moveTo>
                  <a:pt x="103360" y="56388"/>
                </a:moveTo>
                <a:lnTo>
                  <a:pt x="102598" y="56388"/>
                </a:lnTo>
                <a:lnTo>
                  <a:pt x="102598" y="56726"/>
                </a:lnTo>
                <a:lnTo>
                  <a:pt x="103360" y="56388"/>
                </a:lnTo>
                <a:close/>
              </a:path>
              <a:path w="137650" h="415290">
                <a:moveTo>
                  <a:pt x="103360" y="358394"/>
                </a:moveTo>
                <a:lnTo>
                  <a:pt x="103360" y="358140"/>
                </a:lnTo>
                <a:lnTo>
                  <a:pt x="102598" y="358140"/>
                </a:lnTo>
                <a:lnTo>
                  <a:pt x="103360" y="358394"/>
                </a:lnTo>
                <a:close/>
              </a:path>
              <a:path w="137650" h="415290">
                <a:moveTo>
                  <a:pt x="116314" y="362712"/>
                </a:moveTo>
                <a:lnTo>
                  <a:pt x="102598" y="358140"/>
                </a:lnTo>
                <a:lnTo>
                  <a:pt x="102598" y="362647"/>
                </a:lnTo>
                <a:lnTo>
                  <a:pt x="112907" y="370104"/>
                </a:lnTo>
                <a:lnTo>
                  <a:pt x="115552" y="368895"/>
                </a:lnTo>
                <a:lnTo>
                  <a:pt x="115552" y="362712"/>
                </a:lnTo>
                <a:lnTo>
                  <a:pt x="116314" y="362712"/>
                </a:lnTo>
                <a:close/>
              </a:path>
              <a:path w="137650" h="415290">
                <a:moveTo>
                  <a:pt x="126220" y="364998"/>
                </a:moveTo>
                <a:lnTo>
                  <a:pt x="122410" y="364236"/>
                </a:lnTo>
                <a:lnTo>
                  <a:pt x="122410" y="365760"/>
                </a:lnTo>
                <a:lnTo>
                  <a:pt x="121648" y="376428"/>
                </a:lnTo>
                <a:lnTo>
                  <a:pt x="112907" y="370104"/>
                </a:lnTo>
                <a:lnTo>
                  <a:pt x="107109" y="372754"/>
                </a:lnTo>
                <a:lnTo>
                  <a:pt x="120124" y="377190"/>
                </a:lnTo>
                <a:lnTo>
                  <a:pt x="123934" y="377952"/>
                </a:lnTo>
                <a:lnTo>
                  <a:pt x="126220" y="364998"/>
                </a:lnTo>
                <a:close/>
              </a:path>
              <a:path w="137650" h="415290">
                <a:moveTo>
                  <a:pt x="126220" y="49530"/>
                </a:moveTo>
                <a:lnTo>
                  <a:pt x="123934" y="37338"/>
                </a:lnTo>
                <a:lnTo>
                  <a:pt x="120124" y="38100"/>
                </a:lnTo>
                <a:lnTo>
                  <a:pt x="107800" y="42228"/>
                </a:lnTo>
                <a:lnTo>
                  <a:pt x="112829" y="44479"/>
                </a:lnTo>
                <a:lnTo>
                  <a:pt x="121648" y="38100"/>
                </a:lnTo>
                <a:lnTo>
                  <a:pt x="122410" y="48768"/>
                </a:lnTo>
                <a:lnTo>
                  <a:pt x="122410" y="50292"/>
                </a:lnTo>
                <a:lnTo>
                  <a:pt x="126220" y="49530"/>
                </a:lnTo>
                <a:close/>
              </a:path>
              <a:path w="137650" h="415290">
                <a:moveTo>
                  <a:pt x="122410" y="48768"/>
                </a:moveTo>
                <a:lnTo>
                  <a:pt x="121648" y="38100"/>
                </a:lnTo>
                <a:lnTo>
                  <a:pt x="112829" y="44479"/>
                </a:lnTo>
                <a:lnTo>
                  <a:pt x="122410" y="48768"/>
                </a:lnTo>
                <a:close/>
              </a:path>
              <a:path w="137650" h="415290">
                <a:moveTo>
                  <a:pt x="122410" y="365760"/>
                </a:moveTo>
                <a:lnTo>
                  <a:pt x="112907" y="370104"/>
                </a:lnTo>
                <a:lnTo>
                  <a:pt x="121648" y="376428"/>
                </a:lnTo>
                <a:lnTo>
                  <a:pt x="122410" y="365760"/>
                </a:lnTo>
                <a:close/>
              </a:path>
              <a:path w="137650" h="415290">
                <a:moveTo>
                  <a:pt x="123172" y="52527"/>
                </a:moveTo>
                <a:lnTo>
                  <a:pt x="123172" y="50292"/>
                </a:lnTo>
                <a:lnTo>
                  <a:pt x="115552" y="51816"/>
                </a:lnTo>
                <a:lnTo>
                  <a:pt x="116314" y="51816"/>
                </a:lnTo>
                <a:lnTo>
                  <a:pt x="116314" y="57556"/>
                </a:lnTo>
                <a:lnTo>
                  <a:pt x="123172" y="52527"/>
                </a:lnTo>
                <a:close/>
              </a:path>
              <a:path w="137650" h="415290">
                <a:moveTo>
                  <a:pt x="116314" y="51816"/>
                </a:moveTo>
                <a:lnTo>
                  <a:pt x="115552" y="51816"/>
                </a:lnTo>
                <a:lnTo>
                  <a:pt x="115552" y="52070"/>
                </a:lnTo>
                <a:lnTo>
                  <a:pt x="116314" y="51816"/>
                </a:lnTo>
                <a:close/>
              </a:path>
              <a:path w="137650" h="415290">
                <a:moveTo>
                  <a:pt x="116314" y="362864"/>
                </a:moveTo>
                <a:lnTo>
                  <a:pt x="116314" y="362712"/>
                </a:lnTo>
                <a:lnTo>
                  <a:pt x="115552" y="362712"/>
                </a:lnTo>
                <a:lnTo>
                  <a:pt x="116314" y="362864"/>
                </a:lnTo>
                <a:close/>
              </a:path>
              <a:path w="137650" h="415290">
                <a:moveTo>
                  <a:pt x="123172" y="364236"/>
                </a:moveTo>
                <a:lnTo>
                  <a:pt x="115552" y="362712"/>
                </a:lnTo>
                <a:lnTo>
                  <a:pt x="115552" y="368895"/>
                </a:lnTo>
                <a:lnTo>
                  <a:pt x="122410" y="365760"/>
                </a:lnTo>
                <a:lnTo>
                  <a:pt x="122410" y="364236"/>
                </a:lnTo>
                <a:lnTo>
                  <a:pt x="123172" y="364236"/>
                </a:lnTo>
                <a:close/>
              </a:path>
              <a:path w="137650" h="415290">
                <a:moveTo>
                  <a:pt x="126220" y="50292"/>
                </a:moveTo>
                <a:lnTo>
                  <a:pt x="126220" y="49530"/>
                </a:lnTo>
                <a:lnTo>
                  <a:pt x="122410" y="50292"/>
                </a:lnTo>
                <a:lnTo>
                  <a:pt x="123172" y="50292"/>
                </a:lnTo>
                <a:lnTo>
                  <a:pt x="123172" y="52527"/>
                </a:lnTo>
                <a:lnTo>
                  <a:pt x="126220" y="50292"/>
                </a:lnTo>
                <a:close/>
              </a:path>
              <a:path w="137650" h="415290">
                <a:moveTo>
                  <a:pt x="123172" y="364388"/>
                </a:moveTo>
                <a:lnTo>
                  <a:pt x="123172" y="364236"/>
                </a:lnTo>
                <a:lnTo>
                  <a:pt x="122410" y="364236"/>
                </a:lnTo>
                <a:lnTo>
                  <a:pt x="123172" y="3643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1652663" y="5243321"/>
            <a:ext cx="524256" cy="44195"/>
          </a:xfrm>
          <a:custGeom>
            <a:avLst/>
            <a:gdLst/>
            <a:ahLst/>
            <a:cxnLst/>
            <a:rect l="l" t="t" r="r" b="b"/>
            <a:pathLst>
              <a:path w="524256" h="44195">
                <a:moveTo>
                  <a:pt x="473201" y="6095"/>
                </a:moveTo>
                <a:lnTo>
                  <a:pt x="469178" y="0"/>
                </a:lnTo>
                <a:lnTo>
                  <a:pt x="0" y="0"/>
                </a:lnTo>
                <a:lnTo>
                  <a:pt x="0" y="12953"/>
                </a:lnTo>
                <a:lnTo>
                  <a:pt x="468675" y="12953"/>
                </a:lnTo>
                <a:lnTo>
                  <a:pt x="473201" y="6095"/>
                </a:lnTo>
                <a:close/>
              </a:path>
              <a:path w="524256" h="44195">
                <a:moveTo>
                  <a:pt x="524256" y="6095"/>
                </a:moveTo>
                <a:lnTo>
                  <a:pt x="448056" y="-32004"/>
                </a:lnTo>
                <a:lnTo>
                  <a:pt x="469178" y="0"/>
                </a:lnTo>
                <a:lnTo>
                  <a:pt x="473201" y="0"/>
                </a:lnTo>
                <a:lnTo>
                  <a:pt x="473201" y="31622"/>
                </a:lnTo>
                <a:lnTo>
                  <a:pt x="524256" y="6095"/>
                </a:lnTo>
                <a:close/>
              </a:path>
              <a:path w="524256" h="44195">
                <a:moveTo>
                  <a:pt x="473201" y="31622"/>
                </a:moveTo>
                <a:lnTo>
                  <a:pt x="473201" y="12953"/>
                </a:lnTo>
                <a:lnTo>
                  <a:pt x="468675" y="12953"/>
                </a:lnTo>
                <a:lnTo>
                  <a:pt x="448056" y="44195"/>
                </a:lnTo>
                <a:lnTo>
                  <a:pt x="473201" y="31622"/>
                </a:lnTo>
                <a:close/>
              </a:path>
              <a:path w="524256" h="44195">
                <a:moveTo>
                  <a:pt x="473201" y="12953"/>
                </a:moveTo>
                <a:lnTo>
                  <a:pt x="473201" y="6095"/>
                </a:lnTo>
                <a:lnTo>
                  <a:pt x="468675" y="12953"/>
                </a:lnTo>
                <a:lnTo>
                  <a:pt x="473201" y="12953"/>
                </a:lnTo>
                <a:close/>
              </a:path>
              <a:path w="524256" h="44195">
                <a:moveTo>
                  <a:pt x="473201" y="6095"/>
                </a:moveTo>
                <a:lnTo>
                  <a:pt x="473201" y="0"/>
                </a:lnTo>
                <a:lnTo>
                  <a:pt x="469178" y="0"/>
                </a:lnTo>
                <a:lnTo>
                  <a:pt x="473201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 txBox="1"/>
          <p:nvPr/>
        </p:nvSpPr>
        <p:spPr>
          <a:xfrm>
            <a:off x="1393070" y="5126735"/>
            <a:ext cx="125095" cy="2222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85" i="1">
                <a:latin typeface="Times New Roman"/>
                <a:cs typeface="Times New Roman"/>
              </a:rPr>
              <a:t>t</a:t>
            </a:r>
            <a:r>
              <a:rPr dirty="0" smtClean="0" baseline="-23809" sz="1050" spc="15">
                <a:latin typeface="Times New Roman"/>
                <a:cs typeface="Times New Roman"/>
              </a:rPr>
              <a:t>3</a:t>
            </a:r>
            <a:endParaRPr baseline="-23809" sz="105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577723" y="4754117"/>
            <a:ext cx="154940" cy="2228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45" i="1">
                <a:latin typeface="Times New Roman"/>
                <a:cs typeface="Times New Roman"/>
              </a:rPr>
              <a:t>u</a:t>
            </a:r>
            <a:r>
              <a:rPr dirty="0" smtClean="0" baseline="-23809" sz="1050" spc="15">
                <a:latin typeface="Times New Roman"/>
                <a:cs typeface="Times New Roman"/>
              </a:rPr>
              <a:t>1</a:t>
            </a:r>
            <a:endParaRPr baseline="-23809" sz="1050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566293" y="5457190"/>
            <a:ext cx="167005" cy="2286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50" spc="-10" i="1">
                <a:latin typeface="Times New Roman"/>
                <a:cs typeface="Times New Roman"/>
              </a:rPr>
              <a:t>u</a:t>
            </a:r>
            <a:r>
              <a:rPr dirty="0" smtClean="0" sz="1250" spc="-185" i="1">
                <a:latin typeface="Times New Roman"/>
                <a:cs typeface="Times New Roman"/>
              </a:rPr>
              <a:t> </a:t>
            </a:r>
            <a:r>
              <a:rPr dirty="0" smtClean="0" baseline="-23809" sz="1050" spc="15">
                <a:latin typeface="Times New Roman"/>
                <a:cs typeface="Times New Roman"/>
              </a:rPr>
              <a:t>2</a:t>
            </a:r>
            <a:endParaRPr baseline="-23809" sz="1050">
              <a:latin typeface="Times New Roman"/>
              <a:cs typeface="Times New Roman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2157869" y="2926842"/>
          <a:ext cx="1033018" cy="8415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2493"/>
                <a:gridCol w="190500"/>
                <a:gridCol w="333756"/>
                <a:gridCol w="144017"/>
                <a:gridCol w="190500"/>
              </a:tblGrid>
              <a:tr h="292608">
                <a:tc>
                  <a:txBody>
                    <a:bodyPr/>
                    <a:lstStyle/>
                    <a:p>
                      <a:pPr/>
                      <a:endParaRPr sz="36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B w="38099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/>
                      <a:endParaRPr sz="36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36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0698">
                <a:tc gridSpan="2">
                  <a:txBody>
                    <a:bodyPr/>
                    <a:lstStyle/>
                    <a:p>
                      <a:pPr marL="89535">
                        <a:lnSpc>
                          <a:spcPts val="1975"/>
                        </a:lnSpc>
                      </a:pPr>
                      <a:r>
                        <a:rPr dirty="0" smtClean="0" sz="1800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099">
                      <a:solidFill>
                        <a:srgbClr val="000000"/>
                      </a:solidFill>
                      <a:prstDash val="solid"/>
                    </a:lnL>
                    <a:lnR w="38099">
                      <a:solidFill>
                        <a:srgbClr val="000000"/>
                      </a:solidFill>
                      <a:prstDash val="solid"/>
                    </a:lnR>
                    <a:lnT w="38099">
                      <a:solidFill>
                        <a:srgbClr val="000000"/>
                      </a:solidFill>
                      <a:prstDash val="solid"/>
                    </a:lnT>
                    <a:lnB w="38099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2075"/>
                        </a:lnSpc>
                      </a:pPr>
                      <a:r>
                        <a:rPr dirty="0" smtClean="0" sz="1800"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099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02235">
                        <a:lnSpc>
                          <a:spcPts val="2075"/>
                        </a:lnSpc>
                      </a:pPr>
                      <a:r>
                        <a:rPr dirty="0" smtClean="0" sz="1800"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91846">
                <a:tc>
                  <a:txBody>
                    <a:bodyPr/>
                    <a:lstStyle/>
                    <a:p>
                      <a:pPr/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38099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/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74" name="object 74"/>
          <p:cNvSpPr txBox="1"/>
          <p:nvPr/>
        </p:nvSpPr>
        <p:spPr>
          <a:xfrm>
            <a:off x="4329813" y="4991861"/>
            <a:ext cx="433705" cy="434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78765" algn="l"/>
              </a:tabLst>
            </a:pPr>
            <a:r>
              <a:rPr dirty="0" smtClean="0" sz="1200" spc="45" i="1">
                <a:latin typeface="Times New Roman"/>
                <a:cs typeface="Times New Roman"/>
              </a:rPr>
              <a:t>u</a:t>
            </a:r>
            <a:r>
              <a:rPr dirty="0" smtClean="0" baseline="-23809" sz="1050" spc="15">
                <a:latin typeface="Times New Roman"/>
                <a:cs typeface="Times New Roman"/>
              </a:rPr>
              <a:t>1</a:t>
            </a:r>
            <a:r>
              <a:rPr dirty="0" smtClean="0" baseline="-23809" sz="1050" spc="15">
                <a:latin typeface="Times New Roman"/>
                <a:cs typeface="Times New Roman"/>
              </a:rPr>
              <a:t>	</a:t>
            </a:r>
            <a:r>
              <a:rPr dirty="0" smtClean="0" sz="1200" spc="15" i="1">
                <a:latin typeface="Times New Roman"/>
                <a:cs typeface="Times New Roman"/>
              </a:rPr>
              <a:t>u</a:t>
            </a:r>
            <a:r>
              <a:rPr dirty="0" smtClean="0" sz="1200" spc="-170" i="1">
                <a:latin typeface="Times New Roman"/>
                <a:cs typeface="Times New Roman"/>
              </a:rPr>
              <a:t> </a:t>
            </a:r>
            <a:r>
              <a:rPr dirty="0" smtClean="0" baseline="-23809" sz="1050" spc="15">
                <a:latin typeface="Times New Roman"/>
                <a:cs typeface="Times New Roman"/>
              </a:rPr>
              <a:t>2</a:t>
            </a:r>
            <a:endParaRPr baseline="-23809" sz="1050">
              <a:latin typeface="Times New Roman"/>
              <a:cs typeface="Times New Roman"/>
            </a:endParaRPr>
          </a:p>
          <a:p>
            <a:pPr marL="71755">
              <a:lnSpc>
                <a:spcPct val="100000"/>
              </a:lnSpc>
              <a:spcBef>
                <a:spcPts val="434"/>
              </a:spcBef>
              <a:tabLst>
                <a:tab pos="283845" algn="l"/>
              </a:tabLst>
            </a:pPr>
            <a:r>
              <a:rPr dirty="0" smtClean="0" sz="1200" spc="15">
                <a:latin typeface="Times New Roman"/>
                <a:cs typeface="Times New Roman"/>
              </a:rPr>
              <a:t>0</a:t>
            </a:r>
            <a:r>
              <a:rPr dirty="0" smtClean="0" sz="1200" spc="15">
                <a:latin typeface="Times New Roman"/>
                <a:cs typeface="Times New Roman"/>
              </a:rPr>
              <a:t>	</a:t>
            </a:r>
            <a:r>
              <a:rPr dirty="0" smtClean="0" sz="1200" spc="15">
                <a:latin typeface="Times New Roman"/>
                <a:cs typeface="Times New Roman"/>
              </a:rPr>
              <a:t>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6927977" y="4373117"/>
            <a:ext cx="857250" cy="0"/>
          </a:xfrm>
          <a:custGeom>
            <a:avLst/>
            <a:gdLst/>
            <a:ahLst/>
            <a:cxnLst/>
            <a:rect l="l" t="t" r="r" b="b"/>
            <a:pathLst>
              <a:path w="857250" h="0">
                <a:moveTo>
                  <a:pt x="0" y="0"/>
                </a:moveTo>
                <a:lnTo>
                  <a:pt x="85725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6838559" y="4539996"/>
            <a:ext cx="190085" cy="166229"/>
          </a:xfrm>
          <a:custGeom>
            <a:avLst/>
            <a:gdLst/>
            <a:ahLst/>
            <a:cxnLst/>
            <a:rect l="l" t="t" r="r" b="b"/>
            <a:pathLst>
              <a:path w="190085" h="166229">
                <a:moveTo>
                  <a:pt x="94751" y="0"/>
                </a:moveTo>
                <a:lnTo>
                  <a:pt x="50811" y="9306"/>
                </a:lnTo>
                <a:lnTo>
                  <a:pt x="17373" y="34093"/>
                </a:lnTo>
                <a:lnTo>
                  <a:pt x="0" y="69666"/>
                </a:lnTo>
                <a:lnTo>
                  <a:pt x="766" y="85666"/>
                </a:lnTo>
                <a:lnTo>
                  <a:pt x="15107" y="126046"/>
                </a:lnTo>
                <a:lnTo>
                  <a:pt x="43984" y="153530"/>
                </a:lnTo>
                <a:lnTo>
                  <a:pt x="82861" y="166229"/>
                </a:lnTo>
                <a:lnTo>
                  <a:pt x="100400" y="165453"/>
                </a:lnTo>
                <a:lnTo>
                  <a:pt x="145081" y="152758"/>
                </a:lnTo>
                <a:lnTo>
                  <a:pt x="175841" y="127404"/>
                </a:lnTo>
                <a:lnTo>
                  <a:pt x="190085" y="93109"/>
                </a:lnTo>
                <a:lnTo>
                  <a:pt x="189141" y="77790"/>
                </a:lnTo>
                <a:lnTo>
                  <a:pt x="174000" y="38734"/>
                </a:lnTo>
                <a:lnTo>
                  <a:pt x="143883" y="12047"/>
                </a:lnTo>
                <a:lnTo>
                  <a:pt x="103275" y="322"/>
                </a:lnTo>
                <a:lnTo>
                  <a:pt x="94751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6837298" y="4623053"/>
            <a:ext cx="192024" cy="0"/>
          </a:xfrm>
          <a:custGeom>
            <a:avLst/>
            <a:gdLst/>
            <a:ahLst/>
            <a:cxnLst/>
            <a:rect l="l" t="t" r="r" b="b"/>
            <a:pathLst>
              <a:path w="192024" h="0">
                <a:moveTo>
                  <a:pt x="0" y="0"/>
                </a:moveTo>
                <a:lnTo>
                  <a:pt x="19202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6934454" y="4373117"/>
            <a:ext cx="0" cy="333755"/>
          </a:xfrm>
          <a:custGeom>
            <a:avLst/>
            <a:gdLst/>
            <a:ahLst/>
            <a:cxnLst/>
            <a:rect l="l" t="t" r="r" b="b"/>
            <a:pathLst>
              <a:path w="0" h="333755">
                <a:moveTo>
                  <a:pt x="0" y="0"/>
                </a:moveTo>
                <a:lnTo>
                  <a:pt x="0" y="333755"/>
                </a:lnTo>
              </a:path>
            </a:pathLst>
          </a:custGeom>
          <a:ln w="1498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6591172" y="4665726"/>
            <a:ext cx="241553" cy="171450"/>
          </a:xfrm>
          <a:custGeom>
            <a:avLst/>
            <a:gdLst/>
            <a:ahLst/>
            <a:cxnLst/>
            <a:rect l="l" t="t" r="r" b="b"/>
            <a:pathLst>
              <a:path w="241553" h="171450">
                <a:moveTo>
                  <a:pt x="182534" y="48332"/>
                </a:moveTo>
                <a:lnTo>
                  <a:pt x="175557" y="38467"/>
                </a:lnTo>
                <a:lnTo>
                  <a:pt x="0" y="160781"/>
                </a:lnTo>
                <a:lnTo>
                  <a:pt x="6858" y="171449"/>
                </a:lnTo>
                <a:lnTo>
                  <a:pt x="182534" y="48332"/>
                </a:lnTo>
                <a:close/>
              </a:path>
              <a:path w="241553" h="171450">
                <a:moveTo>
                  <a:pt x="241554" y="0"/>
                </a:moveTo>
                <a:lnTo>
                  <a:pt x="156972" y="12191"/>
                </a:lnTo>
                <a:lnTo>
                  <a:pt x="175557" y="38467"/>
                </a:lnTo>
                <a:lnTo>
                  <a:pt x="185928" y="31241"/>
                </a:lnTo>
                <a:lnTo>
                  <a:pt x="192786" y="41147"/>
                </a:lnTo>
                <a:lnTo>
                  <a:pt x="192786" y="62825"/>
                </a:lnTo>
                <a:lnTo>
                  <a:pt x="201168" y="74675"/>
                </a:lnTo>
                <a:lnTo>
                  <a:pt x="241554" y="0"/>
                </a:lnTo>
                <a:close/>
              </a:path>
              <a:path w="241553" h="171450">
                <a:moveTo>
                  <a:pt x="192786" y="41147"/>
                </a:moveTo>
                <a:lnTo>
                  <a:pt x="185928" y="31241"/>
                </a:lnTo>
                <a:lnTo>
                  <a:pt x="175557" y="38467"/>
                </a:lnTo>
                <a:lnTo>
                  <a:pt x="182534" y="48332"/>
                </a:lnTo>
                <a:lnTo>
                  <a:pt x="192786" y="41147"/>
                </a:lnTo>
                <a:close/>
              </a:path>
              <a:path w="241553" h="171450">
                <a:moveTo>
                  <a:pt x="192786" y="62825"/>
                </a:moveTo>
                <a:lnTo>
                  <a:pt x="192786" y="41147"/>
                </a:lnTo>
                <a:lnTo>
                  <a:pt x="182534" y="48332"/>
                </a:lnTo>
                <a:lnTo>
                  <a:pt x="192786" y="628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7024751" y="4665726"/>
            <a:ext cx="241553" cy="171450"/>
          </a:xfrm>
          <a:custGeom>
            <a:avLst/>
            <a:gdLst/>
            <a:ahLst/>
            <a:cxnLst/>
            <a:rect l="l" t="t" r="r" b="b"/>
            <a:pathLst>
              <a:path w="241553" h="171450">
                <a:moveTo>
                  <a:pt x="84582" y="12192"/>
                </a:moveTo>
                <a:lnTo>
                  <a:pt x="0" y="0"/>
                </a:lnTo>
                <a:lnTo>
                  <a:pt x="40386" y="74676"/>
                </a:lnTo>
                <a:lnTo>
                  <a:pt x="48768" y="62825"/>
                </a:lnTo>
                <a:lnTo>
                  <a:pt x="48768" y="41148"/>
                </a:lnTo>
                <a:lnTo>
                  <a:pt x="55626" y="31242"/>
                </a:lnTo>
                <a:lnTo>
                  <a:pt x="65996" y="38467"/>
                </a:lnTo>
                <a:lnTo>
                  <a:pt x="84582" y="12192"/>
                </a:lnTo>
                <a:close/>
              </a:path>
              <a:path w="241553" h="171450">
                <a:moveTo>
                  <a:pt x="65996" y="38467"/>
                </a:moveTo>
                <a:lnTo>
                  <a:pt x="55626" y="31242"/>
                </a:lnTo>
                <a:lnTo>
                  <a:pt x="48768" y="41148"/>
                </a:lnTo>
                <a:lnTo>
                  <a:pt x="59019" y="48332"/>
                </a:lnTo>
                <a:lnTo>
                  <a:pt x="65996" y="38467"/>
                </a:lnTo>
                <a:close/>
              </a:path>
              <a:path w="241553" h="171450">
                <a:moveTo>
                  <a:pt x="59019" y="48332"/>
                </a:moveTo>
                <a:lnTo>
                  <a:pt x="48768" y="41148"/>
                </a:lnTo>
                <a:lnTo>
                  <a:pt x="48768" y="62825"/>
                </a:lnTo>
                <a:lnTo>
                  <a:pt x="59019" y="48332"/>
                </a:lnTo>
                <a:close/>
              </a:path>
              <a:path w="241553" h="171450">
                <a:moveTo>
                  <a:pt x="241554" y="160782"/>
                </a:moveTo>
                <a:lnTo>
                  <a:pt x="65996" y="38467"/>
                </a:lnTo>
                <a:lnTo>
                  <a:pt x="59019" y="48332"/>
                </a:lnTo>
                <a:lnTo>
                  <a:pt x="234696" y="171450"/>
                </a:lnTo>
                <a:lnTo>
                  <a:pt x="241554" y="16078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6889877" y="4706873"/>
            <a:ext cx="76200" cy="417575"/>
          </a:xfrm>
          <a:custGeom>
            <a:avLst/>
            <a:gdLst/>
            <a:ahLst/>
            <a:cxnLst/>
            <a:rect l="l" t="t" r="r" b="b"/>
            <a:pathLst>
              <a:path w="76200" h="417575">
                <a:moveTo>
                  <a:pt x="76200" y="76200"/>
                </a:moveTo>
                <a:lnTo>
                  <a:pt x="38100" y="0"/>
                </a:lnTo>
                <a:lnTo>
                  <a:pt x="0" y="76200"/>
                </a:lnTo>
                <a:lnTo>
                  <a:pt x="32016" y="76200"/>
                </a:lnTo>
                <a:lnTo>
                  <a:pt x="32016" y="63246"/>
                </a:lnTo>
                <a:lnTo>
                  <a:pt x="44208" y="63246"/>
                </a:lnTo>
                <a:lnTo>
                  <a:pt x="44208" y="76200"/>
                </a:lnTo>
                <a:lnTo>
                  <a:pt x="76200" y="76200"/>
                </a:lnTo>
                <a:close/>
              </a:path>
              <a:path w="76200" h="417575">
                <a:moveTo>
                  <a:pt x="44208" y="76200"/>
                </a:moveTo>
                <a:lnTo>
                  <a:pt x="44208" y="63246"/>
                </a:lnTo>
                <a:lnTo>
                  <a:pt x="32016" y="63246"/>
                </a:lnTo>
                <a:lnTo>
                  <a:pt x="32016" y="76200"/>
                </a:lnTo>
                <a:lnTo>
                  <a:pt x="44208" y="76200"/>
                </a:lnTo>
                <a:close/>
              </a:path>
              <a:path w="76200" h="417575">
                <a:moveTo>
                  <a:pt x="44208" y="417575"/>
                </a:moveTo>
                <a:lnTo>
                  <a:pt x="44208" y="76200"/>
                </a:lnTo>
                <a:lnTo>
                  <a:pt x="32016" y="76200"/>
                </a:lnTo>
                <a:lnTo>
                  <a:pt x="32016" y="417575"/>
                </a:lnTo>
                <a:lnTo>
                  <a:pt x="44208" y="417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6838559" y="5793327"/>
            <a:ext cx="190185" cy="165512"/>
          </a:xfrm>
          <a:custGeom>
            <a:avLst/>
            <a:gdLst/>
            <a:ahLst/>
            <a:cxnLst/>
            <a:rect l="l" t="t" r="r" b="b"/>
            <a:pathLst>
              <a:path w="190185" h="165512">
                <a:moveTo>
                  <a:pt x="94751" y="165512"/>
                </a:moveTo>
                <a:lnTo>
                  <a:pt x="50811" y="156350"/>
                </a:lnTo>
                <a:lnTo>
                  <a:pt x="17373" y="131748"/>
                </a:lnTo>
                <a:lnTo>
                  <a:pt x="0" y="96030"/>
                </a:lnTo>
                <a:lnTo>
                  <a:pt x="771" y="80131"/>
                </a:lnTo>
                <a:lnTo>
                  <a:pt x="15196" y="39948"/>
                </a:lnTo>
                <a:lnTo>
                  <a:pt x="44224" y="12577"/>
                </a:lnTo>
                <a:lnTo>
                  <a:pt x="83280" y="0"/>
                </a:lnTo>
                <a:lnTo>
                  <a:pt x="100816" y="796"/>
                </a:lnTo>
                <a:lnTo>
                  <a:pt x="145493" y="13624"/>
                </a:lnTo>
                <a:lnTo>
                  <a:pt x="176182" y="39089"/>
                </a:lnTo>
                <a:lnTo>
                  <a:pt x="190185" y="73309"/>
                </a:lnTo>
                <a:lnTo>
                  <a:pt x="189204" y="88649"/>
                </a:lnTo>
                <a:lnTo>
                  <a:pt x="173860" y="127559"/>
                </a:lnTo>
                <a:lnTo>
                  <a:pt x="143445" y="153908"/>
                </a:lnTo>
                <a:lnTo>
                  <a:pt x="102500" y="165252"/>
                </a:lnTo>
                <a:lnTo>
                  <a:pt x="94751" y="16551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6837298" y="5875782"/>
            <a:ext cx="192024" cy="0"/>
          </a:xfrm>
          <a:custGeom>
            <a:avLst/>
            <a:gdLst/>
            <a:ahLst/>
            <a:cxnLst/>
            <a:rect l="l" t="t" r="r" b="b"/>
            <a:pathLst>
              <a:path w="192024" h="0">
                <a:moveTo>
                  <a:pt x="0" y="0"/>
                </a:moveTo>
                <a:lnTo>
                  <a:pt x="19202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6934454" y="5792723"/>
            <a:ext cx="0" cy="332994"/>
          </a:xfrm>
          <a:custGeom>
            <a:avLst/>
            <a:gdLst/>
            <a:ahLst/>
            <a:cxnLst/>
            <a:rect l="l" t="t" r="r" b="b"/>
            <a:pathLst>
              <a:path w="0" h="332994">
                <a:moveTo>
                  <a:pt x="0" y="0"/>
                </a:moveTo>
                <a:lnTo>
                  <a:pt x="0" y="332994"/>
                </a:lnTo>
              </a:path>
            </a:pathLst>
          </a:custGeom>
          <a:ln w="1498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6591186" y="5661659"/>
            <a:ext cx="241553" cy="172212"/>
          </a:xfrm>
          <a:custGeom>
            <a:avLst/>
            <a:gdLst/>
            <a:ahLst/>
            <a:cxnLst/>
            <a:rect l="l" t="t" r="r" b="b"/>
            <a:pathLst>
              <a:path w="241553" h="172212">
                <a:moveTo>
                  <a:pt x="182895" y="123370"/>
                </a:moveTo>
                <a:lnTo>
                  <a:pt x="6857" y="0"/>
                </a:lnTo>
                <a:lnTo>
                  <a:pt x="0" y="10668"/>
                </a:lnTo>
                <a:lnTo>
                  <a:pt x="175577" y="133716"/>
                </a:lnTo>
                <a:lnTo>
                  <a:pt x="182895" y="123370"/>
                </a:lnTo>
                <a:close/>
              </a:path>
              <a:path w="241553" h="172212">
                <a:moveTo>
                  <a:pt x="192785" y="165182"/>
                </a:moveTo>
                <a:lnTo>
                  <a:pt x="192785" y="130301"/>
                </a:lnTo>
                <a:lnTo>
                  <a:pt x="185927" y="140970"/>
                </a:lnTo>
                <a:lnTo>
                  <a:pt x="175577" y="133716"/>
                </a:lnTo>
                <a:lnTo>
                  <a:pt x="156971" y="160020"/>
                </a:lnTo>
                <a:lnTo>
                  <a:pt x="192785" y="165182"/>
                </a:lnTo>
                <a:close/>
              </a:path>
              <a:path w="241553" h="172212">
                <a:moveTo>
                  <a:pt x="192785" y="130301"/>
                </a:moveTo>
                <a:lnTo>
                  <a:pt x="182895" y="123370"/>
                </a:lnTo>
                <a:lnTo>
                  <a:pt x="175577" y="133716"/>
                </a:lnTo>
                <a:lnTo>
                  <a:pt x="185927" y="140970"/>
                </a:lnTo>
                <a:lnTo>
                  <a:pt x="192785" y="130301"/>
                </a:lnTo>
                <a:close/>
              </a:path>
              <a:path w="241553" h="172212">
                <a:moveTo>
                  <a:pt x="241553" y="172211"/>
                </a:moveTo>
                <a:lnTo>
                  <a:pt x="201167" y="97535"/>
                </a:lnTo>
                <a:lnTo>
                  <a:pt x="182895" y="123370"/>
                </a:lnTo>
                <a:lnTo>
                  <a:pt x="192785" y="130301"/>
                </a:lnTo>
                <a:lnTo>
                  <a:pt x="192785" y="165182"/>
                </a:lnTo>
                <a:lnTo>
                  <a:pt x="241553" y="17221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" name="object 87"/>
          <p:cNvSpPr/>
          <p:nvPr/>
        </p:nvSpPr>
        <p:spPr>
          <a:xfrm>
            <a:off x="7024763" y="5661659"/>
            <a:ext cx="241553" cy="172212"/>
          </a:xfrm>
          <a:custGeom>
            <a:avLst/>
            <a:gdLst/>
            <a:ahLst/>
            <a:cxnLst/>
            <a:rect l="l" t="t" r="r" b="b"/>
            <a:pathLst>
              <a:path w="241553" h="172212">
                <a:moveTo>
                  <a:pt x="58809" y="123264"/>
                </a:moveTo>
                <a:lnTo>
                  <a:pt x="40385" y="97535"/>
                </a:lnTo>
                <a:lnTo>
                  <a:pt x="0" y="172211"/>
                </a:lnTo>
                <a:lnTo>
                  <a:pt x="48767" y="164743"/>
                </a:lnTo>
                <a:lnTo>
                  <a:pt x="48767" y="130301"/>
                </a:lnTo>
                <a:lnTo>
                  <a:pt x="58809" y="123264"/>
                </a:lnTo>
                <a:close/>
              </a:path>
              <a:path w="241553" h="172212">
                <a:moveTo>
                  <a:pt x="66187" y="133568"/>
                </a:moveTo>
                <a:lnTo>
                  <a:pt x="58809" y="123264"/>
                </a:lnTo>
                <a:lnTo>
                  <a:pt x="48767" y="130301"/>
                </a:lnTo>
                <a:lnTo>
                  <a:pt x="55625" y="140969"/>
                </a:lnTo>
                <a:lnTo>
                  <a:pt x="66187" y="133568"/>
                </a:lnTo>
                <a:close/>
              </a:path>
              <a:path w="241553" h="172212">
                <a:moveTo>
                  <a:pt x="84581" y="159257"/>
                </a:moveTo>
                <a:lnTo>
                  <a:pt x="66187" y="133568"/>
                </a:lnTo>
                <a:lnTo>
                  <a:pt x="55625" y="140969"/>
                </a:lnTo>
                <a:lnTo>
                  <a:pt x="48767" y="130301"/>
                </a:lnTo>
                <a:lnTo>
                  <a:pt x="48767" y="164743"/>
                </a:lnTo>
                <a:lnTo>
                  <a:pt x="84581" y="159257"/>
                </a:lnTo>
                <a:close/>
              </a:path>
              <a:path w="241553" h="172212">
                <a:moveTo>
                  <a:pt x="241553" y="10667"/>
                </a:moveTo>
                <a:lnTo>
                  <a:pt x="234695" y="0"/>
                </a:lnTo>
                <a:lnTo>
                  <a:pt x="58809" y="123264"/>
                </a:lnTo>
                <a:lnTo>
                  <a:pt x="66187" y="133568"/>
                </a:lnTo>
                <a:lnTo>
                  <a:pt x="241553" y="106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6935596" y="6125717"/>
            <a:ext cx="857250" cy="0"/>
          </a:xfrm>
          <a:custGeom>
            <a:avLst/>
            <a:gdLst/>
            <a:ahLst/>
            <a:cxnLst/>
            <a:rect l="l" t="t" r="r" b="b"/>
            <a:pathLst>
              <a:path w="857250" h="0">
                <a:moveTo>
                  <a:pt x="0" y="0"/>
                </a:moveTo>
                <a:lnTo>
                  <a:pt x="85725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7749171" y="4373117"/>
            <a:ext cx="75680" cy="665063"/>
          </a:xfrm>
          <a:custGeom>
            <a:avLst/>
            <a:gdLst/>
            <a:ahLst/>
            <a:cxnLst/>
            <a:rect l="l" t="t" r="r" b="b"/>
            <a:pathLst>
              <a:path w="75680" h="665063">
                <a:moveTo>
                  <a:pt x="75680" y="627126"/>
                </a:moveTo>
                <a:lnTo>
                  <a:pt x="46008" y="591670"/>
                </a:lnTo>
                <a:lnTo>
                  <a:pt x="29051" y="590004"/>
                </a:lnTo>
                <a:lnTo>
                  <a:pt x="17238" y="595237"/>
                </a:lnTo>
                <a:lnTo>
                  <a:pt x="7947" y="604558"/>
                </a:lnTo>
                <a:lnTo>
                  <a:pt x="1946" y="617485"/>
                </a:lnTo>
                <a:lnTo>
                  <a:pt x="0" y="633531"/>
                </a:lnTo>
                <a:lnTo>
                  <a:pt x="4557" y="646153"/>
                </a:lnTo>
                <a:lnTo>
                  <a:pt x="13331" y="656173"/>
                </a:lnTo>
                <a:lnTo>
                  <a:pt x="25738" y="662756"/>
                </a:lnTo>
                <a:lnTo>
                  <a:pt x="31484" y="663614"/>
                </a:lnTo>
                <a:lnTo>
                  <a:pt x="31484" y="627126"/>
                </a:lnTo>
                <a:lnTo>
                  <a:pt x="43676" y="627126"/>
                </a:lnTo>
                <a:lnTo>
                  <a:pt x="43676" y="664364"/>
                </a:lnTo>
                <a:lnTo>
                  <a:pt x="54844" y="661217"/>
                </a:lnTo>
                <a:lnTo>
                  <a:pt x="65781" y="652974"/>
                </a:lnTo>
                <a:lnTo>
                  <a:pt x="73045" y="641291"/>
                </a:lnTo>
                <a:lnTo>
                  <a:pt x="75680" y="627126"/>
                </a:lnTo>
                <a:close/>
              </a:path>
              <a:path w="75680" h="665063">
                <a:moveTo>
                  <a:pt x="43676" y="591441"/>
                </a:moveTo>
                <a:lnTo>
                  <a:pt x="43676" y="0"/>
                </a:lnTo>
                <a:lnTo>
                  <a:pt x="31484" y="0"/>
                </a:lnTo>
                <a:lnTo>
                  <a:pt x="31484" y="590243"/>
                </a:lnTo>
                <a:lnTo>
                  <a:pt x="43676" y="591441"/>
                </a:lnTo>
                <a:close/>
              </a:path>
              <a:path w="75680" h="665063">
                <a:moveTo>
                  <a:pt x="43676" y="664364"/>
                </a:moveTo>
                <a:lnTo>
                  <a:pt x="43676" y="627126"/>
                </a:lnTo>
                <a:lnTo>
                  <a:pt x="31484" y="627126"/>
                </a:lnTo>
                <a:lnTo>
                  <a:pt x="31484" y="663614"/>
                </a:lnTo>
                <a:lnTo>
                  <a:pt x="41193" y="665063"/>
                </a:lnTo>
                <a:lnTo>
                  <a:pt x="43676" y="6643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7748651" y="5462185"/>
            <a:ext cx="75679" cy="663532"/>
          </a:xfrm>
          <a:custGeom>
            <a:avLst/>
            <a:gdLst/>
            <a:ahLst/>
            <a:cxnLst/>
            <a:rect l="l" t="t" r="r" b="b"/>
            <a:pathLst>
              <a:path w="75679" h="663532">
                <a:moveTo>
                  <a:pt x="75679" y="31710"/>
                </a:moveTo>
                <a:lnTo>
                  <a:pt x="71124" y="19240"/>
                </a:lnTo>
                <a:lnTo>
                  <a:pt x="62352" y="9136"/>
                </a:lnTo>
                <a:lnTo>
                  <a:pt x="49946" y="2392"/>
                </a:lnTo>
                <a:lnTo>
                  <a:pt x="34488" y="0"/>
                </a:lnTo>
                <a:lnTo>
                  <a:pt x="20841" y="3977"/>
                </a:lnTo>
                <a:lnTo>
                  <a:pt x="9903" y="12383"/>
                </a:lnTo>
                <a:lnTo>
                  <a:pt x="2635" y="24080"/>
                </a:lnTo>
                <a:lnTo>
                  <a:pt x="0" y="37930"/>
                </a:lnTo>
                <a:lnTo>
                  <a:pt x="1323" y="47953"/>
                </a:lnTo>
                <a:lnTo>
                  <a:pt x="6782" y="59187"/>
                </a:lnTo>
                <a:lnTo>
                  <a:pt x="16272" y="67939"/>
                </a:lnTo>
                <a:lnTo>
                  <a:pt x="29585" y="73489"/>
                </a:lnTo>
                <a:lnTo>
                  <a:pt x="32004" y="73722"/>
                </a:lnTo>
                <a:lnTo>
                  <a:pt x="32004" y="37930"/>
                </a:lnTo>
                <a:lnTo>
                  <a:pt x="44196" y="37930"/>
                </a:lnTo>
                <a:lnTo>
                  <a:pt x="44196" y="74895"/>
                </a:lnTo>
                <a:lnTo>
                  <a:pt x="46510" y="75117"/>
                </a:lnTo>
                <a:lnTo>
                  <a:pt x="58371" y="70063"/>
                </a:lnTo>
                <a:lnTo>
                  <a:pt x="67699" y="60903"/>
                </a:lnTo>
                <a:lnTo>
                  <a:pt x="73725" y="47998"/>
                </a:lnTo>
                <a:lnTo>
                  <a:pt x="75679" y="31710"/>
                </a:lnTo>
                <a:close/>
              </a:path>
              <a:path w="75679" h="663532">
                <a:moveTo>
                  <a:pt x="44196" y="74895"/>
                </a:moveTo>
                <a:lnTo>
                  <a:pt x="44196" y="37930"/>
                </a:lnTo>
                <a:lnTo>
                  <a:pt x="32004" y="37930"/>
                </a:lnTo>
                <a:lnTo>
                  <a:pt x="32004" y="73722"/>
                </a:lnTo>
                <a:lnTo>
                  <a:pt x="44196" y="74895"/>
                </a:lnTo>
                <a:close/>
              </a:path>
              <a:path w="75679" h="663532">
                <a:moveTo>
                  <a:pt x="44196" y="663532"/>
                </a:moveTo>
                <a:lnTo>
                  <a:pt x="44196" y="74895"/>
                </a:lnTo>
                <a:lnTo>
                  <a:pt x="32004" y="73722"/>
                </a:lnTo>
                <a:lnTo>
                  <a:pt x="32004" y="663532"/>
                </a:lnTo>
                <a:lnTo>
                  <a:pt x="44196" y="6635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" name="object 91"/>
          <p:cNvSpPr/>
          <p:nvPr/>
        </p:nvSpPr>
        <p:spPr>
          <a:xfrm>
            <a:off x="8072501" y="5243321"/>
            <a:ext cx="524268" cy="44195"/>
          </a:xfrm>
          <a:custGeom>
            <a:avLst/>
            <a:gdLst/>
            <a:ahLst/>
            <a:cxnLst/>
            <a:rect l="l" t="t" r="r" b="b"/>
            <a:pathLst>
              <a:path w="524268" h="44195">
                <a:moveTo>
                  <a:pt x="473201" y="6115"/>
                </a:moveTo>
                <a:lnTo>
                  <a:pt x="469191" y="0"/>
                </a:lnTo>
                <a:lnTo>
                  <a:pt x="0" y="0"/>
                </a:lnTo>
                <a:lnTo>
                  <a:pt x="0" y="12953"/>
                </a:lnTo>
                <a:lnTo>
                  <a:pt x="468688" y="12953"/>
                </a:lnTo>
                <a:lnTo>
                  <a:pt x="473201" y="6115"/>
                </a:lnTo>
                <a:close/>
              </a:path>
              <a:path w="524268" h="44195">
                <a:moveTo>
                  <a:pt x="524268" y="6095"/>
                </a:moveTo>
                <a:lnTo>
                  <a:pt x="448068" y="-32004"/>
                </a:lnTo>
                <a:lnTo>
                  <a:pt x="469191" y="0"/>
                </a:lnTo>
                <a:lnTo>
                  <a:pt x="473201" y="0"/>
                </a:lnTo>
                <a:lnTo>
                  <a:pt x="473214" y="6095"/>
                </a:lnTo>
                <a:lnTo>
                  <a:pt x="473214" y="31622"/>
                </a:lnTo>
                <a:lnTo>
                  <a:pt x="524268" y="6095"/>
                </a:lnTo>
                <a:close/>
              </a:path>
              <a:path w="524268" h="44195">
                <a:moveTo>
                  <a:pt x="473201" y="31629"/>
                </a:moveTo>
                <a:lnTo>
                  <a:pt x="473201" y="12953"/>
                </a:lnTo>
                <a:lnTo>
                  <a:pt x="468688" y="12953"/>
                </a:lnTo>
                <a:lnTo>
                  <a:pt x="448068" y="44195"/>
                </a:lnTo>
                <a:lnTo>
                  <a:pt x="473201" y="31629"/>
                </a:lnTo>
                <a:close/>
              </a:path>
              <a:path w="524268" h="44195">
                <a:moveTo>
                  <a:pt x="473214" y="31622"/>
                </a:moveTo>
                <a:lnTo>
                  <a:pt x="473214" y="6095"/>
                </a:lnTo>
                <a:lnTo>
                  <a:pt x="468688" y="12953"/>
                </a:lnTo>
                <a:lnTo>
                  <a:pt x="473201" y="12953"/>
                </a:lnTo>
                <a:lnTo>
                  <a:pt x="473201" y="31629"/>
                </a:lnTo>
                <a:close/>
              </a:path>
              <a:path w="524268" h="44195">
                <a:moveTo>
                  <a:pt x="473201" y="6076"/>
                </a:moveTo>
                <a:lnTo>
                  <a:pt x="473201" y="0"/>
                </a:lnTo>
                <a:lnTo>
                  <a:pt x="469191" y="0"/>
                </a:lnTo>
                <a:lnTo>
                  <a:pt x="473201" y="60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7644269" y="5041391"/>
            <a:ext cx="456743" cy="236533"/>
          </a:xfrm>
          <a:custGeom>
            <a:avLst/>
            <a:gdLst/>
            <a:ahLst/>
            <a:cxnLst/>
            <a:rect l="l" t="t" r="r" b="b"/>
            <a:pathLst>
              <a:path w="456743" h="236533">
                <a:moveTo>
                  <a:pt x="147066" y="24384"/>
                </a:moveTo>
                <a:lnTo>
                  <a:pt x="0" y="0"/>
                </a:lnTo>
                <a:lnTo>
                  <a:pt x="70866" y="65452"/>
                </a:lnTo>
                <a:lnTo>
                  <a:pt x="70866" y="50292"/>
                </a:lnTo>
                <a:lnTo>
                  <a:pt x="76962" y="37719"/>
                </a:lnTo>
                <a:lnTo>
                  <a:pt x="76962" y="37338"/>
                </a:lnTo>
                <a:lnTo>
                  <a:pt x="77164" y="37300"/>
                </a:lnTo>
                <a:lnTo>
                  <a:pt x="83058" y="25146"/>
                </a:lnTo>
                <a:lnTo>
                  <a:pt x="99610" y="33152"/>
                </a:lnTo>
                <a:lnTo>
                  <a:pt x="147066" y="24384"/>
                </a:lnTo>
                <a:close/>
              </a:path>
              <a:path w="456743" h="236533">
                <a:moveTo>
                  <a:pt x="87807" y="58523"/>
                </a:moveTo>
                <a:lnTo>
                  <a:pt x="77056" y="37523"/>
                </a:lnTo>
                <a:lnTo>
                  <a:pt x="70866" y="50292"/>
                </a:lnTo>
                <a:lnTo>
                  <a:pt x="87807" y="58523"/>
                </a:lnTo>
                <a:close/>
              </a:path>
              <a:path w="456743" h="236533">
                <a:moveTo>
                  <a:pt x="109728" y="101346"/>
                </a:moveTo>
                <a:lnTo>
                  <a:pt x="87807" y="58523"/>
                </a:lnTo>
                <a:lnTo>
                  <a:pt x="70866" y="50292"/>
                </a:lnTo>
                <a:lnTo>
                  <a:pt x="70866" y="65452"/>
                </a:lnTo>
                <a:lnTo>
                  <a:pt x="109728" y="101346"/>
                </a:lnTo>
                <a:close/>
              </a:path>
              <a:path w="456743" h="236533">
                <a:moveTo>
                  <a:pt x="77056" y="37523"/>
                </a:moveTo>
                <a:lnTo>
                  <a:pt x="76962" y="37338"/>
                </a:lnTo>
                <a:lnTo>
                  <a:pt x="76962" y="37719"/>
                </a:lnTo>
                <a:lnTo>
                  <a:pt x="77056" y="37523"/>
                </a:lnTo>
                <a:close/>
              </a:path>
              <a:path w="456743" h="236533">
                <a:moveTo>
                  <a:pt x="414299" y="185377"/>
                </a:moveTo>
                <a:lnTo>
                  <a:pt x="99610" y="33152"/>
                </a:lnTo>
                <a:lnTo>
                  <a:pt x="77164" y="37300"/>
                </a:lnTo>
                <a:lnTo>
                  <a:pt x="77056" y="37523"/>
                </a:lnTo>
                <a:lnTo>
                  <a:pt x="87807" y="58523"/>
                </a:lnTo>
                <a:lnTo>
                  <a:pt x="399643" y="210045"/>
                </a:lnTo>
                <a:lnTo>
                  <a:pt x="399643" y="205608"/>
                </a:lnTo>
                <a:lnTo>
                  <a:pt x="407356" y="191691"/>
                </a:lnTo>
                <a:lnTo>
                  <a:pt x="414299" y="185377"/>
                </a:lnTo>
                <a:close/>
              </a:path>
              <a:path w="456743" h="236533">
                <a:moveTo>
                  <a:pt x="99610" y="33152"/>
                </a:moveTo>
                <a:lnTo>
                  <a:pt x="83058" y="25146"/>
                </a:lnTo>
                <a:lnTo>
                  <a:pt x="77164" y="37300"/>
                </a:lnTo>
                <a:lnTo>
                  <a:pt x="99610" y="33152"/>
                </a:lnTo>
                <a:close/>
              </a:path>
              <a:path w="456743" h="236533">
                <a:moveTo>
                  <a:pt x="434340" y="195072"/>
                </a:moveTo>
                <a:lnTo>
                  <a:pt x="414299" y="185377"/>
                </a:lnTo>
                <a:lnTo>
                  <a:pt x="407356" y="191691"/>
                </a:lnTo>
                <a:lnTo>
                  <a:pt x="399643" y="205608"/>
                </a:lnTo>
                <a:lnTo>
                  <a:pt x="400321" y="210374"/>
                </a:lnTo>
                <a:lnTo>
                  <a:pt x="422148" y="220980"/>
                </a:lnTo>
                <a:lnTo>
                  <a:pt x="434340" y="195072"/>
                </a:lnTo>
                <a:close/>
              </a:path>
              <a:path w="456743" h="236533">
                <a:moveTo>
                  <a:pt x="400321" y="210374"/>
                </a:moveTo>
                <a:lnTo>
                  <a:pt x="399643" y="205608"/>
                </a:lnTo>
                <a:lnTo>
                  <a:pt x="399643" y="210045"/>
                </a:lnTo>
                <a:lnTo>
                  <a:pt x="400321" y="210374"/>
                </a:lnTo>
                <a:close/>
              </a:path>
              <a:path w="456743" h="236533">
                <a:moveTo>
                  <a:pt x="434340" y="234891"/>
                </a:moveTo>
                <a:lnTo>
                  <a:pt x="434340" y="195072"/>
                </a:lnTo>
                <a:lnTo>
                  <a:pt x="422148" y="220980"/>
                </a:lnTo>
                <a:lnTo>
                  <a:pt x="400321" y="210374"/>
                </a:lnTo>
                <a:lnTo>
                  <a:pt x="401254" y="216938"/>
                </a:lnTo>
                <a:lnTo>
                  <a:pt x="407621" y="227198"/>
                </a:lnTo>
                <a:lnTo>
                  <a:pt x="418527" y="235015"/>
                </a:lnTo>
                <a:lnTo>
                  <a:pt x="428854" y="236533"/>
                </a:lnTo>
                <a:lnTo>
                  <a:pt x="434340" y="234891"/>
                </a:lnTo>
                <a:close/>
              </a:path>
              <a:path w="456743" h="236533">
                <a:moveTo>
                  <a:pt x="456743" y="212152"/>
                </a:moveTo>
                <a:lnTo>
                  <a:pt x="426935" y="179629"/>
                </a:lnTo>
                <a:lnTo>
                  <a:pt x="416740" y="183158"/>
                </a:lnTo>
                <a:lnTo>
                  <a:pt x="414299" y="185377"/>
                </a:lnTo>
                <a:lnTo>
                  <a:pt x="434340" y="195072"/>
                </a:lnTo>
                <a:lnTo>
                  <a:pt x="434340" y="234891"/>
                </a:lnTo>
                <a:lnTo>
                  <a:pt x="439284" y="233410"/>
                </a:lnTo>
                <a:lnTo>
                  <a:pt x="448890" y="225374"/>
                </a:lnTo>
                <a:lnTo>
                  <a:pt x="456743" y="2121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7921918" y="5042153"/>
            <a:ext cx="137641" cy="415290"/>
          </a:xfrm>
          <a:custGeom>
            <a:avLst/>
            <a:gdLst/>
            <a:ahLst/>
            <a:cxnLst/>
            <a:rect l="l" t="t" r="r" b="b"/>
            <a:pathLst>
              <a:path w="137641" h="415290">
                <a:moveTo>
                  <a:pt x="112820" y="44479"/>
                </a:moveTo>
                <a:lnTo>
                  <a:pt x="58820" y="70100"/>
                </a:lnTo>
                <a:lnTo>
                  <a:pt x="29991" y="102991"/>
                </a:lnTo>
                <a:lnTo>
                  <a:pt x="10783" y="142193"/>
                </a:lnTo>
                <a:lnTo>
                  <a:pt x="1191" y="185192"/>
                </a:lnTo>
                <a:lnTo>
                  <a:pt x="0" y="207330"/>
                </a:lnTo>
                <a:lnTo>
                  <a:pt x="1211" y="229474"/>
                </a:lnTo>
                <a:lnTo>
                  <a:pt x="4823" y="251310"/>
                </a:lnTo>
                <a:lnTo>
                  <a:pt x="10837" y="272524"/>
                </a:lnTo>
                <a:lnTo>
                  <a:pt x="12673" y="276947"/>
                </a:lnTo>
                <a:lnTo>
                  <a:pt x="12673" y="198881"/>
                </a:lnTo>
                <a:lnTo>
                  <a:pt x="13435" y="190499"/>
                </a:lnTo>
                <a:lnTo>
                  <a:pt x="13435" y="191261"/>
                </a:lnTo>
                <a:lnTo>
                  <a:pt x="14197" y="182879"/>
                </a:lnTo>
                <a:lnTo>
                  <a:pt x="14959" y="178688"/>
                </a:lnTo>
                <a:lnTo>
                  <a:pt x="14959" y="175259"/>
                </a:lnTo>
                <a:lnTo>
                  <a:pt x="16483" y="169671"/>
                </a:lnTo>
                <a:lnTo>
                  <a:pt x="16483" y="167639"/>
                </a:lnTo>
                <a:lnTo>
                  <a:pt x="18769" y="159257"/>
                </a:lnTo>
                <a:lnTo>
                  <a:pt x="18769" y="160019"/>
                </a:lnTo>
                <a:lnTo>
                  <a:pt x="21055" y="151637"/>
                </a:lnTo>
                <a:lnTo>
                  <a:pt x="21055" y="152399"/>
                </a:lnTo>
                <a:lnTo>
                  <a:pt x="23341" y="144779"/>
                </a:lnTo>
                <a:lnTo>
                  <a:pt x="26389" y="137159"/>
                </a:lnTo>
                <a:lnTo>
                  <a:pt x="26389" y="137921"/>
                </a:lnTo>
                <a:lnTo>
                  <a:pt x="29437" y="130301"/>
                </a:lnTo>
                <a:lnTo>
                  <a:pt x="29437" y="131063"/>
                </a:lnTo>
                <a:lnTo>
                  <a:pt x="32485" y="123443"/>
                </a:lnTo>
                <a:lnTo>
                  <a:pt x="32485" y="124205"/>
                </a:lnTo>
                <a:lnTo>
                  <a:pt x="36295" y="117347"/>
                </a:lnTo>
                <a:lnTo>
                  <a:pt x="43915" y="106264"/>
                </a:lnTo>
                <a:lnTo>
                  <a:pt x="43915" y="105155"/>
                </a:lnTo>
                <a:lnTo>
                  <a:pt x="46963" y="101639"/>
                </a:lnTo>
                <a:lnTo>
                  <a:pt x="46963" y="96011"/>
                </a:lnTo>
                <a:lnTo>
                  <a:pt x="47725" y="92201"/>
                </a:lnTo>
                <a:lnTo>
                  <a:pt x="50011" y="89915"/>
                </a:lnTo>
                <a:lnTo>
                  <a:pt x="112820" y="44479"/>
                </a:lnTo>
                <a:close/>
              </a:path>
              <a:path w="137641" h="415290">
                <a:moveTo>
                  <a:pt x="44677" y="310133"/>
                </a:moveTo>
                <a:lnTo>
                  <a:pt x="36295" y="297179"/>
                </a:lnTo>
                <a:lnTo>
                  <a:pt x="32485" y="291083"/>
                </a:lnTo>
                <a:lnTo>
                  <a:pt x="26389" y="277367"/>
                </a:lnTo>
                <a:lnTo>
                  <a:pt x="23341" y="269747"/>
                </a:lnTo>
                <a:lnTo>
                  <a:pt x="23341" y="270509"/>
                </a:lnTo>
                <a:lnTo>
                  <a:pt x="18769" y="255269"/>
                </a:lnTo>
                <a:lnTo>
                  <a:pt x="15721" y="240029"/>
                </a:lnTo>
                <a:lnTo>
                  <a:pt x="14197" y="231647"/>
                </a:lnTo>
                <a:lnTo>
                  <a:pt x="14197" y="232409"/>
                </a:lnTo>
                <a:lnTo>
                  <a:pt x="12673" y="215645"/>
                </a:lnTo>
                <a:lnTo>
                  <a:pt x="12673" y="276947"/>
                </a:lnTo>
                <a:lnTo>
                  <a:pt x="19252" y="292801"/>
                </a:lnTo>
                <a:lnTo>
                  <a:pt x="30066" y="311827"/>
                </a:lnTo>
                <a:lnTo>
                  <a:pt x="43279" y="329287"/>
                </a:lnTo>
                <a:lnTo>
                  <a:pt x="43915" y="329921"/>
                </a:lnTo>
                <a:lnTo>
                  <a:pt x="43915" y="309371"/>
                </a:lnTo>
                <a:lnTo>
                  <a:pt x="44677" y="310133"/>
                </a:lnTo>
                <a:close/>
              </a:path>
              <a:path w="137641" h="415290">
                <a:moveTo>
                  <a:pt x="15721" y="174497"/>
                </a:moveTo>
                <a:lnTo>
                  <a:pt x="14959" y="175259"/>
                </a:lnTo>
                <a:lnTo>
                  <a:pt x="14959" y="178688"/>
                </a:lnTo>
                <a:lnTo>
                  <a:pt x="15721" y="174497"/>
                </a:lnTo>
                <a:close/>
              </a:path>
              <a:path w="137641" h="415290">
                <a:moveTo>
                  <a:pt x="17245" y="166877"/>
                </a:moveTo>
                <a:lnTo>
                  <a:pt x="16483" y="167639"/>
                </a:lnTo>
                <a:lnTo>
                  <a:pt x="16483" y="169671"/>
                </a:lnTo>
                <a:lnTo>
                  <a:pt x="17245" y="166877"/>
                </a:lnTo>
                <a:close/>
              </a:path>
              <a:path w="137641" h="415290">
                <a:moveTo>
                  <a:pt x="137641" y="41909"/>
                </a:moveTo>
                <a:lnTo>
                  <a:pt x="47725" y="761"/>
                </a:lnTo>
                <a:lnTo>
                  <a:pt x="44677" y="0"/>
                </a:lnTo>
                <a:lnTo>
                  <a:pt x="40867" y="761"/>
                </a:lnTo>
                <a:lnTo>
                  <a:pt x="39343" y="4571"/>
                </a:lnTo>
                <a:lnTo>
                  <a:pt x="37819" y="7619"/>
                </a:lnTo>
                <a:lnTo>
                  <a:pt x="39343" y="11429"/>
                </a:lnTo>
                <a:lnTo>
                  <a:pt x="42391" y="12953"/>
                </a:lnTo>
                <a:lnTo>
                  <a:pt x="107985" y="42315"/>
                </a:lnTo>
                <a:lnTo>
                  <a:pt x="120115" y="38099"/>
                </a:lnTo>
                <a:lnTo>
                  <a:pt x="123925" y="37337"/>
                </a:lnTo>
                <a:lnTo>
                  <a:pt x="126973" y="49529"/>
                </a:lnTo>
                <a:lnTo>
                  <a:pt x="126973" y="49733"/>
                </a:lnTo>
                <a:lnTo>
                  <a:pt x="137641" y="41909"/>
                </a:lnTo>
                <a:close/>
              </a:path>
              <a:path w="137641" h="415290">
                <a:moveTo>
                  <a:pt x="126973" y="377499"/>
                </a:moveTo>
                <a:lnTo>
                  <a:pt x="126973" y="364997"/>
                </a:lnTo>
                <a:lnTo>
                  <a:pt x="123925" y="377951"/>
                </a:lnTo>
                <a:lnTo>
                  <a:pt x="120115" y="377189"/>
                </a:lnTo>
                <a:lnTo>
                  <a:pt x="107300" y="372663"/>
                </a:lnTo>
                <a:lnTo>
                  <a:pt x="42391" y="402335"/>
                </a:lnTo>
                <a:lnTo>
                  <a:pt x="39343" y="403859"/>
                </a:lnTo>
                <a:lnTo>
                  <a:pt x="37819" y="407669"/>
                </a:lnTo>
                <a:lnTo>
                  <a:pt x="40867" y="413765"/>
                </a:lnTo>
                <a:lnTo>
                  <a:pt x="44677" y="415289"/>
                </a:lnTo>
                <a:lnTo>
                  <a:pt x="47725" y="413765"/>
                </a:lnTo>
                <a:lnTo>
                  <a:pt x="126973" y="377499"/>
                </a:lnTo>
                <a:close/>
              </a:path>
              <a:path w="137641" h="415290">
                <a:moveTo>
                  <a:pt x="44677" y="105155"/>
                </a:moveTo>
                <a:lnTo>
                  <a:pt x="43915" y="105155"/>
                </a:lnTo>
                <a:lnTo>
                  <a:pt x="43915" y="106264"/>
                </a:lnTo>
                <a:lnTo>
                  <a:pt x="44677" y="105155"/>
                </a:lnTo>
                <a:close/>
              </a:path>
              <a:path w="137641" h="415290">
                <a:moveTo>
                  <a:pt x="49066" y="315711"/>
                </a:moveTo>
                <a:lnTo>
                  <a:pt x="43915" y="309371"/>
                </a:lnTo>
                <a:lnTo>
                  <a:pt x="43915" y="329921"/>
                </a:lnTo>
                <a:lnTo>
                  <a:pt x="46963" y="332963"/>
                </a:lnTo>
                <a:lnTo>
                  <a:pt x="46963" y="318515"/>
                </a:lnTo>
                <a:lnTo>
                  <a:pt x="49066" y="315711"/>
                </a:lnTo>
                <a:close/>
              </a:path>
              <a:path w="137641" h="415290">
                <a:moveTo>
                  <a:pt x="122401" y="50461"/>
                </a:moveTo>
                <a:lnTo>
                  <a:pt x="122401" y="48767"/>
                </a:lnTo>
                <a:lnTo>
                  <a:pt x="112820" y="44479"/>
                </a:lnTo>
                <a:lnTo>
                  <a:pt x="50011" y="89915"/>
                </a:lnTo>
                <a:lnTo>
                  <a:pt x="47725" y="92201"/>
                </a:lnTo>
                <a:lnTo>
                  <a:pt x="46963" y="96011"/>
                </a:lnTo>
                <a:lnTo>
                  <a:pt x="49225" y="99028"/>
                </a:lnTo>
                <a:lnTo>
                  <a:pt x="53059" y="94605"/>
                </a:lnTo>
                <a:lnTo>
                  <a:pt x="53059" y="93725"/>
                </a:lnTo>
                <a:lnTo>
                  <a:pt x="57631" y="89153"/>
                </a:lnTo>
                <a:lnTo>
                  <a:pt x="57631" y="88391"/>
                </a:lnTo>
                <a:lnTo>
                  <a:pt x="62965" y="83057"/>
                </a:lnTo>
                <a:lnTo>
                  <a:pt x="62965" y="83819"/>
                </a:lnTo>
                <a:lnTo>
                  <a:pt x="68299" y="78485"/>
                </a:lnTo>
                <a:lnTo>
                  <a:pt x="73633" y="73913"/>
                </a:lnTo>
                <a:lnTo>
                  <a:pt x="73633" y="74675"/>
                </a:lnTo>
                <a:lnTo>
                  <a:pt x="78967" y="70675"/>
                </a:lnTo>
                <a:lnTo>
                  <a:pt x="78967" y="70103"/>
                </a:lnTo>
                <a:lnTo>
                  <a:pt x="91159" y="62483"/>
                </a:lnTo>
                <a:lnTo>
                  <a:pt x="103351" y="56387"/>
                </a:lnTo>
                <a:lnTo>
                  <a:pt x="109447" y="54355"/>
                </a:lnTo>
                <a:lnTo>
                  <a:pt x="109447" y="54101"/>
                </a:lnTo>
                <a:lnTo>
                  <a:pt x="116305" y="51815"/>
                </a:lnTo>
                <a:lnTo>
                  <a:pt x="122401" y="50461"/>
                </a:lnTo>
                <a:close/>
              </a:path>
              <a:path w="137641" h="415290">
                <a:moveTo>
                  <a:pt x="49225" y="99028"/>
                </a:moveTo>
                <a:lnTo>
                  <a:pt x="46963" y="96011"/>
                </a:lnTo>
                <a:lnTo>
                  <a:pt x="46963" y="101639"/>
                </a:lnTo>
                <a:lnTo>
                  <a:pt x="49225" y="99028"/>
                </a:lnTo>
                <a:close/>
              </a:path>
              <a:path w="137641" h="415290">
                <a:moveTo>
                  <a:pt x="53821" y="321563"/>
                </a:moveTo>
                <a:lnTo>
                  <a:pt x="49066" y="315711"/>
                </a:lnTo>
                <a:lnTo>
                  <a:pt x="46963" y="318515"/>
                </a:lnTo>
                <a:lnTo>
                  <a:pt x="47725" y="322325"/>
                </a:lnTo>
                <a:lnTo>
                  <a:pt x="50773" y="324611"/>
                </a:lnTo>
                <a:lnTo>
                  <a:pt x="53059" y="326283"/>
                </a:lnTo>
                <a:lnTo>
                  <a:pt x="53059" y="320801"/>
                </a:lnTo>
                <a:lnTo>
                  <a:pt x="53821" y="321563"/>
                </a:lnTo>
                <a:close/>
              </a:path>
              <a:path w="137641" h="415290">
                <a:moveTo>
                  <a:pt x="112954" y="370078"/>
                </a:moveTo>
                <a:lnTo>
                  <a:pt x="50773" y="324611"/>
                </a:lnTo>
                <a:lnTo>
                  <a:pt x="47725" y="322325"/>
                </a:lnTo>
                <a:lnTo>
                  <a:pt x="46963" y="318515"/>
                </a:lnTo>
                <a:lnTo>
                  <a:pt x="46963" y="332963"/>
                </a:lnTo>
                <a:lnTo>
                  <a:pt x="58892" y="344868"/>
                </a:lnTo>
                <a:lnTo>
                  <a:pt x="76902" y="358255"/>
                </a:lnTo>
                <a:lnTo>
                  <a:pt x="97310" y="369134"/>
                </a:lnTo>
                <a:lnTo>
                  <a:pt x="107300" y="372663"/>
                </a:lnTo>
                <a:lnTo>
                  <a:pt x="112954" y="370078"/>
                </a:lnTo>
                <a:close/>
              </a:path>
              <a:path w="137641" h="415290">
                <a:moveTo>
                  <a:pt x="137641" y="372617"/>
                </a:moveTo>
                <a:lnTo>
                  <a:pt x="57631" y="314705"/>
                </a:lnTo>
                <a:lnTo>
                  <a:pt x="55345" y="312419"/>
                </a:lnTo>
                <a:lnTo>
                  <a:pt x="50773" y="313181"/>
                </a:lnTo>
                <a:lnTo>
                  <a:pt x="49225" y="315499"/>
                </a:lnTo>
                <a:lnTo>
                  <a:pt x="49066" y="315711"/>
                </a:lnTo>
                <a:lnTo>
                  <a:pt x="53821" y="321563"/>
                </a:lnTo>
                <a:lnTo>
                  <a:pt x="58393" y="326897"/>
                </a:lnTo>
                <a:lnTo>
                  <a:pt x="62965" y="331469"/>
                </a:lnTo>
                <a:lnTo>
                  <a:pt x="73633" y="340613"/>
                </a:lnTo>
                <a:lnTo>
                  <a:pt x="78967" y="344614"/>
                </a:lnTo>
                <a:lnTo>
                  <a:pt x="78967" y="344423"/>
                </a:lnTo>
                <a:lnTo>
                  <a:pt x="85063" y="348995"/>
                </a:lnTo>
                <a:lnTo>
                  <a:pt x="85063" y="348233"/>
                </a:lnTo>
                <a:lnTo>
                  <a:pt x="91159" y="352043"/>
                </a:lnTo>
                <a:lnTo>
                  <a:pt x="103351" y="358139"/>
                </a:lnTo>
                <a:lnTo>
                  <a:pt x="110209" y="360425"/>
                </a:lnTo>
                <a:lnTo>
                  <a:pt x="110209" y="360679"/>
                </a:lnTo>
                <a:lnTo>
                  <a:pt x="116305" y="362711"/>
                </a:lnTo>
                <a:lnTo>
                  <a:pt x="123163" y="364235"/>
                </a:lnTo>
                <a:lnTo>
                  <a:pt x="126973" y="364997"/>
                </a:lnTo>
                <a:lnTo>
                  <a:pt x="126973" y="377499"/>
                </a:lnTo>
                <a:lnTo>
                  <a:pt x="137641" y="372617"/>
                </a:lnTo>
                <a:close/>
              </a:path>
              <a:path w="137641" h="415290">
                <a:moveTo>
                  <a:pt x="53821" y="102615"/>
                </a:moveTo>
                <a:lnTo>
                  <a:pt x="53821" y="93725"/>
                </a:lnTo>
                <a:lnTo>
                  <a:pt x="49225" y="99028"/>
                </a:lnTo>
                <a:lnTo>
                  <a:pt x="50773" y="102107"/>
                </a:lnTo>
                <a:lnTo>
                  <a:pt x="53821" y="102615"/>
                </a:lnTo>
                <a:close/>
              </a:path>
              <a:path w="137641" h="415290">
                <a:moveTo>
                  <a:pt x="58393" y="100025"/>
                </a:moveTo>
                <a:lnTo>
                  <a:pt x="58393" y="88391"/>
                </a:lnTo>
                <a:lnTo>
                  <a:pt x="53059" y="93725"/>
                </a:lnTo>
                <a:lnTo>
                  <a:pt x="53821" y="93725"/>
                </a:lnTo>
                <a:lnTo>
                  <a:pt x="53821" y="102615"/>
                </a:lnTo>
                <a:lnTo>
                  <a:pt x="55345" y="102869"/>
                </a:lnTo>
                <a:lnTo>
                  <a:pt x="57631" y="100583"/>
                </a:lnTo>
                <a:lnTo>
                  <a:pt x="58393" y="100025"/>
                </a:lnTo>
                <a:close/>
              </a:path>
              <a:path w="137641" h="415290">
                <a:moveTo>
                  <a:pt x="53821" y="93725"/>
                </a:moveTo>
                <a:lnTo>
                  <a:pt x="53059" y="93725"/>
                </a:lnTo>
                <a:lnTo>
                  <a:pt x="53059" y="94605"/>
                </a:lnTo>
                <a:lnTo>
                  <a:pt x="53821" y="93725"/>
                </a:lnTo>
                <a:close/>
              </a:path>
              <a:path w="137641" h="415290">
                <a:moveTo>
                  <a:pt x="53821" y="321672"/>
                </a:moveTo>
                <a:lnTo>
                  <a:pt x="53059" y="320801"/>
                </a:lnTo>
                <a:lnTo>
                  <a:pt x="53821" y="321672"/>
                </a:lnTo>
                <a:close/>
              </a:path>
              <a:path w="137641" h="415290">
                <a:moveTo>
                  <a:pt x="79729" y="345784"/>
                </a:moveTo>
                <a:lnTo>
                  <a:pt x="79729" y="345185"/>
                </a:lnTo>
                <a:lnTo>
                  <a:pt x="73633" y="340613"/>
                </a:lnTo>
                <a:lnTo>
                  <a:pt x="62965" y="331469"/>
                </a:lnTo>
                <a:lnTo>
                  <a:pt x="57631" y="326135"/>
                </a:lnTo>
                <a:lnTo>
                  <a:pt x="53059" y="320801"/>
                </a:lnTo>
                <a:lnTo>
                  <a:pt x="53059" y="326283"/>
                </a:lnTo>
                <a:lnTo>
                  <a:pt x="79729" y="345784"/>
                </a:lnTo>
                <a:close/>
              </a:path>
              <a:path w="137641" h="415290">
                <a:moveTo>
                  <a:pt x="79729" y="84378"/>
                </a:moveTo>
                <a:lnTo>
                  <a:pt x="79729" y="70103"/>
                </a:lnTo>
                <a:lnTo>
                  <a:pt x="73633" y="74675"/>
                </a:lnTo>
                <a:lnTo>
                  <a:pt x="73633" y="73913"/>
                </a:lnTo>
                <a:lnTo>
                  <a:pt x="68299" y="78485"/>
                </a:lnTo>
                <a:lnTo>
                  <a:pt x="62965" y="83819"/>
                </a:lnTo>
                <a:lnTo>
                  <a:pt x="62965" y="83057"/>
                </a:lnTo>
                <a:lnTo>
                  <a:pt x="57631" y="88391"/>
                </a:lnTo>
                <a:lnTo>
                  <a:pt x="58393" y="88391"/>
                </a:lnTo>
                <a:lnTo>
                  <a:pt x="58393" y="100025"/>
                </a:lnTo>
                <a:lnTo>
                  <a:pt x="79729" y="84378"/>
                </a:lnTo>
                <a:close/>
              </a:path>
              <a:path w="137641" h="415290">
                <a:moveTo>
                  <a:pt x="58393" y="88391"/>
                </a:moveTo>
                <a:lnTo>
                  <a:pt x="57631" y="88391"/>
                </a:lnTo>
                <a:lnTo>
                  <a:pt x="57631" y="89153"/>
                </a:lnTo>
                <a:lnTo>
                  <a:pt x="58393" y="88391"/>
                </a:lnTo>
                <a:close/>
              </a:path>
              <a:path w="137641" h="415290">
                <a:moveTo>
                  <a:pt x="58393" y="326897"/>
                </a:moveTo>
                <a:lnTo>
                  <a:pt x="57631" y="326027"/>
                </a:lnTo>
                <a:lnTo>
                  <a:pt x="58393" y="326897"/>
                </a:lnTo>
                <a:close/>
              </a:path>
              <a:path w="137641" h="415290">
                <a:moveTo>
                  <a:pt x="110209" y="62026"/>
                </a:moveTo>
                <a:lnTo>
                  <a:pt x="110209" y="54101"/>
                </a:lnTo>
                <a:lnTo>
                  <a:pt x="103351" y="56387"/>
                </a:lnTo>
                <a:lnTo>
                  <a:pt x="91159" y="62483"/>
                </a:lnTo>
                <a:lnTo>
                  <a:pt x="78967" y="70103"/>
                </a:lnTo>
                <a:lnTo>
                  <a:pt x="79729" y="70103"/>
                </a:lnTo>
                <a:lnTo>
                  <a:pt x="79729" y="84378"/>
                </a:lnTo>
                <a:lnTo>
                  <a:pt x="110209" y="62026"/>
                </a:lnTo>
                <a:close/>
              </a:path>
              <a:path w="137641" h="415290">
                <a:moveTo>
                  <a:pt x="79729" y="70103"/>
                </a:moveTo>
                <a:lnTo>
                  <a:pt x="78967" y="70103"/>
                </a:lnTo>
                <a:lnTo>
                  <a:pt x="78967" y="70675"/>
                </a:lnTo>
                <a:lnTo>
                  <a:pt x="79729" y="70103"/>
                </a:lnTo>
                <a:close/>
              </a:path>
              <a:path w="137641" h="415290">
                <a:moveTo>
                  <a:pt x="110209" y="360425"/>
                </a:moveTo>
                <a:lnTo>
                  <a:pt x="103351" y="358139"/>
                </a:lnTo>
                <a:lnTo>
                  <a:pt x="91159" y="352043"/>
                </a:lnTo>
                <a:lnTo>
                  <a:pt x="85063" y="348233"/>
                </a:lnTo>
                <a:lnTo>
                  <a:pt x="85063" y="348995"/>
                </a:lnTo>
                <a:lnTo>
                  <a:pt x="78967" y="344423"/>
                </a:lnTo>
                <a:lnTo>
                  <a:pt x="79729" y="345185"/>
                </a:lnTo>
                <a:lnTo>
                  <a:pt x="79729" y="345784"/>
                </a:lnTo>
                <a:lnTo>
                  <a:pt x="109447" y="367513"/>
                </a:lnTo>
                <a:lnTo>
                  <a:pt x="109447" y="360425"/>
                </a:lnTo>
                <a:lnTo>
                  <a:pt x="110209" y="360425"/>
                </a:lnTo>
                <a:close/>
              </a:path>
              <a:path w="137641" h="415290">
                <a:moveTo>
                  <a:pt x="79729" y="345185"/>
                </a:moveTo>
                <a:lnTo>
                  <a:pt x="78967" y="344423"/>
                </a:lnTo>
                <a:lnTo>
                  <a:pt x="78967" y="344614"/>
                </a:lnTo>
                <a:lnTo>
                  <a:pt x="79729" y="345185"/>
                </a:lnTo>
                <a:close/>
              </a:path>
              <a:path w="137641" h="415290">
                <a:moveTo>
                  <a:pt x="126973" y="364997"/>
                </a:moveTo>
                <a:lnTo>
                  <a:pt x="122401" y="364235"/>
                </a:lnTo>
                <a:lnTo>
                  <a:pt x="122401" y="365759"/>
                </a:lnTo>
                <a:lnTo>
                  <a:pt x="121639" y="376427"/>
                </a:lnTo>
                <a:lnTo>
                  <a:pt x="112954" y="370078"/>
                </a:lnTo>
                <a:lnTo>
                  <a:pt x="107300" y="372663"/>
                </a:lnTo>
                <a:lnTo>
                  <a:pt x="120115" y="377189"/>
                </a:lnTo>
                <a:lnTo>
                  <a:pt x="123925" y="377951"/>
                </a:lnTo>
                <a:lnTo>
                  <a:pt x="126973" y="364997"/>
                </a:lnTo>
                <a:close/>
              </a:path>
              <a:path w="137641" h="415290">
                <a:moveTo>
                  <a:pt x="126973" y="49529"/>
                </a:moveTo>
                <a:lnTo>
                  <a:pt x="123925" y="37337"/>
                </a:lnTo>
                <a:lnTo>
                  <a:pt x="120115" y="38099"/>
                </a:lnTo>
                <a:lnTo>
                  <a:pt x="107985" y="42315"/>
                </a:lnTo>
                <a:lnTo>
                  <a:pt x="112820" y="44479"/>
                </a:lnTo>
                <a:lnTo>
                  <a:pt x="121639" y="38099"/>
                </a:lnTo>
                <a:lnTo>
                  <a:pt x="122401" y="48767"/>
                </a:lnTo>
                <a:lnTo>
                  <a:pt x="122401" y="50461"/>
                </a:lnTo>
                <a:lnTo>
                  <a:pt x="123163" y="50291"/>
                </a:lnTo>
                <a:lnTo>
                  <a:pt x="126973" y="49529"/>
                </a:lnTo>
                <a:close/>
              </a:path>
              <a:path w="137641" h="415290">
                <a:moveTo>
                  <a:pt x="126973" y="49733"/>
                </a:moveTo>
                <a:lnTo>
                  <a:pt x="126973" y="49529"/>
                </a:lnTo>
                <a:lnTo>
                  <a:pt x="123163" y="50291"/>
                </a:lnTo>
                <a:lnTo>
                  <a:pt x="116305" y="51815"/>
                </a:lnTo>
                <a:lnTo>
                  <a:pt x="109447" y="54101"/>
                </a:lnTo>
                <a:lnTo>
                  <a:pt x="110209" y="54101"/>
                </a:lnTo>
                <a:lnTo>
                  <a:pt x="110209" y="62026"/>
                </a:lnTo>
                <a:lnTo>
                  <a:pt x="126973" y="49733"/>
                </a:lnTo>
                <a:close/>
              </a:path>
              <a:path w="137641" h="415290">
                <a:moveTo>
                  <a:pt x="110209" y="54101"/>
                </a:moveTo>
                <a:lnTo>
                  <a:pt x="109447" y="54101"/>
                </a:lnTo>
                <a:lnTo>
                  <a:pt x="109447" y="54355"/>
                </a:lnTo>
                <a:lnTo>
                  <a:pt x="110209" y="54101"/>
                </a:lnTo>
                <a:close/>
              </a:path>
              <a:path w="137641" h="415290">
                <a:moveTo>
                  <a:pt x="110209" y="360679"/>
                </a:moveTo>
                <a:lnTo>
                  <a:pt x="110209" y="360425"/>
                </a:lnTo>
                <a:lnTo>
                  <a:pt x="109447" y="360425"/>
                </a:lnTo>
                <a:lnTo>
                  <a:pt x="110209" y="360679"/>
                </a:lnTo>
                <a:close/>
              </a:path>
              <a:path w="137641" h="415290">
                <a:moveTo>
                  <a:pt x="123163" y="364235"/>
                </a:moveTo>
                <a:lnTo>
                  <a:pt x="116305" y="362711"/>
                </a:lnTo>
                <a:lnTo>
                  <a:pt x="109447" y="360425"/>
                </a:lnTo>
                <a:lnTo>
                  <a:pt x="109447" y="367513"/>
                </a:lnTo>
                <a:lnTo>
                  <a:pt x="112954" y="370078"/>
                </a:lnTo>
                <a:lnTo>
                  <a:pt x="122401" y="365759"/>
                </a:lnTo>
                <a:lnTo>
                  <a:pt x="122401" y="364235"/>
                </a:lnTo>
                <a:lnTo>
                  <a:pt x="123163" y="364235"/>
                </a:lnTo>
                <a:close/>
              </a:path>
              <a:path w="137641" h="415290">
                <a:moveTo>
                  <a:pt x="122401" y="48767"/>
                </a:moveTo>
                <a:lnTo>
                  <a:pt x="121639" y="38099"/>
                </a:lnTo>
                <a:lnTo>
                  <a:pt x="112820" y="44479"/>
                </a:lnTo>
                <a:lnTo>
                  <a:pt x="122401" y="48767"/>
                </a:lnTo>
                <a:close/>
              </a:path>
              <a:path w="137641" h="415290">
                <a:moveTo>
                  <a:pt x="122401" y="365759"/>
                </a:moveTo>
                <a:lnTo>
                  <a:pt x="112954" y="370078"/>
                </a:lnTo>
                <a:lnTo>
                  <a:pt x="121639" y="376427"/>
                </a:lnTo>
                <a:lnTo>
                  <a:pt x="122401" y="365759"/>
                </a:lnTo>
                <a:close/>
              </a:path>
              <a:path w="137641" h="415290">
                <a:moveTo>
                  <a:pt x="123163" y="364362"/>
                </a:moveTo>
                <a:lnTo>
                  <a:pt x="122401" y="364235"/>
                </a:lnTo>
                <a:lnTo>
                  <a:pt x="123163" y="3643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5927483" y="5243321"/>
            <a:ext cx="524243" cy="44195"/>
          </a:xfrm>
          <a:custGeom>
            <a:avLst/>
            <a:gdLst/>
            <a:ahLst/>
            <a:cxnLst/>
            <a:rect l="l" t="t" r="r" b="b"/>
            <a:pathLst>
              <a:path w="524243" h="44195">
                <a:moveTo>
                  <a:pt x="473201" y="6095"/>
                </a:moveTo>
                <a:lnTo>
                  <a:pt x="469176" y="0"/>
                </a:lnTo>
                <a:lnTo>
                  <a:pt x="0" y="0"/>
                </a:lnTo>
                <a:lnTo>
                  <a:pt x="0" y="12953"/>
                </a:lnTo>
                <a:lnTo>
                  <a:pt x="468673" y="12953"/>
                </a:lnTo>
                <a:lnTo>
                  <a:pt x="473201" y="6095"/>
                </a:lnTo>
                <a:close/>
              </a:path>
              <a:path w="524243" h="44195">
                <a:moveTo>
                  <a:pt x="524243" y="6095"/>
                </a:moveTo>
                <a:lnTo>
                  <a:pt x="448043" y="-32004"/>
                </a:lnTo>
                <a:lnTo>
                  <a:pt x="469176" y="0"/>
                </a:lnTo>
                <a:lnTo>
                  <a:pt x="473201" y="0"/>
                </a:lnTo>
                <a:lnTo>
                  <a:pt x="473201" y="31616"/>
                </a:lnTo>
                <a:lnTo>
                  <a:pt x="524243" y="6095"/>
                </a:lnTo>
                <a:close/>
              </a:path>
              <a:path w="524243" h="44195">
                <a:moveTo>
                  <a:pt x="473201" y="31616"/>
                </a:moveTo>
                <a:lnTo>
                  <a:pt x="473201" y="12953"/>
                </a:lnTo>
                <a:lnTo>
                  <a:pt x="468673" y="12953"/>
                </a:lnTo>
                <a:lnTo>
                  <a:pt x="448043" y="44195"/>
                </a:lnTo>
                <a:lnTo>
                  <a:pt x="473201" y="31616"/>
                </a:lnTo>
                <a:close/>
              </a:path>
              <a:path w="524243" h="44195">
                <a:moveTo>
                  <a:pt x="473201" y="12953"/>
                </a:moveTo>
                <a:lnTo>
                  <a:pt x="473201" y="6095"/>
                </a:lnTo>
                <a:lnTo>
                  <a:pt x="468673" y="12953"/>
                </a:lnTo>
                <a:lnTo>
                  <a:pt x="473201" y="12953"/>
                </a:lnTo>
                <a:close/>
              </a:path>
              <a:path w="524243" h="44195">
                <a:moveTo>
                  <a:pt x="473201" y="6095"/>
                </a:moveTo>
                <a:lnTo>
                  <a:pt x="473201" y="0"/>
                </a:lnTo>
                <a:lnTo>
                  <a:pt x="469176" y="0"/>
                </a:lnTo>
                <a:lnTo>
                  <a:pt x="473201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" name="object 95"/>
          <p:cNvSpPr txBox="1"/>
          <p:nvPr/>
        </p:nvSpPr>
        <p:spPr>
          <a:xfrm>
            <a:off x="5661031" y="5127244"/>
            <a:ext cx="128270" cy="2286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50" spc="90" i="1">
                <a:latin typeface="Times New Roman"/>
                <a:cs typeface="Times New Roman"/>
              </a:rPr>
              <a:t>t</a:t>
            </a:r>
            <a:r>
              <a:rPr dirty="0" smtClean="0" baseline="-23809" sz="1050" spc="15">
                <a:latin typeface="Times New Roman"/>
                <a:cs typeface="Times New Roman"/>
              </a:rPr>
              <a:t>4</a:t>
            </a:r>
            <a:endParaRPr baseline="-23809" sz="1050">
              <a:latin typeface="Times New Roman"/>
              <a:cs typeface="Times New Roman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7852543" y="4754117"/>
            <a:ext cx="154940" cy="2228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45" i="1">
                <a:latin typeface="Times New Roman"/>
                <a:cs typeface="Times New Roman"/>
              </a:rPr>
              <a:t>u</a:t>
            </a:r>
            <a:r>
              <a:rPr dirty="0" smtClean="0" baseline="-23809" sz="1050" spc="15">
                <a:latin typeface="Times New Roman"/>
                <a:cs typeface="Times New Roman"/>
              </a:rPr>
              <a:t>1</a:t>
            </a:r>
            <a:endParaRPr baseline="-23809" sz="1050">
              <a:latin typeface="Times New Roman"/>
              <a:cs typeface="Times New Roman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7841875" y="5457190"/>
            <a:ext cx="167005" cy="2286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50" spc="-10" i="1">
                <a:latin typeface="Times New Roman"/>
                <a:cs typeface="Times New Roman"/>
              </a:rPr>
              <a:t>u</a:t>
            </a:r>
            <a:r>
              <a:rPr dirty="0" smtClean="0" sz="1250" spc="-185" i="1">
                <a:latin typeface="Times New Roman"/>
                <a:cs typeface="Times New Roman"/>
              </a:rPr>
              <a:t> </a:t>
            </a:r>
            <a:r>
              <a:rPr dirty="0" smtClean="0" baseline="-23809" sz="1050" spc="15">
                <a:latin typeface="Times New Roman"/>
                <a:cs typeface="Times New Roman"/>
              </a:rPr>
              <a:t>2</a:t>
            </a:r>
            <a:endParaRPr baseline="-23809" sz="1050">
              <a:latin typeface="Times New Roman"/>
              <a:cs typeface="Times New Roman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8605395" y="4991861"/>
            <a:ext cx="433705" cy="434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78765" algn="l"/>
              </a:tabLst>
            </a:pPr>
            <a:r>
              <a:rPr dirty="0" smtClean="0" sz="1200" spc="45" i="1">
                <a:latin typeface="Times New Roman"/>
                <a:cs typeface="Times New Roman"/>
              </a:rPr>
              <a:t>u</a:t>
            </a:r>
            <a:r>
              <a:rPr dirty="0" smtClean="0" baseline="-23809" sz="1050" spc="15">
                <a:latin typeface="Times New Roman"/>
                <a:cs typeface="Times New Roman"/>
              </a:rPr>
              <a:t>1</a:t>
            </a:r>
            <a:r>
              <a:rPr dirty="0" smtClean="0" baseline="-23809" sz="1050" spc="15">
                <a:latin typeface="Times New Roman"/>
                <a:cs typeface="Times New Roman"/>
              </a:rPr>
              <a:t>	</a:t>
            </a:r>
            <a:r>
              <a:rPr dirty="0" smtClean="0" sz="1200" spc="15" i="1">
                <a:latin typeface="Times New Roman"/>
                <a:cs typeface="Times New Roman"/>
              </a:rPr>
              <a:t>u</a:t>
            </a:r>
            <a:r>
              <a:rPr dirty="0" smtClean="0" sz="1200" spc="-170" i="1">
                <a:latin typeface="Times New Roman"/>
                <a:cs typeface="Times New Roman"/>
              </a:rPr>
              <a:t> </a:t>
            </a:r>
            <a:r>
              <a:rPr dirty="0" smtClean="0" baseline="-23809" sz="1050" spc="15">
                <a:latin typeface="Times New Roman"/>
                <a:cs typeface="Times New Roman"/>
              </a:rPr>
              <a:t>2</a:t>
            </a:r>
            <a:endParaRPr baseline="-23809" sz="1050">
              <a:latin typeface="Times New Roman"/>
              <a:cs typeface="Times New Roman"/>
            </a:endParaRPr>
          </a:p>
          <a:p>
            <a:pPr marL="70485">
              <a:lnSpc>
                <a:spcPct val="100000"/>
              </a:lnSpc>
              <a:spcBef>
                <a:spcPts val="434"/>
              </a:spcBef>
            </a:pPr>
            <a:r>
              <a:rPr dirty="0" smtClean="0" sz="1200" spc="15">
                <a:latin typeface="Times New Roman"/>
                <a:cs typeface="Times New Roman"/>
              </a:rPr>
              <a:t>1</a:t>
            </a:r>
            <a:r>
              <a:rPr dirty="0" smtClean="0" sz="1200" spc="15">
                <a:latin typeface="Times New Roman"/>
                <a:cs typeface="Times New Roman"/>
              </a:rPr>
              <a:t> 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15">
                <a:latin typeface="Times New Roman"/>
                <a:cs typeface="Times New Roman"/>
              </a:rPr>
              <a:t>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3754507" y="1686814"/>
            <a:ext cx="1093470" cy="3403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150" spc="15" b="1">
                <a:latin typeface="Times New Roman"/>
                <a:cs typeface="Times New Roman"/>
              </a:rPr>
              <a:t>m</a:t>
            </a:r>
            <a:r>
              <a:rPr dirty="0" smtClean="0" sz="2150" spc="-5" b="1">
                <a:latin typeface="Times New Roman"/>
                <a:cs typeface="Times New Roman"/>
              </a:rPr>
              <a:t> </a:t>
            </a:r>
            <a:r>
              <a:rPr dirty="0" smtClean="0" sz="2150" spc="10">
                <a:latin typeface="Symbol"/>
                <a:cs typeface="Symbol"/>
              </a:rPr>
              <a:t></a:t>
            </a:r>
            <a:r>
              <a:rPr dirty="0" smtClean="0" sz="2150" spc="-65">
                <a:latin typeface="Times New Roman"/>
                <a:cs typeface="Times New Roman"/>
              </a:rPr>
              <a:t> </a:t>
            </a:r>
            <a:r>
              <a:rPr dirty="0" smtClean="0" sz="2150" spc="-180">
                <a:latin typeface="Times New Roman"/>
                <a:cs typeface="Times New Roman"/>
              </a:rPr>
              <a:t>(</a:t>
            </a:r>
            <a:r>
              <a:rPr dirty="0" smtClean="0" sz="2150" spc="10">
                <a:latin typeface="Times New Roman"/>
                <a:cs typeface="Times New Roman"/>
              </a:rPr>
              <a:t>10</a:t>
            </a:r>
            <a:r>
              <a:rPr dirty="0" smtClean="0" sz="2150" spc="-160">
                <a:latin typeface="Times New Roman"/>
                <a:cs typeface="Times New Roman"/>
              </a:rPr>
              <a:t>1</a:t>
            </a:r>
            <a:r>
              <a:rPr dirty="0" smtClean="0" sz="2150" spc="5">
                <a:latin typeface="Times New Roman"/>
                <a:cs typeface="Times New Roman"/>
              </a:rPr>
              <a:t>)</a:t>
            </a:r>
            <a:endParaRPr sz="2150">
              <a:latin typeface="Times New Roman"/>
              <a:cs typeface="Times New Roman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1219333" y="2188717"/>
            <a:ext cx="45529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Time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1308239" y="2163317"/>
            <a:ext cx="7772387" cy="0"/>
          </a:xfrm>
          <a:custGeom>
            <a:avLst/>
            <a:gdLst/>
            <a:ahLst/>
            <a:cxnLst/>
            <a:rect l="l" t="t" r="r" b="b"/>
            <a:pathLst>
              <a:path w="7772387" h="0">
                <a:moveTo>
                  <a:pt x="0" y="0"/>
                </a:moveTo>
                <a:lnTo>
                  <a:pt x="7772387" y="0"/>
                </a:lnTo>
              </a:path>
            </a:pathLst>
          </a:custGeom>
          <a:ln w="28575">
            <a:solidFill>
              <a:srgbClr val="0066FF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" name="object 102"/>
          <p:cNvSpPr txBox="1"/>
          <p:nvPr/>
        </p:nvSpPr>
        <p:spPr>
          <a:xfrm>
            <a:off x="3973963" y="2248923"/>
            <a:ext cx="1217930" cy="40703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228600">
              <a:lnSpc>
                <a:spcPts val="1550"/>
              </a:lnSpc>
            </a:pPr>
            <a:r>
              <a:rPr dirty="0" smtClean="0" sz="1600">
                <a:latin typeface="Times New Roman"/>
                <a:cs typeface="Times New Roman"/>
              </a:rPr>
              <a:t>Output</a:t>
            </a:r>
            <a:r>
              <a:rPr dirty="0" smtClean="0" sz="1600">
                <a:latin typeface="Times New Roman"/>
                <a:cs typeface="Times New Roman"/>
              </a:rPr>
              <a:t> (Branch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0">
                <a:latin typeface="Times New Roman"/>
                <a:cs typeface="Times New Roman"/>
              </a:rPr>
              <a:t>word)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6" name="object 10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 spc="-10">
                <a:latin typeface="Tahoma"/>
                <a:cs typeface="Tahoma"/>
              </a:rPr>
              <a:t>10</a:t>
            </a:fld>
            <a:endParaRPr sz="1400">
              <a:latin typeface="Tahoma"/>
              <a:cs typeface="Tahoma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8012200" y="2248923"/>
            <a:ext cx="1217930" cy="40703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322580">
              <a:lnSpc>
                <a:spcPts val="1550"/>
              </a:lnSpc>
            </a:pPr>
            <a:r>
              <a:rPr dirty="0" smtClean="0" sz="1600">
                <a:latin typeface="Times New Roman"/>
                <a:cs typeface="Times New Roman"/>
              </a:rPr>
              <a:t>Output</a:t>
            </a:r>
            <a:r>
              <a:rPr dirty="0" smtClean="0" sz="1600">
                <a:latin typeface="Times New Roman"/>
                <a:cs typeface="Times New Roman"/>
              </a:rPr>
              <a:t> (Branch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0">
                <a:latin typeface="Times New Roman"/>
                <a:cs typeface="Times New Roman"/>
              </a:rPr>
              <a:t>word)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5497950" y="2203203"/>
            <a:ext cx="45529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Time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1463935" y="1680717"/>
            <a:ext cx="1976755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>
                <a:latin typeface="Times New Roman"/>
                <a:cs typeface="Times New Roman"/>
              </a:rPr>
              <a:t>Message</a:t>
            </a:r>
            <a:r>
              <a:rPr dirty="0" smtClean="0" sz="2000" spc="-5">
                <a:latin typeface="Times New Roman"/>
                <a:cs typeface="Times New Roman"/>
              </a:rPr>
              <a:t> </a:t>
            </a:r>
            <a:r>
              <a:rPr dirty="0" smtClean="0" sz="2000" spc="-10">
                <a:latin typeface="Times New Roman"/>
                <a:cs typeface="Times New Roman"/>
              </a:rPr>
              <a:t>sequenc</a:t>
            </a:r>
            <a:r>
              <a:rPr dirty="0" smtClean="0" sz="2000" spc="-25">
                <a:latin typeface="Times New Roman"/>
                <a:cs typeface="Times New Roman"/>
              </a:rPr>
              <a:t>e</a:t>
            </a:r>
            <a:r>
              <a:rPr dirty="0" smtClean="0" sz="2000" spc="-10">
                <a:latin typeface="Times New Roman"/>
                <a:cs typeface="Times New Roman"/>
              </a:rPr>
              <a:t>:</a:t>
            </a:r>
            <a:endParaRPr sz="2000">
              <a:latin typeface="Times New Roman"/>
              <a:cs typeface="Times New Roman"/>
            </a:endParaRPr>
          </a:p>
        </p:txBody>
      </p:sp>
      <p:graphicFrame>
        <p:nvGraphicFramePr>
          <p:cNvPr id="36" name="object 36"/>
          <p:cNvGraphicFramePr>
            <a:graphicFrameLocks noGrp="1"/>
          </p:cNvGraphicFramePr>
          <p:nvPr/>
        </p:nvGraphicFramePr>
        <p:xfrm>
          <a:off x="6377051" y="2926842"/>
          <a:ext cx="1033779" cy="8415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268"/>
                <a:gridCol w="190487"/>
                <a:gridCol w="333000"/>
                <a:gridCol w="144786"/>
                <a:gridCol w="190487"/>
              </a:tblGrid>
              <a:tr h="292608">
                <a:tc>
                  <a:txBody>
                    <a:bodyPr/>
                    <a:lstStyle/>
                    <a:p>
                      <a:pPr/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/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0697">
                <a:tc gridSpan="2">
                  <a:txBody>
                    <a:bodyPr/>
                    <a:lstStyle/>
                    <a:p>
                      <a:pPr marL="90170">
                        <a:lnSpc>
                          <a:spcPts val="1975"/>
                        </a:lnSpc>
                      </a:pPr>
                      <a:r>
                        <a:rPr dirty="0" smtClean="0" sz="1800"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ts val="2075"/>
                        </a:lnSpc>
                      </a:pPr>
                      <a:r>
                        <a:rPr dirty="0" smtClean="0" sz="1800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02870">
                        <a:lnSpc>
                          <a:spcPts val="2075"/>
                        </a:lnSpc>
                      </a:pPr>
                      <a:r>
                        <a:rPr dirty="0" smtClean="0" sz="1800"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91846">
                <a:tc>
                  <a:txBody>
                    <a:bodyPr/>
                    <a:lstStyle/>
                    <a:p>
                      <a:pPr/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/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graphicFrame>
        <p:nvGraphicFramePr>
          <p:cNvPr id="60" name="object 60"/>
          <p:cNvGraphicFramePr>
            <a:graphicFrameLocks noGrp="1"/>
          </p:cNvGraphicFramePr>
          <p:nvPr/>
        </p:nvGraphicFramePr>
        <p:xfrm>
          <a:off x="2157869" y="4831841"/>
          <a:ext cx="1033018" cy="8415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2494"/>
                <a:gridCol w="190500"/>
                <a:gridCol w="333756"/>
                <a:gridCol w="144018"/>
                <a:gridCol w="190500"/>
              </a:tblGrid>
              <a:tr h="292607">
                <a:tc>
                  <a:txBody>
                    <a:bodyPr/>
                    <a:lstStyle/>
                    <a:p>
                      <a:pPr/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B w="38099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/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0698">
                <a:tc gridSpan="2">
                  <a:txBody>
                    <a:bodyPr/>
                    <a:lstStyle/>
                    <a:p>
                      <a:pPr marL="89535">
                        <a:lnSpc>
                          <a:spcPts val="1975"/>
                        </a:lnSpc>
                      </a:pPr>
                      <a:r>
                        <a:rPr dirty="0" smtClean="0" sz="1800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099">
                      <a:solidFill>
                        <a:srgbClr val="000000"/>
                      </a:solidFill>
                      <a:prstDash val="solid"/>
                    </a:lnL>
                    <a:lnR w="38099">
                      <a:solidFill>
                        <a:srgbClr val="000000"/>
                      </a:solidFill>
                      <a:prstDash val="solid"/>
                    </a:lnR>
                    <a:lnT w="38099">
                      <a:solidFill>
                        <a:srgbClr val="000000"/>
                      </a:solidFill>
                      <a:prstDash val="solid"/>
                    </a:lnT>
                    <a:lnB w="38099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2075"/>
                        </a:lnSpc>
                      </a:pPr>
                      <a:r>
                        <a:rPr dirty="0" smtClean="0" sz="1800"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099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02235">
                        <a:lnSpc>
                          <a:spcPts val="2075"/>
                        </a:lnSpc>
                      </a:pPr>
                      <a:r>
                        <a:rPr dirty="0" smtClean="0" sz="1800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91845">
                <a:tc>
                  <a:txBody>
                    <a:bodyPr/>
                    <a:lstStyle/>
                    <a:p>
                      <a:pPr/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38099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/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graphicFrame>
        <p:nvGraphicFramePr>
          <p:cNvPr id="85" name="object 85"/>
          <p:cNvGraphicFramePr>
            <a:graphicFrameLocks noGrp="1"/>
          </p:cNvGraphicFramePr>
          <p:nvPr/>
        </p:nvGraphicFramePr>
        <p:xfrm>
          <a:off x="6432677" y="4831841"/>
          <a:ext cx="1033779" cy="8415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2493"/>
                <a:gridCol w="190500"/>
                <a:gridCol w="333755"/>
                <a:gridCol w="144779"/>
                <a:gridCol w="190500"/>
              </a:tblGrid>
              <a:tr h="292607">
                <a:tc>
                  <a:txBody>
                    <a:bodyPr/>
                    <a:lstStyle/>
                    <a:p>
                      <a:pPr/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/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0698">
                <a:tc gridSpan="2">
                  <a:txBody>
                    <a:bodyPr/>
                    <a:lstStyle/>
                    <a:p>
                      <a:pPr marL="90170">
                        <a:lnSpc>
                          <a:spcPts val="1975"/>
                        </a:lnSpc>
                      </a:pPr>
                      <a:r>
                        <a:rPr dirty="0" smtClean="0" sz="1800"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2075"/>
                        </a:lnSpc>
                      </a:pPr>
                      <a:r>
                        <a:rPr dirty="0" smtClean="0" sz="1800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02870">
                        <a:lnSpc>
                          <a:spcPts val="2075"/>
                        </a:lnSpc>
                      </a:pPr>
                      <a:r>
                        <a:rPr dirty="0" smtClean="0" sz="1800"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91845">
                <a:tc>
                  <a:txBody>
                    <a:bodyPr/>
                    <a:lstStyle/>
                    <a:p>
                      <a:pPr/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/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81333" y="643890"/>
            <a:ext cx="6581140" cy="5486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4315"/>
              </a:lnSpc>
            </a:pPr>
            <a:r>
              <a:rPr dirty="0" smtClean="0" sz="3600">
                <a:solidFill>
                  <a:srgbClr val="FF0065"/>
                </a:solidFill>
                <a:latin typeface="Tahoma"/>
                <a:cs typeface="Tahoma"/>
              </a:rPr>
              <a:t>A Rate ½ </a:t>
            </a:r>
            <a:r>
              <a:rPr dirty="0" smtClean="0" sz="3600" spc="-5">
                <a:solidFill>
                  <a:srgbClr val="FF0065"/>
                </a:solidFill>
                <a:latin typeface="Tahoma"/>
                <a:cs typeface="Tahoma"/>
              </a:rPr>
              <a:t>C</a:t>
            </a:r>
            <a:r>
              <a:rPr dirty="0" smtClean="0" sz="3600" spc="0">
                <a:solidFill>
                  <a:srgbClr val="FF0065"/>
                </a:solidFill>
                <a:latin typeface="Tahoma"/>
                <a:cs typeface="Tahoma"/>
              </a:rPr>
              <a:t>onvolutional encoder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22839" y="5378196"/>
            <a:ext cx="1447800" cy="457200"/>
          </a:xfrm>
          <a:custGeom>
            <a:avLst/>
            <a:gdLst/>
            <a:ahLst/>
            <a:cxnLst/>
            <a:rect l="l" t="t" r="r" b="b"/>
            <a:pathLst>
              <a:path w="1447800" h="457200">
                <a:moveTo>
                  <a:pt x="0" y="0"/>
                </a:moveTo>
                <a:lnTo>
                  <a:pt x="0" y="457200"/>
                </a:lnTo>
                <a:lnTo>
                  <a:pt x="1447800" y="457200"/>
                </a:lnTo>
                <a:lnTo>
                  <a:pt x="1447800" y="0"/>
                </a:lnTo>
                <a:lnTo>
                  <a:pt x="0" y="0"/>
                </a:lnTo>
                <a:close/>
              </a:path>
            </a:pathLst>
          </a:custGeom>
          <a:ln w="38100">
            <a:solidFill>
              <a:srgbClr val="FF822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110361" y="5444997"/>
            <a:ext cx="87249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>
                <a:latin typeface="Times New Roman"/>
                <a:cs typeface="Times New Roman"/>
              </a:rPr>
              <a:t>Encoder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289427" y="5600700"/>
            <a:ext cx="533412" cy="44195"/>
          </a:xfrm>
          <a:custGeom>
            <a:avLst/>
            <a:gdLst/>
            <a:ahLst/>
            <a:cxnLst/>
            <a:rect l="l" t="t" r="r" b="b"/>
            <a:pathLst>
              <a:path w="533412" h="44195">
                <a:moveTo>
                  <a:pt x="470153" y="12191"/>
                </a:moveTo>
                <a:lnTo>
                  <a:pt x="470153" y="0"/>
                </a:lnTo>
                <a:lnTo>
                  <a:pt x="0" y="0"/>
                </a:lnTo>
                <a:lnTo>
                  <a:pt x="0" y="12191"/>
                </a:lnTo>
                <a:lnTo>
                  <a:pt x="470153" y="12191"/>
                </a:lnTo>
                <a:close/>
              </a:path>
              <a:path w="533412" h="44195">
                <a:moveTo>
                  <a:pt x="533412" y="6095"/>
                </a:moveTo>
                <a:lnTo>
                  <a:pt x="457212" y="-32004"/>
                </a:lnTo>
                <a:lnTo>
                  <a:pt x="457212" y="0"/>
                </a:lnTo>
                <a:lnTo>
                  <a:pt x="470153" y="0"/>
                </a:lnTo>
                <a:lnTo>
                  <a:pt x="470153" y="37724"/>
                </a:lnTo>
                <a:lnTo>
                  <a:pt x="533412" y="6095"/>
                </a:lnTo>
                <a:close/>
              </a:path>
              <a:path w="533412" h="44195">
                <a:moveTo>
                  <a:pt x="470153" y="37724"/>
                </a:moveTo>
                <a:lnTo>
                  <a:pt x="470153" y="12191"/>
                </a:lnTo>
                <a:lnTo>
                  <a:pt x="457212" y="12191"/>
                </a:lnTo>
                <a:lnTo>
                  <a:pt x="457212" y="44195"/>
                </a:lnTo>
                <a:lnTo>
                  <a:pt x="470153" y="37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270639" y="5600700"/>
            <a:ext cx="533400" cy="44195"/>
          </a:xfrm>
          <a:custGeom>
            <a:avLst/>
            <a:gdLst/>
            <a:ahLst/>
            <a:cxnLst/>
            <a:rect l="l" t="t" r="r" b="b"/>
            <a:pathLst>
              <a:path w="533400" h="44195">
                <a:moveTo>
                  <a:pt x="470153" y="12191"/>
                </a:moveTo>
                <a:lnTo>
                  <a:pt x="470153" y="0"/>
                </a:lnTo>
                <a:lnTo>
                  <a:pt x="0" y="0"/>
                </a:lnTo>
                <a:lnTo>
                  <a:pt x="0" y="12191"/>
                </a:lnTo>
                <a:lnTo>
                  <a:pt x="470153" y="12191"/>
                </a:lnTo>
                <a:close/>
              </a:path>
              <a:path w="533400" h="44195">
                <a:moveTo>
                  <a:pt x="533400" y="6095"/>
                </a:moveTo>
                <a:lnTo>
                  <a:pt x="457200" y="-32004"/>
                </a:lnTo>
                <a:lnTo>
                  <a:pt x="457200" y="0"/>
                </a:lnTo>
                <a:lnTo>
                  <a:pt x="470153" y="0"/>
                </a:lnTo>
                <a:lnTo>
                  <a:pt x="470153" y="37718"/>
                </a:lnTo>
                <a:lnTo>
                  <a:pt x="533400" y="6095"/>
                </a:lnTo>
                <a:close/>
              </a:path>
              <a:path w="533400" h="44195">
                <a:moveTo>
                  <a:pt x="470153" y="37718"/>
                </a:moveTo>
                <a:lnTo>
                  <a:pt x="470153" y="12191"/>
                </a:lnTo>
                <a:lnTo>
                  <a:pt x="457200" y="12191"/>
                </a:lnTo>
                <a:lnTo>
                  <a:pt x="457200" y="44195"/>
                </a:lnTo>
                <a:lnTo>
                  <a:pt x="470153" y="3771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014833" y="5435092"/>
            <a:ext cx="1093470" cy="3403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150" spc="15" b="1">
                <a:latin typeface="Times New Roman"/>
                <a:cs typeface="Times New Roman"/>
              </a:rPr>
              <a:t>m</a:t>
            </a:r>
            <a:r>
              <a:rPr dirty="0" smtClean="0" sz="2150" spc="-5" b="1">
                <a:latin typeface="Times New Roman"/>
                <a:cs typeface="Times New Roman"/>
              </a:rPr>
              <a:t> </a:t>
            </a:r>
            <a:r>
              <a:rPr dirty="0" smtClean="0" sz="2150" spc="10">
                <a:latin typeface="Symbol"/>
                <a:cs typeface="Symbol"/>
              </a:rPr>
              <a:t></a:t>
            </a:r>
            <a:r>
              <a:rPr dirty="0" smtClean="0" sz="2150" spc="-65">
                <a:latin typeface="Times New Roman"/>
                <a:cs typeface="Times New Roman"/>
              </a:rPr>
              <a:t> </a:t>
            </a:r>
            <a:r>
              <a:rPr dirty="0" smtClean="0" sz="2150" spc="-180">
                <a:latin typeface="Times New Roman"/>
                <a:cs typeface="Times New Roman"/>
              </a:rPr>
              <a:t>(</a:t>
            </a:r>
            <a:r>
              <a:rPr dirty="0" smtClean="0" sz="2150" spc="10">
                <a:latin typeface="Times New Roman"/>
                <a:cs typeface="Times New Roman"/>
              </a:rPr>
              <a:t>10</a:t>
            </a:r>
            <a:r>
              <a:rPr dirty="0" smtClean="0" sz="2150" spc="-160">
                <a:latin typeface="Times New Roman"/>
                <a:cs typeface="Times New Roman"/>
              </a:rPr>
              <a:t>1</a:t>
            </a:r>
            <a:r>
              <a:rPr dirty="0" smtClean="0" sz="2150" spc="5">
                <a:latin typeface="Times New Roman"/>
                <a:cs typeface="Times New Roman"/>
              </a:rPr>
              <a:t>)</a:t>
            </a:r>
            <a:endParaRPr sz="21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423531" y="5395721"/>
            <a:ext cx="1423035" cy="4000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07365" algn="l"/>
                <a:tab pos="1002665" algn="l"/>
              </a:tabLst>
            </a:pPr>
            <a:r>
              <a:rPr dirty="0" smtClean="0" sz="2550">
                <a:latin typeface="Times New Roman"/>
                <a:cs typeface="Times New Roman"/>
              </a:rPr>
              <a:t>00	</a:t>
            </a:r>
            <a:r>
              <a:rPr dirty="0" smtClean="0" sz="2550">
                <a:latin typeface="Times New Roman"/>
                <a:cs typeface="Times New Roman"/>
              </a:rPr>
              <a:t>10	</a:t>
            </a:r>
            <a:r>
              <a:rPr dirty="0" smtClean="0" sz="2550">
                <a:latin typeface="Times New Roman"/>
                <a:cs typeface="Times New Roman"/>
              </a:rPr>
              <a:t>1</a:t>
            </a:r>
            <a:r>
              <a:rPr dirty="0" smtClean="0" sz="2550" spc="-210">
                <a:latin typeface="Times New Roman"/>
                <a:cs typeface="Times New Roman"/>
              </a:rPr>
              <a:t>1</a:t>
            </a:r>
            <a:r>
              <a:rPr dirty="0" smtClean="0" sz="2550" spc="0">
                <a:latin typeface="Times New Roman"/>
                <a:cs typeface="Times New Roman"/>
              </a:rPr>
              <a:t>)</a:t>
            </a:r>
            <a:endParaRPr sz="25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94403" y="5395721"/>
            <a:ext cx="1454150" cy="4000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115695" algn="l"/>
              </a:tabLst>
            </a:pPr>
            <a:r>
              <a:rPr dirty="0" smtClean="0" sz="2550" b="1">
                <a:latin typeface="Times New Roman"/>
                <a:cs typeface="Times New Roman"/>
              </a:rPr>
              <a:t>U</a:t>
            </a:r>
            <a:r>
              <a:rPr dirty="0" smtClean="0" sz="2550" spc="-50" b="1">
                <a:latin typeface="Times New Roman"/>
                <a:cs typeface="Times New Roman"/>
              </a:rPr>
              <a:t> </a:t>
            </a:r>
            <a:r>
              <a:rPr dirty="0" smtClean="0" sz="2550" spc="0">
                <a:latin typeface="Symbol"/>
                <a:cs typeface="Symbol"/>
              </a:rPr>
              <a:t></a:t>
            </a:r>
            <a:r>
              <a:rPr dirty="0" smtClean="0" sz="2550" spc="-130">
                <a:latin typeface="Times New Roman"/>
                <a:cs typeface="Times New Roman"/>
              </a:rPr>
              <a:t> </a:t>
            </a:r>
            <a:r>
              <a:rPr dirty="0" smtClean="0" sz="2550" spc="-220">
                <a:latin typeface="Times New Roman"/>
                <a:cs typeface="Times New Roman"/>
              </a:rPr>
              <a:t>(</a:t>
            </a:r>
            <a:r>
              <a:rPr dirty="0" smtClean="0" sz="2550" spc="0">
                <a:latin typeface="Times New Roman"/>
                <a:cs typeface="Times New Roman"/>
              </a:rPr>
              <a:t>11	</a:t>
            </a:r>
            <a:r>
              <a:rPr dirty="0" smtClean="0" sz="2550" spc="0">
                <a:latin typeface="Times New Roman"/>
                <a:cs typeface="Times New Roman"/>
              </a:rPr>
              <a:t>10</a:t>
            </a:r>
            <a:endParaRPr sz="25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820546" y="2801873"/>
            <a:ext cx="190199" cy="165538"/>
          </a:xfrm>
          <a:custGeom>
            <a:avLst/>
            <a:gdLst/>
            <a:ahLst/>
            <a:cxnLst/>
            <a:rect l="l" t="t" r="r" b="b"/>
            <a:pathLst>
              <a:path w="190199" h="165538">
                <a:moveTo>
                  <a:pt x="94751" y="0"/>
                </a:moveTo>
                <a:lnTo>
                  <a:pt x="50811" y="9306"/>
                </a:lnTo>
                <a:lnTo>
                  <a:pt x="17373" y="34093"/>
                </a:lnTo>
                <a:lnTo>
                  <a:pt x="0" y="69666"/>
                </a:lnTo>
                <a:lnTo>
                  <a:pt x="773" y="85708"/>
                </a:lnTo>
                <a:lnTo>
                  <a:pt x="15224" y="125989"/>
                </a:lnTo>
                <a:lnTo>
                  <a:pt x="44302" y="153170"/>
                </a:lnTo>
                <a:lnTo>
                  <a:pt x="83415" y="165538"/>
                </a:lnTo>
                <a:lnTo>
                  <a:pt x="100931" y="164751"/>
                </a:lnTo>
                <a:lnTo>
                  <a:pt x="145572" y="152070"/>
                </a:lnTo>
                <a:lnTo>
                  <a:pt x="176235" y="126698"/>
                </a:lnTo>
                <a:lnTo>
                  <a:pt x="190199" y="92224"/>
                </a:lnTo>
                <a:lnTo>
                  <a:pt x="189215" y="77058"/>
                </a:lnTo>
                <a:lnTo>
                  <a:pt x="173865" y="38293"/>
                </a:lnTo>
                <a:lnTo>
                  <a:pt x="143449" y="11776"/>
                </a:lnTo>
                <a:lnTo>
                  <a:pt x="102505" y="266"/>
                </a:lnTo>
                <a:lnTo>
                  <a:pt x="94751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2819285" y="2884932"/>
            <a:ext cx="192024" cy="0"/>
          </a:xfrm>
          <a:custGeom>
            <a:avLst/>
            <a:gdLst/>
            <a:ahLst/>
            <a:cxnLst/>
            <a:rect l="l" t="t" r="r" b="b"/>
            <a:pathLst>
              <a:path w="192024" h="0">
                <a:moveTo>
                  <a:pt x="0" y="0"/>
                </a:moveTo>
                <a:lnTo>
                  <a:pt x="19202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2916440" y="2634996"/>
            <a:ext cx="0" cy="332993"/>
          </a:xfrm>
          <a:custGeom>
            <a:avLst/>
            <a:gdLst/>
            <a:ahLst/>
            <a:cxnLst/>
            <a:rect l="l" t="t" r="r" b="b"/>
            <a:pathLst>
              <a:path w="0" h="332993">
                <a:moveTo>
                  <a:pt x="0" y="0"/>
                </a:moveTo>
                <a:lnTo>
                  <a:pt x="0" y="332993"/>
                </a:lnTo>
              </a:path>
            </a:pathLst>
          </a:custGeom>
          <a:ln w="1498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2573159" y="2926842"/>
            <a:ext cx="241554" cy="172212"/>
          </a:xfrm>
          <a:custGeom>
            <a:avLst/>
            <a:gdLst/>
            <a:ahLst/>
            <a:cxnLst/>
            <a:rect l="l" t="t" r="r" b="b"/>
            <a:pathLst>
              <a:path w="241554" h="172212">
                <a:moveTo>
                  <a:pt x="182772" y="49430"/>
                </a:moveTo>
                <a:lnTo>
                  <a:pt x="175216" y="38748"/>
                </a:lnTo>
                <a:lnTo>
                  <a:pt x="0" y="161544"/>
                </a:lnTo>
                <a:lnTo>
                  <a:pt x="6858" y="172212"/>
                </a:lnTo>
                <a:lnTo>
                  <a:pt x="182772" y="49430"/>
                </a:lnTo>
                <a:close/>
              </a:path>
              <a:path w="241554" h="172212">
                <a:moveTo>
                  <a:pt x="241554" y="0"/>
                </a:moveTo>
                <a:lnTo>
                  <a:pt x="156972" y="12954"/>
                </a:lnTo>
                <a:lnTo>
                  <a:pt x="175216" y="38748"/>
                </a:lnTo>
                <a:lnTo>
                  <a:pt x="185928" y="31242"/>
                </a:lnTo>
                <a:lnTo>
                  <a:pt x="193548" y="41910"/>
                </a:lnTo>
                <a:lnTo>
                  <a:pt x="193548" y="64664"/>
                </a:lnTo>
                <a:lnTo>
                  <a:pt x="201168" y="75438"/>
                </a:lnTo>
                <a:lnTo>
                  <a:pt x="241554" y="0"/>
                </a:lnTo>
                <a:close/>
              </a:path>
              <a:path w="241554" h="172212">
                <a:moveTo>
                  <a:pt x="193548" y="41910"/>
                </a:moveTo>
                <a:lnTo>
                  <a:pt x="185928" y="31242"/>
                </a:lnTo>
                <a:lnTo>
                  <a:pt x="175216" y="38748"/>
                </a:lnTo>
                <a:lnTo>
                  <a:pt x="182772" y="49430"/>
                </a:lnTo>
                <a:lnTo>
                  <a:pt x="193548" y="41910"/>
                </a:lnTo>
                <a:close/>
              </a:path>
              <a:path w="241554" h="172212">
                <a:moveTo>
                  <a:pt x="193548" y="64664"/>
                </a:moveTo>
                <a:lnTo>
                  <a:pt x="193548" y="41910"/>
                </a:lnTo>
                <a:lnTo>
                  <a:pt x="182772" y="49430"/>
                </a:lnTo>
                <a:lnTo>
                  <a:pt x="193548" y="646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006737" y="2926842"/>
            <a:ext cx="241553" cy="172212"/>
          </a:xfrm>
          <a:custGeom>
            <a:avLst/>
            <a:gdLst/>
            <a:ahLst/>
            <a:cxnLst/>
            <a:rect l="l" t="t" r="r" b="b"/>
            <a:pathLst>
              <a:path w="241553" h="172212">
                <a:moveTo>
                  <a:pt x="84581" y="12954"/>
                </a:moveTo>
                <a:lnTo>
                  <a:pt x="0" y="0"/>
                </a:lnTo>
                <a:lnTo>
                  <a:pt x="40385" y="75438"/>
                </a:lnTo>
                <a:lnTo>
                  <a:pt x="48767" y="63587"/>
                </a:lnTo>
                <a:lnTo>
                  <a:pt x="48767" y="41910"/>
                </a:lnTo>
                <a:lnTo>
                  <a:pt x="55625" y="31242"/>
                </a:lnTo>
                <a:lnTo>
                  <a:pt x="66337" y="38748"/>
                </a:lnTo>
                <a:lnTo>
                  <a:pt x="84581" y="12954"/>
                </a:lnTo>
                <a:close/>
              </a:path>
              <a:path w="241553" h="172212">
                <a:moveTo>
                  <a:pt x="66337" y="38748"/>
                </a:moveTo>
                <a:lnTo>
                  <a:pt x="55625" y="31242"/>
                </a:lnTo>
                <a:lnTo>
                  <a:pt x="48767" y="41910"/>
                </a:lnTo>
                <a:lnTo>
                  <a:pt x="59019" y="49094"/>
                </a:lnTo>
                <a:lnTo>
                  <a:pt x="66337" y="38748"/>
                </a:lnTo>
                <a:close/>
              </a:path>
              <a:path w="241553" h="172212">
                <a:moveTo>
                  <a:pt x="59019" y="49094"/>
                </a:moveTo>
                <a:lnTo>
                  <a:pt x="48767" y="41910"/>
                </a:lnTo>
                <a:lnTo>
                  <a:pt x="48767" y="63587"/>
                </a:lnTo>
                <a:lnTo>
                  <a:pt x="59019" y="49094"/>
                </a:lnTo>
                <a:close/>
              </a:path>
              <a:path w="241553" h="172212">
                <a:moveTo>
                  <a:pt x="241553" y="161544"/>
                </a:moveTo>
                <a:lnTo>
                  <a:pt x="66337" y="38748"/>
                </a:lnTo>
                <a:lnTo>
                  <a:pt x="59019" y="49094"/>
                </a:lnTo>
                <a:lnTo>
                  <a:pt x="234695" y="172212"/>
                </a:lnTo>
                <a:lnTo>
                  <a:pt x="241553" y="1615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2871863" y="2967989"/>
            <a:ext cx="76200" cy="417575"/>
          </a:xfrm>
          <a:custGeom>
            <a:avLst/>
            <a:gdLst/>
            <a:ahLst/>
            <a:cxnLst/>
            <a:rect l="l" t="t" r="r" b="b"/>
            <a:pathLst>
              <a:path w="76200" h="417575">
                <a:moveTo>
                  <a:pt x="76200" y="76199"/>
                </a:moveTo>
                <a:lnTo>
                  <a:pt x="38100" y="0"/>
                </a:lnTo>
                <a:lnTo>
                  <a:pt x="0" y="76200"/>
                </a:lnTo>
                <a:lnTo>
                  <a:pt x="32004" y="76200"/>
                </a:lnTo>
                <a:lnTo>
                  <a:pt x="32004" y="64007"/>
                </a:lnTo>
                <a:lnTo>
                  <a:pt x="44196" y="64007"/>
                </a:lnTo>
                <a:lnTo>
                  <a:pt x="44196" y="76200"/>
                </a:lnTo>
                <a:lnTo>
                  <a:pt x="76200" y="76199"/>
                </a:lnTo>
                <a:close/>
              </a:path>
              <a:path w="76200" h="417575">
                <a:moveTo>
                  <a:pt x="44196" y="76200"/>
                </a:moveTo>
                <a:lnTo>
                  <a:pt x="44196" y="64007"/>
                </a:lnTo>
                <a:lnTo>
                  <a:pt x="32004" y="64007"/>
                </a:lnTo>
                <a:lnTo>
                  <a:pt x="32004" y="76200"/>
                </a:lnTo>
                <a:lnTo>
                  <a:pt x="44196" y="76200"/>
                </a:lnTo>
                <a:close/>
              </a:path>
              <a:path w="76200" h="417575">
                <a:moveTo>
                  <a:pt x="44196" y="417575"/>
                </a:moveTo>
                <a:lnTo>
                  <a:pt x="44196" y="76200"/>
                </a:lnTo>
                <a:lnTo>
                  <a:pt x="32004" y="76200"/>
                </a:lnTo>
                <a:lnTo>
                  <a:pt x="32004" y="417575"/>
                </a:lnTo>
                <a:lnTo>
                  <a:pt x="44196" y="417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2820546" y="4054488"/>
            <a:ext cx="190085" cy="166229"/>
          </a:xfrm>
          <a:custGeom>
            <a:avLst/>
            <a:gdLst/>
            <a:ahLst/>
            <a:cxnLst/>
            <a:rect l="l" t="t" r="r" b="b"/>
            <a:pathLst>
              <a:path w="190085" h="166229">
                <a:moveTo>
                  <a:pt x="94751" y="166229"/>
                </a:moveTo>
                <a:lnTo>
                  <a:pt x="50811" y="156922"/>
                </a:lnTo>
                <a:lnTo>
                  <a:pt x="17373" y="132135"/>
                </a:lnTo>
                <a:lnTo>
                  <a:pt x="0" y="96562"/>
                </a:lnTo>
                <a:lnTo>
                  <a:pt x="766" y="80562"/>
                </a:lnTo>
                <a:lnTo>
                  <a:pt x="15107" y="40182"/>
                </a:lnTo>
                <a:lnTo>
                  <a:pt x="43984" y="12698"/>
                </a:lnTo>
                <a:lnTo>
                  <a:pt x="82861" y="0"/>
                </a:lnTo>
                <a:lnTo>
                  <a:pt x="100400" y="775"/>
                </a:lnTo>
                <a:lnTo>
                  <a:pt x="145081" y="13470"/>
                </a:lnTo>
                <a:lnTo>
                  <a:pt x="175841" y="38825"/>
                </a:lnTo>
                <a:lnTo>
                  <a:pt x="190085" y="73119"/>
                </a:lnTo>
                <a:lnTo>
                  <a:pt x="189141" y="88438"/>
                </a:lnTo>
                <a:lnTo>
                  <a:pt x="174000" y="127494"/>
                </a:lnTo>
                <a:lnTo>
                  <a:pt x="143883" y="154181"/>
                </a:lnTo>
                <a:lnTo>
                  <a:pt x="103275" y="165906"/>
                </a:lnTo>
                <a:lnTo>
                  <a:pt x="94751" y="166229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2819285" y="4137659"/>
            <a:ext cx="192024" cy="0"/>
          </a:xfrm>
          <a:custGeom>
            <a:avLst/>
            <a:gdLst/>
            <a:ahLst/>
            <a:cxnLst/>
            <a:rect l="l" t="t" r="r" b="b"/>
            <a:pathLst>
              <a:path w="192024" h="0">
                <a:moveTo>
                  <a:pt x="0" y="0"/>
                </a:moveTo>
                <a:lnTo>
                  <a:pt x="19202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2916440" y="4053840"/>
            <a:ext cx="0" cy="333756"/>
          </a:xfrm>
          <a:custGeom>
            <a:avLst/>
            <a:gdLst/>
            <a:ahLst/>
            <a:cxnLst/>
            <a:rect l="l" t="t" r="r" b="b"/>
            <a:pathLst>
              <a:path w="0" h="333756">
                <a:moveTo>
                  <a:pt x="0" y="0"/>
                </a:moveTo>
                <a:lnTo>
                  <a:pt x="0" y="333756"/>
                </a:lnTo>
              </a:path>
            </a:pathLst>
          </a:custGeom>
          <a:ln w="1498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2573159" y="3923538"/>
            <a:ext cx="241553" cy="172212"/>
          </a:xfrm>
          <a:custGeom>
            <a:avLst/>
            <a:gdLst/>
            <a:ahLst/>
            <a:cxnLst/>
            <a:rect l="l" t="t" r="r" b="b"/>
            <a:pathLst>
              <a:path w="241553" h="172212">
                <a:moveTo>
                  <a:pt x="182772" y="122781"/>
                </a:moveTo>
                <a:lnTo>
                  <a:pt x="6857" y="0"/>
                </a:lnTo>
                <a:lnTo>
                  <a:pt x="0" y="10668"/>
                </a:lnTo>
                <a:lnTo>
                  <a:pt x="175216" y="133463"/>
                </a:lnTo>
                <a:lnTo>
                  <a:pt x="182772" y="122781"/>
                </a:lnTo>
                <a:close/>
              </a:path>
              <a:path w="241553" h="172212">
                <a:moveTo>
                  <a:pt x="193547" y="164859"/>
                </a:moveTo>
                <a:lnTo>
                  <a:pt x="193547" y="130301"/>
                </a:lnTo>
                <a:lnTo>
                  <a:pt x="185927" y="140970"/>
                </a:lnTo>
                <a:lnTo>
                  <a:pt x="175216" y="133463"/>
                </a:lnTo>
                <a:lnTo>
                  <a:pt x="156971" y="159258"/>
                </a:lnTo>
                <a:lnTo>
                  <a:pt x="193547" y="164859"/>
                </a:lnTo>
                <a:close/>
              </a:path>
              <a:path w="241553" h="172212">
                <a:moveTo>
                  <a:pt x="193547" y="130301"/>
                </a:moveTo>
                <a:lnTo>
                  <a:pt x="182772" y="122781"/>
                </a:lnTo>
                <a:lnTo>
                  <a:pt x="175216" y="133463"/>
                </a:lnTo>
                <a:lnTo>
                  <a:pt x="185927" y="140970"/>
                </a:lnTo>
                <a:lnTo>
                  <a:pt x="193547" y="130301"/>
                </a:lnTo>
                <a:close/>
              </a:path>
              <a:path w="241553" h="172212">
                <a:moveTo>
                  <a:pt x="241553" y="172211"/>
                </a:moveTo>
                <a:lnTo>
                  <a:pt x="201167" y="96773"/>
                </a:lnTo>
                <a:lnTo>
                  <a:pt x="182772" y="122781"/>
                </a:lnTo>
                <a:lnTo>
                  <a:pt x="193547" y="130301"/>
                </a:lnTo>
                <a:lnTo>
                  <a:pt x="193547" y="164859"/>
                </a:lnTo>
                <a:lnTo>
                  <a:pt x="241553" y="17221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006737" y="3923538"/>
            <a:ext cx="241554" cy="172212"/>
          </a:xfrm>
          <a:custGeom>
            <a:avLst/>
            <a:gdLst/>
            <a:ahLst/>
            <a:cxnLst/>
            <a:rect l="l" t="t" r="r" b="b"/>
            <a:pathLst>
              <a:path w="241554" h="172212">
                <a:moveTo>
                  <a:pt x="59019" y="123117"/>
                </a:moveTo>
                <a:lnTo>
                  <a:pt x="40386" y="96773"/>
                </a:lnTo>
                <a:lnTo>
                  <a:pt x="0" y="172211"/>
                </a:lnTo>
                <a:lnTo>
                  <a:pt x="48768" y="164743"/>
                </a:lnTo>
                <a:lnTo>
                  <a:pt x="48768" y="130301"/>
                </a:lnTo>
                <a:lnTo>
                  <a:pt x="59019" y="123117"/>
                </a:lnTo>
                <a:close/>
              </a:path>
              <a:path w="241554" h="172212">
                <a:moveTo>
                  <a:pt x="66337" y="133463"/>
                </a:moveTo>
                <a:lnTo>
                  <a:pt x="59019" y="123117"/>
                </a:lnTo>
                <a:lnTo>
                  <a:pt x="48768" y="130301"/>
                </a:lnTo>
                <a:lnTo>
                  <a:pt x="55626" y="140969"/>
                </a:lnTo>
                <a:lnTo>
                  <a:pt x="66337" y="133463"/>
                </a:lnTo>
                <a:close/>
              </a:path>
              <a:path w="241554" h="172212">
                <a:moveTo>
                  <a:pt x="84582" y="159257"/>
                </a:moveTo>
                <a:lnTo>
                  <a:pt x="66337" y="133463"/>
                </a:lnTo>
                <a:lnTo>
                  <a:pt x="55626" y="140969"/>
                </a:lnTo>
                <a:lnTo>
                  <a:pt x="48768" y="130301"/>
                </a:lnTo>
                <a:lnTo>
                  <a:pt x="48768" y="164743"/>
                </a:lnTo>
                <a:lnTo>
                  <a:pt x="84582" y="159257"/>
                </a:lnTo>
                <a:close/>
              </a:path>
              <a:path w="241554" h="172212">
                <a:moveTo>
                  <a:pt x="241554" y="10667"/>
                </a:moveTo>
                <a:lnTo>
                  <a:pt x="234696" y="0"/>
                </a:lnTo>
                <a:lnTo>
                  <a:pt x="59019" y="123117"/>
                </a:lnTo>
                <a:lnTo>
                  <a:pt x="66337" y="133463"/>
                </a:lnTo>
                <a:lnTo>
                  <a:pt x="241554" y="106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2917583" y="4387596"/>
            <a:ext cx="857250" cy="0"/>
          </a:xfrm>
          <a:custGeom>
            <a:avLst/>
            <a:gdLst/>
            <a:ahLst/>
            <a:cxnLst/>
            <a:rect l="l" t="t" r="r" b="b"/>
            <a:pathLst>
              <a:path w="857250" h="0">
                <a:moveTo>
                  <a:pt x="0" y="0"/>
                </a:moveTo>
                <a:lnTo>
                  <a:pt x="85725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2917583" y="2634995"/>
            <a:ext cx="857250" cy="0"/>
          </a:xfrm>
          <a:custGeom>
            <a:avLst/>
            <a:gdLst/>
            <a:ahLst/>
            <a:cxnLst/>
            <a:rect l="l" t="t" r="r" b="b"/>
            <a:pathLst>
              <a:path w="857250" h="0">
                <a:moveTo>
                  <a:pt x="0" y="0"/>
                </a:moveTo>
                <a:lnTo>
                  <a:pt x="85725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731179" y="2634995"/>
            <a:ext cx="75658" cy="665056"/>
          </a:xfrm>
          <a:custGeom>
            <a:avLst/>
            <a:gdLst/>
            <a:ahLst/>
            <a:cxnLst/>
            <a:rect l="l" t="t" r="r" b="b"/>
            <a:pathLst>
              <a:path w="75658" h="665056">
                <a:moveTo>
                  <a:pt x="75658" y="627126"/>
                </a:moveTo>
                <a:lnTo>
                  <a:pt x="46227" y="591578"/>
                </a:lnTo>
                <a:lnTo>
                  <a:pt x="29366" y="589942"/>
                </a:lnTo>
                <a:lnTo>
                  <a:pt x="17617" y="594998"/>
                </a:lnTo>
                <a:lnTo>
                  <a:pt x="8201" y="604159"/>
                </a:lnTo>
                <a:lnTo>
                  <a:pt x="2026" y="617062"/>
                </a:lnTo>
                <a:lnTo>
                  <a:pt x="0" y="633347"/>
                </a:lnTo>
                <a:lnTo>
                  <a:pt x="4699" y="645817"/>
                </a:lnTo>
                <a:lnTo>
                  <a:pt x="13618" y="655920"/>
                </a:lnTo>
                <a:lnTo>
                  <a:pt x="26021" y="662664"/>
                </a:lnTo>
                <a:lnTo>
                  <a:pt x="31461" y="663523"/>
                </a:lnTo>
                <a:lnTo>
                  <a:pt x="31461" y="627126"/>
                </a:lnTo>
                <a:lnTo>
                  <a:pt x="43654" y="627126"/>
                </a:lnTo>
                <a:lnTo>
                  <a:pt x="43654" y="664333"/>
                </a:lnTo>
                <a:lnTo>
                  <a:pt x="54822" y="661079"/>
                </a:lnTo>
                <a:lnTo>
                  <a:pt x="65759" y="652673"/>
                </a:lnTo>
                <a:lnTo>
                  <a:pt x="73023" y="640976"/>
                </a:lnTo>
                <a:lnTo>
                  <a:pt x="75658" y="627126"/>
                </a:lnTo>
                <a:close/>
              </a:path>
              <a:path w="75658" h="665056">
                <a:moveTo>
                  <a:pt x="43654" y="591328"/>
                </a:moveTo>
                <a:lnTo>
                  <a:pt x="43654" y="0"/>
                </a:lnTo>
                <a:lnTo>
                  <a:pt x="31461" y="0"/>
                </a:lnTo>
                <a:lnTo>
                  <a:pt x="31461" y="590145"/>
                </a:lnTo>
                <a:lnTo>
                  <a:pt x="43654" y="591328"/>
                </a:lnTo>
                <a:close/>
              </a:path>
              <a:path w="75658" h="665056">
                <a:moveTo>
                  <a:pt x="43654" y="664333"/>
                </a:moveTo>
                <a:lnTo>
                  <a:pt x="43654" y="627126"/>
                </a:lnTo>
                <a:lnTo>
                  <a:pt x="31461" y="627126"/>
                </a:lnTo>
                <a:lnTo>
                  <a:pt x="31461" y="663523"/>
                </a:lnTo>
                <a:lnTo>
                  <a:pt x="41171" y="665056"/>
                </a:lnTo>
                <a:lnTo>
                  <a:pt x="43654" y="664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730637" y="3724063"/>
            <a:ext cx="75693" cy="663532"/>
          </a:xfrm>
          <a:custGeom>
            <a:avLst/>
            <a:gdLst/>
            <a:ahLst/>
            <a:cxnLst/>
            <a:rect l="l" t="t" r="r" b="b"/>
            <a:pathLst>
              <a:path w="75693" h="663532">
                <a:moveTo>
                  <a:pt x="75693" y="31790"/>
                </a:moveTo>
                <a:lnTo>
                  <a:pt x="71158" y="19291"/>
                </a:lnTo>
                <a:lnTo>
                  <a:pt x="62403" y="9162"/>
                </a:lnTo>
                <a:lnTo>
                  <a:pt x="50021" y="2399"/>
                </a:lnTo>
                <a:lnTo>
                  <a:pt x="34602" y="0"/>
                </a:lnTo>
                <a:lnTo>
                  <a:pt x="21170" y="3977"/>
                </a:lnTo>
                <a:lnTo>
                  <a:pt x="10167" y="12383"/>
                </a:lnTo>
                <a:lnTo>
                  <a:pt x="2731" y="24080"/>
                </a:lnTo>
                <a:lnTo>
                  <a:pt x="0" y="37930"/>
                </a:lnTo>
                <a:lnTo>
                  <a:pt x="1360" y="47909"/>
                </a:lnTo>
                <a:lnTo>
                  <a:pt x="6953" y="59160"/>
                </a:lnTo>
                <a:lnTo>
                  <a:pt x="16558" y="67929"/>
                </a:lnTo>
                <a:lnTo>
                  <a:pt x="29836" y="73493"/>
                </a:lnTo>
                <a:lnTo>
                  <a:pt x="32003" y="73706"/>
                </a:lnTo>
                <a:lnTo>
                  <a:pt x="32003" y="37930"/>
                </a:lnTo>
                <a:lnTo>
                  <a:pt x="44196" y="37930"/>
                </a:lnTo>
                <a:lnTo>
                  <a:pt x="44196" y="74908"/>
                </a:lnTo>
                <a:lnTo>
                  <a:pt x="46450" y="75131"/>
                </a:lnTo>
                <a:lnTo>
                  <a:pt x="58334" y="70092"/>
                </a:lnTo>
                <a:lnTo>
                  <a:pt x="67683" y="60944"/>
                </a:lnTo>
                <a:lnTo>
                  <a:pt x="73726" y="48054"/>
                </a:lnTo>
                <a:lnTo>
                  <a:pt x="75693" y="31790"/>
                </a:lnTo>
                <a:close/>
              </a:path>
              <a:path w="75693" h="663532">
                <a:moveTo>
                  <a:pt x="44196" y="74908"/>
                </a:moveTo>
                <a:lnTo>
                  <a:pt x="44196" y="37930"/>
                </a:lnTo>
                <a:lnTo>
                  <a:pt x="32003" y="37930"/>
                </a:lnTo>
                <a:lnTo>
                  <a:pt x="32003" y="73706"/>
                </a:lnTo>
                <a:lnTo>
                  <a:pt x="44196" y="74908"/>
                </a:lnTo>
                <a:close/>
              </a:path>
              <a:path w="75693" h="663532">
                <a:moveTo>
                  <a:pt x="44196" y="663532"/>
                </a:moveTo>
                <a:lnTo>
                  <a:pt x="44196" y="74908"/>
                </a:lnTo>
                <a:lnTo>
                  <a:pt x="32003" y="73706"/>
                </a:lnTo>
                <a:lnTo>
                  <a:pt x="32003" y="663532"/>
                </a:lnTo>
                <a:lnTo>
                  <a:pt x="44196" y="6635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4054487" y="3505200"/>
            <a:ext cx="524256" cy="44195"/>
          </a:xfrm>
          <a:custGeom>
            <a:avLst/>
            <a:gdLst/>
            <a:ahLst/>
            <a:cxnLst/>
            <a:rect l="l" t="t" r="r" b="b"/>
            <a:pathLst>
              <a:path w="524256" h="44195">
                <a:moveTo>
                  <a:pt x="473202" y="6095"/>
                </a:moveTo>
                <a:lnTo>
                  <a:pt x="469178" y="0"/>
                </a:lnTo>
                <a:lnTo>
                  <a:pt x="0" y="0"/>
                </a:lnTo>
                <a:lnTo>
                  <a:pt x="0" y="12191"/>
                </a:lnTo>
                <a:lnTo>
                  <a:pt x="469178" y="12191"/>
                </a:lnTo>
                <a:lnTo>
                  <a:pt x="473202" y="6095"/>
                </a:lnTo>
                <a:close/>
              </a:path>
              <a:path w="524256" h="44195">
                <a:moveTo>
                  <a:pt x="524256" y="6095"/>
                </a:moveTo>
                <a:lnTo>
                  <a:pt x="448056" y="-32004"/>
                </a:lnTo>
                <a:lnTo>
                  <a:pt x="469178" y="0"/>
                </a:lnTo>
                <a:lnTo>
                  <a:pt x="473201" y="0"/>
                </a:lnTo>
                <a:lnTo>
                  <a:pt x="473201" y="31622"/>
                </a:lnTo>
                <a:lnTo>
                  <a:pt x="524256" y="6095"/>
                </a:lnTo>
                <a:close/>
              </a:path>
              <a:path w="524256" h="44195">
                <a:moveTo>
                  <a:pt x="473201" y="31622"/>
                </a:moveTo>
                <a:lnTo>
                  <a:pt x="473201" y="12191"/>
                </a:lnTo>
                <a:lnTo>
                  <a:pt x="469178" y="12191"/>
                </a:lnTo>
                <a:lnTo>
                  <a:pt x="448056" y="44195"/>
                </a:lnTo>
                <a:lnTo>
                  <a:pt x="473201" y="31622"/>
                </a:lnTo>
                <a:close/>
              </a:path>
              <a:path w="524256" h="44195">
                <a:moveTo>
                  <a:pt x="473201" y="12191"/>
                </a:moveTo>
                <a:lnTo>
                  <a:pt x="473202" y="6095"/>
                </a:lnTo>
                <a:lnTo>
                  <a:pt x="469178" y="12191"/>
                </a:lnTo>
                <a:lnTo>
                  <a:pt x="473201" y="12191"/>
                </a:lnTo>
                <a:close/>
              </a:path>
              <a:path w="524256" h="44195">
                <a:moveTo>
                  <a:pt x="473202" y="6095"/>
                </a:moveTo>
                <a:lnTo>
                  <a:pt x="473201" y="0"/>
                </a:lnTo>
                <a:lnTo>
                  <a:pt x="469178" y="0"/>
                </a:lnTo>
                <a:lnTo>
                  <a:pt x="473202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626243" y="3303270"/>
            <a:ext cx="456632" cy="236554"/>
          </a:xfrm>
          <a:custGeom>
            <a:avLst/>
            <a:gdLst/>
            <a:ahLst/>
            <a:cxnLst/>
            <a:rect l="l" t="t" r="r" b="b"/>
            <a:pathLst>
              <a:path w="456632" h="236554">
                <a:moveTo>
                  <a:pt x="147066" y="23621"/>
                </a:moveTo>
                <a:lnTo>
                  <a:pt x="0" y="0"/>
                </a:lnTo>
                <a:lnTo>
                  <a:pt x="70866" y="65452"/>
                </a:lnTo>
                <a:lnTo>
                  <a:pt x="70866" y="50291"/>
                </a:lnTo>
                <a:lnTo>
                  <a:pt x="83058" y="24383"/>
                </a:lnTo>
                <a:lnTo>
                  <a:pt x="100314" y="32769"/>
                </a:lnTo>
                <a:lnTo>
                  <a:pt x="147066" y="23621"/>
                </a:lnTo>
                <a:close/>
              </a:path>
              <a:path w="456632" h="236554">
                <a:moveTo>
                  <a:pt x="87807" y="58523"/>
                </a:moveTo>
                <a:lnTo>
                  <a:pt x="76962" y="37337"/>
                </a:lnTo>
                <a:lnTo>
                  <a:pt x="70866" y="50291"/>
                </a:lnTo>
                <a:lnTo>
                  <a:pt x="87807" y="58523"/>
                </a:lnTo>
                <a:close/>
              </a:path>
              <a:path w="456632" h="236554">
                <a:moveTo>
                  <a:pt x="109728" y="101345"/>
                </a:moveTo>
                <a:lnTo>
                  <a:pt x="87807" y="58523"/>
                </a:lnTo>
                <a:lnTo>
                  <a:pt x="70866" y="50291"/>
                </a:lnTo>
                <a:lnTo>
                  <a:pt x="70866" y="65452"/>
                </a:lnTo>
                <a:lnTo>
                  <a:pt x="109728" y="101345"/>
                </a:lnTo>
                <a:close/>
              </a:path>
              <a:path w="456632" h="236554">
                <a:moveTo>
                  <a:pt x="100314" y="32769"/>
                </a:moveTo>
                <a:lnTo>
                  <a:pt x="83058" y="24383"/>
                </a:lnTo>
                <a:lnTo>
                  <a:pt x="76962" y="37337"/>
                </a:lnTo>
                <a:lnTo>
                  <a:pt x="100314" y="32769"/>
                </a:lnTo>
                <a:close/>
              </a:path>
              <a:path w="456632" h="236554">
                <a:moveTo>
                  <a:pt x="414322" y="185345"/>
                </a:moveTo>
                <a:lnTo>
                  <a:pt x="100314" y="32769"/>
                </a:lnTo>
                <a:lnTo>
                  <a:pt x="76962" y="37337"/>
                </a:lnTo>
                <a:lnTo>
                  <a:pt x="87807" y="58523"/>
                </a:lnTo>
                <a:lnTo>
                  <a:pt x="399651" y="210049"/>
                </a:lnTo>
                <a:lnTo>
                  <a:pt x="399651" y="205464"/>
                </a:lnTo>
                <a:lnTo>
                  <a:pt x="407297" y="191717"/>
                </a:lnTo>
                <a:lnTo>
                  <a:pt x="414322" y="185345"/>
                </a:lnTo>
                <a:close/>
              </a:path>
              <a:path w="456632" h="236554">
                <a:moveTo>
                  <a:pt x="434340" y="195071"/>
                </a:moveTo>
                <a:lnTo>
                  <a:pt x="414322" y="185345"/>
                </a:lnTo>
                <a:lnTo>
                  <a:pt x="407297" y="191717"/>
                </a:lnTo>
                <a:lnTo>
                  <a:pt x="399651" y="205464"/>
                </a:lnTo>
                <a:lnTo>
                  <a:pt x="400318" y="210372"/>
                </a:lnTo>
                <a:lnTo>
                  <a:pt x="422148" y="220979"/>
                </a:lnTo>
                <a:lnTo>
                  <a:pt x="434340" y="195071"/>
                </a:lnTo>
                <a:close/>
              </a:path>
              <a:path w="456632" h="236554">
                <a:moveTo>
                  <a:pt x="400318" y="210372"/>
                </a:moveTo>
                <a:lnTo>
                  <a:pt x="399651" y="205464"/>
                </a:lnTo>
                <a:lnTo>
                  <a:pt x="399651" y="210049"/>
                </a:lnTo>
                <a:lnTo>
                  <a:pt x="400318" y="210372"/>
                </a:lnTo>
                <a:close/>
              </a:path>
              <a:path w="456632" h="236554">
                <a:moveTo>
                  <a:pt x="434340" y="234914"/>
                </a:moveTo>
                <a:lnTo>
                  <a:pt x="434340" y="195071"/>
                </a:lnTo>
                <a:lnTo>
                  <a:pt x="422148" y="220979"/>
                </a:lnTo>
                <a:lnTo>
                  <a:pt x="400318" y="210372"/>
                </a:lnTo>
                <a:lnTo>
                  <a:pt x="401195" y="216835"/>
                </a:lnTo>
                <a:lnTo>
                  <a:pt x="407492" y="227124"/>
                </a:lnTo>
                <a:lnTo>
                  <a:pt x="418300" y="234929"/>
                </a:lnTo>
                <a:lnTo>
                  <a:pt x="428671" y="236554"/>
                </a:lnTo>
                <a:lnTo>
                  <a:pt x="434340" y="234914"/>
                </a:lnTo>
                <a:close/>
              </a:path>
              <a:path w="456632" h="236554">
                <a:moveTo>
                  <a:pt x="456632" y="212491"/>
                </a:moveTo>
                <a:lnTo>
                  <a:pt x="426923" y="179654"/>
                </a:lnTo>
                <a:lnTo>
                  <a:pt x="416649" y="183234"/>
                </a:lnTo>
                <a:lnTo>
                  <a:pt x="414322" y="185345"/>
                </a:lnTo>
                <a:lnTo>
                  <a:pt x="434340" y="195071"/>
                </a:lnTo>
                <a:lnTo>
                  <a:pt x="434340" y="234914"/>
                </a:lnTo>
                <a:lnTo>
                  <a:pt x="439152" y="233523"/>
                </a:lnTo>
                <a:lnTo>
                  <a:pt x="448790" y="225585"/>
                </a:lnTo>
                <a:lnTo>
                  <a:pt x="456632" y="2124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3904169" y="3303270"/>
            <a:ext cx="137364" cy="416051"/>
          </a:xfrm>
          <a:custGeom>
            <a:avLst/>
            <a:gdLst/>
            <a:ahLst/>
            <a:cxnLst/>
            <a:rect l="l" t="t" r="r" b="b"/>
            <a:pathLst>
              <a:path w="137364" h="416051">
                <a:moveTo>
                  <a:pt x="112935" y="45023"/>
                </a:moveTo>
                <a:lnTo>
                  <a:pt x="76692" y="57197"/>
                </a:lnTo>
                <a:lnTo>
                  <a:pt x="43136" y="85862"/>
                </a:lnTo>
                <a:lnTo>
                  <a:pt x="19169" y="122272"/>
                </a:lnTo>
                <a:lnTo>
                  <a:pt x="4790" y="163850"/>
                </a:lnTo>
                <a:lnTo>
                  <a:pt x="0" y="207968"/>
                </a:lnTo>
                <a:lnTo>
                  <a:pt x="1199" y="230225"/>
                </a:lnTo>
                <a:lnTo>
                  <a:pt x="4796" y="252145"/>
                </a:lnTo>
                <a:lnTo>
                  <a:pt x="10789" y="273418"/>
                </a:lnTo>
                <a:lnTo>
                  <a:pt x="12396" y="277309"/>
                </a:lnTo>
                <a:lnTo>
                  <a:pt x="12396" y="199643"/>
                </a:lnTo>
                <a:lnTo>
                  <a:pt x="13158" y="191261"/>
                </a:lnTo>
                <a:lnTo>
                  <a:pt x="13158" y="192023"/>
                </a:lnTo>
                <a:lnTo>
                  <a:pt x="14640" y="179446"/>
                </a:lnTo>
                <a:lnTo>
                  <a:pt x="17067" y="166808"/>
                </a:lnTo>
                <a:lnTo>
                  <a:pt x="19999" y="154987"/>
                </a:lnTo>
                <a:lnTo>
                  <a:pt x="23881" y="143299"/>
                </a:lnTo>
                <a:lnTo>
                  <a:pt x="29160" y="131063"/>
                </a:lnTo>
                <a:lnTo>
                  <a:pt x="32208" y="124205"/>
                </a:lnTo>
                <a:lnTo>
                  <a:pt x="32208" y="124967"/>
                </a:lnTo>
                <a:lnTo>
                  <a:pt x="36018" y="118109"/>
                </a:lnTo>
                <a:lnTo>
                  <a:pt x="43638" y="106333"/>
                </a:lnTo>
                <a:lnTo>
                  <a:pt x="43638" y="105917"/>
                </a:lnTo>
                <a:lnTo>
                  <a:pt x="46686" y="102166"/>
                </a:lnTo>
                <a:lnTo>
                  <a:pt x="46686" y="96773"/>
                </a:lnTo>
                <a:lnTo>
                  <a:pt x="47448" y="92963"/>
                </a:lnTo>
                <a:lnTo>
                  <a:pt x="50496" y="90677"/>
                </a:lnTo>
                <a:lnTo>
                  <a:pt x="112935" y="45023"/>
                </a:lnTo>
                <a:close/>
              </a:path>
              <a:path w="137364" h="416051">
                <a:moveTo>
                  <a:pt x="44400" y="310895"/>
                </a:moveTo>
                <a:lnTo>
                  <a:pt x="36018" y="297941"/>
                </a:lnTo>
                <a:lnTo>
                  <a:pt x="32208" y="291083"/>
                </a:lnTo>
                <a:lnTo>
                  <a:pt x="32208" y="291845"/>
                </a:lnTo>
                <a:lnTo>
                  <a:pt x="29160" y="284987"/>
                </a:lnTo>
                <a:lnTo>
                  <a:pt x="26112" y="277367"/>
                </a:lnTo>
                <a:lnTo>
                  <a:pt x="26112" y="278129"/>
                </a:lnTo>
                <a:lnTo>
                  <a:pt x="23064" y="270509"/>
                </a:lnTo>
                <a:lnTo>
                  <a:pt x="20778" y="262889"/>
                </a:lnTo>
                <a:lnTo>
                  <a:pt x="20778" y="263651"/>
                </a:lnTo>
                <a:lnTo>
                  <a:pt x="18492" y="256031"/>
                </a:lnTo>
                <a:lnTo>
                  <a:pt x="16968" y="248411"/>
                </a:lnTo>
                <a:lnTo>
                  <a:pt x="15444" y="240029"/>
                </a:lnTo>
                <a:lnTo>
                  <a:pt x="15444" y="240791"/>
                </a:lnTo>
                <a:lnTo>
                  <a:pt x="13920" y="232409"/>
                </a:lnTo>
                <a:lnTo>
                  <a:pt x="13158" y="224027"/>
                </a:lnTo>
                <a:lnTo>
                  <a:pt x="13158" y="224789"/>
                </a:lnTo>
                <a:lnTo>
                  <a:pt x="12396" y="216407"/>
                </a:lnTo>
                <a:lnTo>
                  <a:pt x="12396" y="277309"/>
                </a:lnTo>
                <a:lnTo>
                  <a:pt x="19179" y="293723"/>
                </a:lnTo>
                <a:lnTo>
                  <a:pt x="29965" y="312738"/>
                </a:lnTo>
                <a:lnTo>
                  <a:pt x="43147" y="330142"/>
                </a:lnTo>
                <a:lnTo>
                  <a:pt x="43638" y="330630"/>
                </a:lnTo>
                <a:lnTo>
                  <a:pt x="43638" y="310133"/>
                </a:lnTo>
                <a:lnTo>
                  <a:pt x="44400" y="310895"/>
                </a:lnTo>
                <a:close/>
              </a:path>
              <a:path w="137364" h="416051">
                <a:moveTo>
                  <a:pt x="137364" y="42671"/>
                </a:moveTo>
                <a:lnTo>
                  <a:pt x="47448" y="1523"/>
                </a:lnTo>
                <a:lnTo>
                  <a:pt x="44400" y="0"/>
                </a:lnTo>
                <a:lnTo>
                  <a:pt x="40590" y="1523"/>
                </a:lnTo>
                <a:lnTo>
                  <a:pt x="37542" y="7619"/>
                </a:lnTo>
                <a:lnTo>
                  <a:pt x="39066" y="11429"/>
                </a:lnTo>
                <a:lnTo>
                  <a:pt x="42114" y="12953"/>
                </a:lnTo>
                <a:lnTo>
                  <a:pt x="108105" y="42836"/>
                </a:lnTo>
                <a:lnTo>
                  <a:pt x="119838" y="38861"/>
                </a:lnTo>
                <a:lnTo>
                  <a:pt x="123648" y="37337"/>
                </a:lnTo>
                <a:lnTo>
                  <a:pt x="126696" y="50291"/>
                </a:lnTo>
                <a:lnTo>
                  <a:pt x="126696" y="50495"/>
                </a:lnTo>
                <a:lnTo>
                  <a:pt x="137364" y="42671"/>
                </a:lnTo>
                <a:close/>
              </a:path>
              <a:path w="137364" h="416051">
                <a:moveTo>
                  <a:pt x="126696" y="378261"/>
                </a:moveTo>
                <a:lnTo>
                  <a:pt x="126696" y="365759"/>
                </a:lnTo>
                <a:lnTo>
                  <a:pt x="123648" y="377951"/>
                </a:lnTo>
                <a:lnTo>
                  <a:pt x="119838" y="377189"/>
                </a:lnTo>
                <a:lnTo>
                  <a:pt x="107940" y="373148"/>
                </a:lnTo>
                <a:lnTo>
                  <a:pt x="42114" y="402335"/>
                </a:lnTo>
                <a:lnTo>
                  <a:pt x="39066" y="403859"/>
                </a:lnTo>
                <a:lnTo>
                  <a:pt x="37542" y="407669"/>
                </a:lnTo>
                <a:lnTo>
                  <a:pt x="39066" y="410717"/>
                </a:lnTo>
                <a:lnTo>
                  <a:pt x="40590" y="414527"/>
                </a:lnTo>
                <a:lnTo>
                  <a:pt x="44400" y="416051"/>
                </a:lnTo>
                <a:lnTo>
                  <a:pt x="47448" y="414527"/>
                </a:lnTo>
                <a:lnTo>
                  <a:pt x="126696" y="378261"/>
                </a:lnTo>
                <a:close/>
              </a:path>
              <a:path w="137364" h="416051">
                <a:moveTo>
                  <a:pt x="44400" y="105155"/>
                </a:moveTo>
                <a:lnTo>
                  <a:pt x="43638" y="105917"/>
                </a:lnTo>
                <a:lnTo>
                  <a:pt x="43638" y="106333"/>
                </a:lnTo>
                <a:lnTo>
                  <a:pt x="44400" y="105155"/>
                </a:lnTo>
                <a:close/>
              </a:path>
              <a:path w="137364" h="416051">
                <a:moveTo>
                  <a:pt x="48789" y="316473"/>
                </a:moveTo>
                <a:lnTo>
                  <a:pt x="43638" y="310133"/>
                </a:lnTo>
                <a:lnTo>
                  <a:pt x="43638" y="330630"/>
                </a:lnTo>
                <a:lnTo>
                  <a:pt x="46686" y="333657"/>
                </a:lnTo>
                <a:lnTo>
                  <a:pt x="46686" y="319277"/>
                </a:lnTo>
                <a:lnTo>
                  <a:pt x="48789" y="316473"/>
                </a:lnTo>
                <a:close/>
              </a:path>
              <a:path w="137364" h="416051">
                <a:moveTo>
                  <a:pt x="122886" y="51053"/>
                </a:moveTo>
                <a:lnTo>
                  <a:pt x="122886" y="49529"/>
                </a:lnTo>
                <a:lnTo>
                  <a:pt x="112935" y="45023"/>
                </a:lnTo>
                <a:lnTo>
                  <a:pt x="50496" y="90677"/>
                </a:lnTo>
                <a:lnTo>
                  <a:pt x="47448" y="92963"/>
                </a:lnTo>
                <a:lnTo>
                  <a:pt x="46686" y="96773"/>
                </a:lnTo>
                <a:lnTo>
                  <a:pt x="48789" y="99578"/>
                </a:lnTo>
                <a:lnTo>
                  <a:pt x="52782" y="94663"/>
                </a:lnTo>
                <a:lnTo>
                  <a:pt x="52782" y="94487"/>
                </a:lnTo>
                <a:lnTo>
                  <a:pt x="58116" y="89153"/>
                </a:lnTo>
                <a:lnTo>
                  <a:pt x="62688" y="83819"/>
                </a:lnTo>
                <a:lnTo>
                  <a:pt x="73356" y="74675"/>
                </a:lnTo>
                <a:lnTo>
                  <a:pt x="78690" y="71342"/>
                </a:lnTo>
                <a:lnTo>
                  <a:pt x="78690" y="70865"/>
                </a:lnTo>
                <a:lnTo>
                  <a:pt x="90882" y="63245"/>
                </a:lnTo>
                <a:lnTo>
                  <a:pt x="103074" y="57149"/>
                </a:lnTo>
                <a:lnTo>
                  <a:pt x="109170" y="55117"/>
                </a:lnTo>
                <a:lnTo>
                  <a:pt x="109170" y="54863"/>
                </a:lnTo>
                <a:lnTo>
                  <a:pt x="116028" y="52577"/>
                </a:lnTo>
                <a:lnTo>
                  <a:pt x="122886" y="51053"/>
                </a:lnTo>
                <a:close/>
              </a:path>
              <a:path w="137364" h="416051">
                <a:moveTo>
                  <a:pt x="48789" y="99578"/>
                </a:moveTo>
                <a:lnTo>
                  <a:pt x="46686" y="96773"/>
                </a:lnTo>
                <a:lnTo>
                  <a:pt x="46686" y="102166"/>
                </a:lnTo>
                <a:lnTo>
                  <a:pt x="48789" y="99578"/>
                </a:lnTo>
                <a:close/>
              </a:path>
              <a:path w="137364" h="416051">
                <a:moveTo>
                  <a:pt x="53544" y="322325"/>
                </a:moveTo>
                <a:lnTo>
                  <a:pt x="48789" y="316473"/>
                </a:lnTo>
                <a:lnTo>
                  <a:pt x="46686" y="319277"/>
                </a:lnTo>
                <a:lnTo>
                  <a:pt x="47448" y="323087"/>
                </a:lnTo>
                <a:lnTo>
                  <a:pt x="50496" y="325373"/>
                </a:lnTo>
                <a:lnTo>
                  <a:pt x="52782" y="327045"/>
                </a:lnTo>
                <a:lnTo>
                  <a:pt x="52782" y="321563"/>
                </a:lnTo>
                <a:lnTo>
                  <a:pt x="53544" y="322325"/>
                </a:lnTo>
                <a:close/>
              </a:path>
              <a:path w="137364" h="416051">
                <a:moveTo>
                  <a:pt x="112855" y="370969"/>
                </a:moveTo>
                <a:lnTo>
                  <a:pt x="50496" y="325373"/>
                </a:lnTo>
                <a:lnTo>
                  <a:pt x="47448" y="323087"/>
                </a:lnTo>
                <a:lnTo>
                  <a:pt x="46686" y="319277"/>
                </a:lnTo>
                <a:lnTo>
                  <a:pt x="46686" y="333657"/>
                </a:lnTo>
                <a:lnTo>
                  <a:pt x="58726" y="345611"/>
                </a:lnTo>
                <a:lnTo>
                  <a:pt x="76700" y="358823"/>
                </a:lnTo>
                <a:lnTo>
                  <a:pt x="97071" y="369457"/>
                </a:lnTo>
                <a:lnTo>
                  <a:pt x="107940" y="373148"/>
                </a:lnTo>
                <a:lnTo>
                  <a:pt x="112855" y="370969"/>
                </a:lnTo>
                <a:close/>
              </a:path>
              <a:path w="137364" h="416051">
                <a:moveTo>
                  <a:pt x="79452" y="85140"/>
                </a:moveTo>
                <a:lnTo>
                  <a:pt x="79452" y="70865"/>
                </a:lnTo>
                <a:lnTo>
                  <a:pt x="73356" y="74675"/>
                </a:lnTo>
                <a:lnTo>
                  <a:pt x="62688" y="83819"/>
                </a:lnTo>
                <a:lnTo>
                  <a:pt x="58116" y="89153"/>
                </a:lnTo>
                <a:lnTo>
                  <a:pt x="53544" y="93725"/>
                </a:lnTo>
                <a:lnTo>
                  <a:pt x="48789" y="99578"/>
                </a:lnTo>
                <a:lnTo>
                  <a:pt x="48972" y="99821"/>
                </a:lnTo>
                <a:lnTo>
                  <a:pt x="50496" y="102107"/>
                </a:lnTo>
                <a:lnTo>
                  <a:pt x="55068" y="102869"/>
                </a:lnTo>
                <a:lnTo>
                  <a:pt x="57354" y="101345"/>
                </a:lnTo>
                <a:lnTo>
                  <a:pt x="79452" y="85140"/>
                </a:lnTo>
                <a:close/>
              </a:path>
              <a:path w="137364" h="416051">
                <a:moveTo>
                  <a:pt x="137364" y="373379"/>
                </a:moveTo>
                <a:lnTo>
                  <a:pt x="57354" y="314705"/>
                </a:lnTo>
                <a:lnTo>
                  <a:pt x="55068" y="313181"/>
                </a:lnTo>
                <a:lnTo>
                  <a:pt x="51258" y="313181"/>
                </a:lnTo>
                <a:lnTo>
                  <a:pt x="48789" y="316473"/>
                </a:lnTo>
                <a:lnTo>
                  <a:pt x="53544" y="322325"/>
                </a:lnTo>
                <a:lnTo>
                  <a:pt x="58116" y="326897"/>
                </a:lnTo>
                <a:lnTo>
                  <a:pt x="62688" y="332231"/>
                </a:lnTo>
                <a:lnTo>
                  <a:pt x="73356" y="341375"/>
                </a:lnTo>
                <a:lnTo>
                  <a:pt x="79452" y="345185"/>
                </a:lnTo>
                <a:lnTo>
                  <a:pt x="79452" y="345662"/>
                </a:lnTo>
                <a:lnTo>
                  <a:pt x="90882" y="352805"/>
                </a:lnTo>
                <a:lnTo>
                  <a:pt x="103074" y="358901"/>
                </a:lnTo>
                <a:lnTo>
                  <a:pt x="109932" y="361187"/>
                </a:lnTo>
                <a:lnTo>
                  <a:pt x="109932" y="361441"/>
                </a:lnTo>
                <a:lnTo>
                  <a:pt x="116028" y="363473"/>
                </a:lnTo>
                <a:lnTo>
                  <a:pt x="122886" y="364997"/>
                </a:lnTo>
                <a:lnTo>
                  <a:pt x="126696" y="365759"/>
                </a:lnTo>
                <a:lnTo>
                  <a:pt x="126696" y="378261"/>
                </a:lnTo>
                <a:lnTo>
                  <a:pt x="137364" y="373379"/>
                </a:lnTo>
                <a:close/>
              </a:path>
              <a:path w="137364" h="416051">
                <a:moveTo>
                  <a:pt x="53544" y="93725"/>
                </a:moveTo>
                <a:lnTo>
                  <a:pt x="52782" y="94487"/>
                </a:lnTo>
                <a:lnTo>
                  <a:pt x="52782" y="94663"/>
                </a:lnTo>
                <a:lnTo>
                  <a:pt x="53544" y="93725"/>
                </a:lnTo>
                <a:close/>
              </a:path>
              <a:path w="137364" h="416051">
                <a:moveTo>
                  <a:pt x="79452" y="345185"/>
                </a:moveTo>
                <a:lnTo>
                  <a:pt x="73356" y="341375"/>
                </a:lnTo>
                <a:lnTo>
                  <a:pt x="62688" y="332231"/>
                </a:lnTo>
                <a:lnTo>
                  <a:pt x="58116" y="326897"/>
                </a:lnTo>
                <a:lnTo>
                  <a:pt x="52782" y="321563"/>
                </a:lnTo>
                <a:lnTo>
                  <a:pt x="52782" y="327045"/>
                </a:lnTo>
                <a:lnTo>
                  <a:pt x="78690" y="345988"/>
                </a:lnTo>
                <a:lnTo>
                  <a:pt x="78690" y="345185"/>
                </a:lnTo>
                <a:lnTo>
                  <a:pt x="79452" y="345185"/>
                </a:lnTo>
                <a:close/>
              </a:path>
              <a:path w="137364" h="416051">
                <a:moveTo>
                  <a:pt x="109932" y="62788"/>
                </a:moveTo>
                <a:lnTo>
                  <a:pt x="109932" y="54863"/>
                </a:lnTo>
                <a:lnTo>
                  <a:pt x="103074" y="57149"/>
                </a:lnTo>
                <a:lnTo>
                  <a:pt x="90882" y="63245"/>
                </a:lnTo>
                <a:lnTo>
                  <a:pt x="78690" y="70865"/>
                </a:lnTo>
                <a:lnTo>
                  <a:pt x="79452" y="70865"/>
                </a:lnTo>
                <a:lnTo>
                  <a:pt x="79452" y="85140"/>
                </a:lnTo>
                <a:lnTo>
                  <a:pt x="109932" y="62788"/>
                </a:lnTo>
                <a:close/>
              </a:path>
              <a:path w="137364" h="416051">
                <a:moveTo>
                  <a:pt x="79452" y="70865"/>
                </a:moveTo>
                <a:lnTo>
                  <a:pt x="78690" y="70865"/>
                </a:lnTo>
                <a:lnTo>
                  <a:pt x="78690" y="71342"/>
                </a:lnTo>
                <a:lnTo>
                  <a:pt x="79452" y="70865"/>
                </a:lnTo>
                <a:close/>
              </a:path>
              <a:path w="137364" h="416051">
                <a:moveTo>
                  <a:pt x="79452" y="345662"/>
                </a:moveTo>
                <a:lnTo>
                  <a:pt x="79452" y="345185"/>
                </a:lnTo>
                <a:lnTo>
                  <a:pt x="78690" y="345185"/>
                </a:lnTo>
                <a:lnTo>
                  <a:pt x="79452" y="345662"/>
                </a:lnTo>
                <a:close/>
              </a:path>
              <a:path w="137364" h="416051">
                <a:moveTo>
                  <a:pt x="109932" y="361187"/>
                </a:moveTo>
                <a:lnTo>
                  <a:pt x="103074" y="358901"/>
                </a:lnTo>
                <a:lnTo>
                  <a:pt x="90882" y="352805"/>
                </a:lnTo>
                <a:lnTo>
                  <a:pt x="78690" y="345185"/>
                </a:lnTo>
                <a:lnTo>
                  <a:pt x="78690" y="345988"/>
                </a:lnTo>
                <a:lnTo>
                  <a:pt x="109170" y="368275"/>
                </a:lnTo>
                <a:lnTo>
                  <a:pt x="109170" y="361187"/>
                </a:lnTo>
                <a:lnTo>
                  <a:pt x="109932" y="361187"/>
                </a:lnTo>
                <a:close/>
              </a:path>
              <a:path w="137364" h="416051">
                <a:moveTo>
                  <a:pt x="122886" y="377799"/>
                </a:moveTo>
                <a:lnTo>
                  <a:pt x="122886" y="366521"/>
                </a:lnTo>
                <a:lnTo>
                  <a:pt x="121362" y="377189"/>
                </a:lnTo>
                <a:lnTo>
                  <a:pt x="112855" y="370969"/>
                </a:lnTo>
                <a:lnTo>
                  <a:pt x="107940" y="373148"/>
                </a:lnTo>
                <a:lnTo>
                  <a:pt x="119838" y="377189"/>
                </a:lnTo>
                <a:lnTo>
                  <a:pt x="122886" y="377799"/>
                </a:lnTo>
                <a:close/>
              </a:path>
              <a:path w="137364" h="416051">
                <a:moveTo>
                  <a:pt x="126696" y="50291"/>
                </a:moveTo>
                <a:lnTo>
                  <a:pt x="123648" y="37337"/>
                </a:lnTo>
                <a:lnTo>
                  <a:pt x="119838" y="38861"/>
                </a:lnTo>
                <a:lnTo>
                  <a:pt x="108105" y="42836"/>
                </a:lnTo>
                <a:lnTo>
                  <a:pt x="112935" y="45023"/>
                </a:lnTo>
                <a:lnTo>
                  <a:pt x="121362" y="38861"/>
                </a:lnTo>
                <a:lnTo>
                  <a:pt x="122886" y="49529"/>
                </a:lnTo>
                <a:lnTo>
                  <a:pt x="122886" y="51053"/>
                </a:lnTo>
                <a:lnTo>
                  <a:pt x="126696" y="50291"/>
                </a:lnTo>
                <a:close/>
              </a:path>
              <a:path w="137364" h="416051">
                <a:moveTo>
                  <a:pt x="126696" y="50495"/>
                </a:moveTo>
                <a:lnTo>
                  <a:pt x="126696" y="50291"/>
                </a:lnTo>
                <a:lnTo>
                  <a:pt x="122886" y="51053"/>
                </a:lnTo>
                <a:lnTo>
                  <a:pt x="116028" y="52577"/>
                </a:lnTo>
                <a:lnTo>
                  <a:pt x="109170" y="54863"/>
                </a:lnTo>
                <a:lnTo>
                  <a:pt x="109932" y="54863"/>
                </a:lnTo>
                <a:lnTo>
                  <a:pt x="109932" y="62788"/>
                </a:lnTo>
                <a:lnTo>
                  <a:pt x="126696" y="50495"/>
                </a:lnTo>
                <a:close/>
              </a:path>
              <a:path w="137364" h="416051">
                <a:moveTo>
                  <a:pt x="109932" y="54863"/>
                </a:moveTo>
                <a:lnTo>
                  <a:pt x="109170" y="54863"/>
                </a:lnTo>
                <a:lnTo>
                  <a:pt x="109170" y="55117"/>
                </a:lnTo>
                <a:lnTo>
                  <a:pt x="109932" y="54863"/>
                </a:lnTo>
                <a:close/>
              </a:path>
              <a:path w="137364" h="416051">
                <a:moveTo>
                  <a:pt x="109932" y="361441"/>
                </a:moveTo>
                <a:lnTo>
                  <a:pt x="109932" y="361187"/>
                </a:lnTo>
                <a:lnTo>
                  <a:pt x="109170" y="361187"/>
                </a:lnTo>
                <a:lnTo>
                  <a:pt x="109932" y="361441"/>
                </a:lnTo>
                <a:close/>
              </a:path>
              <a:path w="137364" h="416051">
                <a:moveTo>
                  <a:pt x="126696" y="365759"/>
                </a:moveTo>
                <a:lnTo>
                  <a:pt x="122886" y="364997"/>
                </a:lnTo>
                <a:lnTo>
                  <a:pt x="116028" y="363473"/>
                </a:lnTo>
                <a:lnTo>
                  <a:pt x="109170" y="361187"/>
                </a:lnTo>
                <a:lnTo>
                  <a:pt x="109170" y="368275"/>
                </a:lnTo>
                <a:lnTo>
                  <a:pt x="112855" y="370969"/>
                </a:lnTo>
                <a:lnTo>
                  <a:pt x="122886" y="366521"/>
                </a:lnTo>
                <a:lnTo>
                  <a:pt x="122886" y="377799"/>
                </a:lnTo>
                <a:lnTo>
                  <a:pt x="123648" y="377951"/>
                </a:lnTo>
                <a:lnTo>
                  <a:pt x="126696" y="365759"/>
                </a:lnTo>
                <a:close/>
              </a:path>
              <a:path w="137364" h="416051">
                <a:moveTo>
                  <a:pt x="122886" y="366521"/>
                </a:moveTo>
                <a:lnTo>
                  <a:pt x="112855" y="370969"/>
                </a:lnTo>
                <a:lnTo>
                  <a:pt x="121362" y="377189"/>
                </a:lnTo>
                <a:lnTo>
                  <a:pt x="122886" y="366521"/>
                </a:lnTo>
                <a:close/>
              </a:path>
              <a:path w="137364" h="416051">
                <a:moveTo>
                  <a:pt x="122886" y="49529"/>
                </a:moveTo>
                <a:lnTo>
                  <a:pt x="121362" y="38861"/>
                </a:lnTo>
                <a:lnTo>
                  <a:pt x="112935" y="45023"/>
                </a:lnTo>
                <a:lnTo>
                  <a:pt x="122886" y="495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1910219" y="3505200"/>
            <a:ext cx="523494" cy="44195"/>
          </a:xfrm>
          <a:custGeom>
            <a:avLst/>
            <a:gdLst/>
            <a:ahLst/>
            <a:cxnLst/>
            <a:rect l="l" t="t" r="r" b="b"/>
            <a:pathLst>
              <a:path w="523494" h="44195">
                <a:moveTo>
                  <a:pt x="472439" y="6095"/>
                </a:moveTo>
                <a:lnTo>
                  <a:pt x="468416" y="0"/>
                </a:lnTo>
                <a:lnTo>
                  <a:pt x="0" y="0"/>
                </a:lnTo>
                <a:lnTo>
                  <a:pt x="0" y="12191"/>
                </a:lnTo>
                <a:lnTo>
                  <a:pt x="468416" y="12191"/>
                </a:lnTo>
                <a:lnTo>
                  <a:pt x="472439" y="6095"/>
                </a:lnTo>
                <a:close/>
              </a:path>
              <a:path w="523494" h="44195">
                <a:moveTo>
                  <a:pt x="523494" y="6095"/>
                </a:moveTo>
                <a:lnTo>
                  <a:pt x="447294" y="-32004"/>
                </a:lnTo>
                <a:lnTo>
                  <a:pt x="468416" y="0"/>
                </a:lnTo>
                <a:lnTo>
                  <a:pt x="472439" y="0"/>
                </a:lnTo>
                <a:lnTo>
                  <a:pt x="472439" y="31622"/>
                </a:lnTo>
                <a:lnTo>
                  <a:pt x="523494" y="6095"/>
                </a:lnTo>
                <a:close/>
              </a:path>
              <a:path w="523494" h="44195">
                <a:moveTo>
                  <a:pt x="472439" y="31622"/>
                </a:moveTo>
                <a:lnTo>
                  <a:pt x="472439" y="12191"/>
                </a:lnTo>
                <a:lnTo>
                  <a:pt x="468416" y="12191"/>
                </a:lnTo>
                <a:lnTo>
                  <a:pt x="447294" y="44195"/>
                </a:lnTo>
                <a:lnTo>
                  <a:pt x="472439" y="31622"/>
                </a:lnTo>
                <a:close/>
              </a:path>
              <a:path w="523494" h="44195">
                <a:moveTo>
                  <a:pt x="472439" y="12191"/>
                </a:moveTo>
                <a:lnTo>
                  <a:pt x="472439" y="6095"/>
                </a:lnTo>
                <a:lnTo>
                  <a:pt x="468416" y="12191"/>
                </a:lnTo>
                <a:lnTo>
                  <a:pt x="472439" y="12191"/>
                </a:lnTo>
                <a:close/>
              </a:path>
              <a:path w="523494" h="44195">
                <a:moveTo>
                  <a:pt x="472439" y="6095"/>
                </a:moveTo>
                <a:lnTo>
                  <a:pt x="472439" y="0"/>
                </a:lnTo>
                <a:lnTo>
                  <a:pt x="468416" y="0"/>
                </a:lnTo>
                <a:lnTo>
                  <a:pt x="472439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643005" y="3387852"/>
            <a:ext cx="125095" cy="2222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85" i="1">
                <a:latin typeface="Times New Roman"/>
                <a:cs typeface="Times New Roman"/>
              </a:rPr>
              <a:t>t</a:t>
            </a:r>
            <a:r>
              <a:rPr dirty="0" smtClean="0" baseline="-23809" sz="1050" spc="15">
                <a:latin typeface="Times New Roman"/>
                <a:cs typeface="Times New Roman"/>
              </a:rPr>
              <a:t>5</a:t>
            </a:r>
            <a:endParaRPr baseline="-23809" sz="10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834517" y="3015996"/>
            <a:ext cx="154940" cy="2228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45" i="1">
                <a:latin typeface="Times New Roman"/>
                <a:cs typeface="Times New Roman"/>
              </a:rPr>
              <a:t>u</a:t>
            </a:r>
            <a:r>
              <a:rPr dirty="0" smtClean="0" baseline="-23809" sz="1050" spc="15">
                <a:latin typeface="Times New Roman"/>
                <a:cs typeface="Times New Roman"/>
              </a:rPr>
              <a:t>1</a:t>
            </a:r>
            <a:endParaRPr baseline="-23809" sz="105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823849" y="3719067"/>
            <a:ext cx="167005" cy="2286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50" spc="-10" i="1">
                <a:latin typeface="Times New Roman"/>
                <a:cs typeface="Times New Roman"/>
              </a:rPr>
              <a:t>u</a:t>
            </a:r>
            <a:r>
              <a:rPr dirty="0" smtClean="0" sz="1250" spc="-185" i="1">
                <a:latin typeface="Times New Roman"/>
                <a:cs typeface="Times New Roman"/>
              </a:rPr>
              <a:t> </a:t>
            </a:r>
            <a:r>
              <a:rPr dirty="0" smtClean="0" baseline="-23809" sz="1050" spc="15">
                <a:latin typeface="Times New Roman"/>
                <a:cs typeface="Times New Roman"/>
              </a:rPr>
              <a:t>2</a:t>
            </a:r>
            <a:endParaRPr baseline="-23809" sz="105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587369" y="3253740"/>
            <a:ext cx="433705" cy="434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>
              <a:lnSpc>
                <a:spcPct val="100000"/>
              </a:lnSpc>
              <a:tabLst>
                <a:tab pos="266065" algn="l"/>
              </a:tabLst>
            </a:pPr>
            <a:r>
              <a:rPr dirty="0" smtClean="0" sz="1200" spc="45" i="1">
                <a:latin typeface="Times New Roman"/>
                <a:cs typeface="Times New Roman"/>
              </a:rPr>
              <a:t>u</a:t>
            </a:r>
            <a:r>
              <a:rPr dirty="0" smtClean="0" baseline="-23809" sz="1050" spc="15">
                <a:latin typeface="Times New Roman"/>
                <a:cs typeface="Times New Roman"/>
              </a:rPr>
              <a:t>1</a:t>
            </a:r>
            <a:r>
              <a:rPr dirty="0" smtClean="0" baseline="-23809" sz="1050" spc="15">
                <a:latin typeface="Times New Roman"/>
                <a:cs typeface="Times New Roman"/>
              </a:rPr>
              <a:t>	</a:t>
            </a:r>
            <a:r>
              <a:rPr dirty="0" smtClean="0" sz="1200" spc="15" i="1">
                <a:latin typeface="Times New Roman"/>
                <a:cs typeface="Times New Roman"/>
              </a:rPr>
              <a:t>u</a:t>
            </a:r>
            <a:r>
              <a:rPr dirty="0" smtClean="0" sz="1200" spc="-170" i="1">
                <a:latin typeface="Times New Roman"/>
                <a:cs typeface="Times New Roman"/>
              </a:rPr>
              <a:t> </a:t>
            </a:r>
            <a:r>
              <a:rPr dirty="0" smtClean="0" baseline="-23809" sz="1050" spc="15">
                <a:latin typeface="Times New Roman"/>
                <a:cs typeface="Times New Roman"/>
              </a:rPr>
              <a:t>2</a:t>
            </a:r>
            <a:endParaRPr baseline="-23809" sz="1050">
              <a:latin typeface="Times New Roman"/>
              <a:cs typeface="Times New Roman"/>
            </a:endParaRPr>
          </a:p>
          <a:p>
            <a:pPr algn="ctr" marR="1270">
              <a:lnSpc>
                <a:spcPct val="100000"/>
              </a:lnSpc>
              <a:spcBef>
                <a:spcPts val="434"/>
              </a:spcBef>
            </a:pPr>
            <a:r>
              <a:rPr dirty="0" smtClean="0" sz="1200" spc="15">
                <a:latin typeface="Times New Roman"/>
                <a:cs typeface="Times New Roman"/>
              </a:rPr>
              <a:t>1</a:t>
            </a:r>
            <a:r>
              <a:rPr dirty="0" smtClean="0" sz="1200" spc="15">
                <a:latin typeface="Times New Roman"/>
                <a:cs typeface="Times New Roman"/>
              </a:rPr>
              <a:t> 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15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859145" y="2801873"/>
            <a:ext cx="190199" cy="165538"/>
          </a:xfrm>
          <a:custGeom>
            <a:avLst/>
            <a:gdLst/>
            <a:ahLst/>
            <a:cxnLst/>
            <a:rect l="l" t="t" r="r" b="b"/>
            <a:pathLst>
              <a:path w="190199" h="165538">
                <a:moveTo>
                  <a:pt x="94751" y="0"/>
                </a:moveTo>
                <a:lnTo>
                  <a:pt x="50811" y="9306"/>
                </a:lnTo>
                <a:lnTo>
                  <a:pt x="17373" y="34093"/>
                </a:lnTo>
                <a:lnTo>
                  <a:pt x="0" y="69666"/>
                </a:lnTo>
                <a:lnTo>
                  <a:pt x="773" y="85708"/>
                </a:lnTo>
                <a:lnTo>
                  <a:pt x="15224" y="125989"/>
                </a:lnTo>
                <a:lnTo>
                  <a:pt x="44302" y="153170"/>
                </a:lnTo>
                <a:lnTo>
                  <a:pt x="83415" y="165538"/>
                </a:lnTo>
                <a:lnTo>
                  <a:pt x="100931" y="164751"/>
                </a:lnTo>
                <a:lnTo>
                  <a:pt x="145572" y="152070"/>
                </a:lnTo>
                <a:lnTo>
                  <a:pt x="176235" y="126698"/>
                </a:lnTo>
                <a:lnTo>
                  <a:pt x="190199" y="92224"/>
                </a:lnTo>
                <a:lnTo>
                  <a:pt x="189215" y="77058"/>
                </a:lnTo>
                <a:lnTo>
                  <a:pt x="173865" y="38293"/>
                </a:lnTo>
                <a:lnTo>
                  <a:pt x="143449" y="11776"/>
                </a:lnTo>
                <a:lnTo>
                  <a:pt x="102505" y="266"/>
                </a:lnTo>
                <a:lnTo>
                  <a:pt x="94751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6857886" y="2884932"/>
            <a:ext cx="192024" cy="0"/>
          </a:xfrm>
          <a:custGeom>
            <a:avLst/>
            <a:gdLst/>
            <a:ahLst/>
            <a:cxnLst/>
            <a:rect l="l" t="t" r="r" b="b"/>
            <a:pathLst>
              <a:path w="192024" h="0">
                <a:moveTo>
                  <a:pt x="0" y="0"/>
                </a:moveTo>
                <a:lnTo>
                  <a:pt x="19202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6955034" y="2634996"/>
            <a:ext cx="0" cy="332993"/>
          </a:xfrm>
          <a:custGeom>
            <a:avLst/>
            <a:gdLst/>
            <a:ahLst/>
            <a:cxnLst/>
            <a:rect l="l" t="t" r="r" b="b"/>
            <a:pathLst>
              <a:path w="0" h="332993">
                <a:moveTo>
                  <a:pt x="0" y="0"/>
                </a:moveTo>
                <a:lnTo>
                  <a:pt x="0" y="332993"/>
                </a:lnTo>
              </a:path>
            </a:pathLst>
          </a:custGeom>
          <a:ln w="1497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6611746" y="2926842"/>
            <a:ext cx="241553" cy="172212"/>
          </a:xfrm>
          <a:custGeom>
            <a:avLst/>
            <a:gdLst/>
            <a:ahLst/>
            <a:cxnLst/>
            <a:rect l="l" t="t" r="r" b="b"/>
            <a:pathLst>
              <a:path w="241553" h="172212">
                <a:moveTo>
                  <a:pt x="182772" y="49430"/>
                </a:moveTo>
                <a:lnTo>
                  <a:pt x="175216" y="38748"/>
                </a:lnTo>
                <a:lnTo>
                  <a:pt x="0" y="161544"/>
                </a:lnTo>
                <a:lnTo>
                  <a:pt x="6858" y="172212"/>
                </a:lnTo>
                <a:lnTo>
                  <a:pt x="182772" y="49430"/>
                </a:lnTo>
                <a:close/>
              </a:path>
              <a:path w="241553" h="172212">
                <a:moveTo>
                  <a:pt x="241554" y="0"/>
                </a:moveTo>
                <a:lnTo>
                  <a:pt x="156972" y="12954"/>
                </a:lnTo>
                <a:lnTo>
                  <a:pt x="175216" y="38748"/>
                </a:lnTo>
                <a:lnTo>
                  <a:pt x="185928" y="31242"/>
                </a:lnTo>
                <a:lnTo>
                  <a:pt x="193548" y="41910"/>
                </a:lnTo>
                <a:lnTo>
                  <a:pt x="193548" y="64664"/>
                </a:lnTo>
                <a:lnTo>
                  <a:pt x="201168" y="75438"/>
                </a:lnTo>
                <a:lnTo>
                  <a:pt x="241554" y="0"/>
                </a:lnTo>
                <a:close/>
              </a:path>
              <a:path w="241553" h="172212">
                <a:moveTo>
                  <a:pt x="193548" y="41910"/>
                </a:moveTo>
                <a:lnTo>
                  <a:pt x="185928" y="31242"/>
                </a:lnTo>
                <a:lnTo>
                  <a:pt x="175216" y="38748"/>
                </a:lnTo>
                <a:lnTo>
                  <a:pt x="182772" y="49430"/>
                </a:lnTo>
                <a:lnTo>
                  <a:pt x="193548" y="41910"/>
                </a:lnTo>
                <a:close/>
              </a:path>
              <a:path w="241553" h="172212">
                <a:moveTo>
                  <a:pt x="193548" y="64664"/>
                </a:moveTo>
                <a:lnTo>
                  <a:pt x="193548" y="41910"/>
                </a:lnTo>
                <a:lnTo>
                  <a:pt x="182772" y="49430"/>
                </a:lnTo>
                <a:lnTo>
                  <a:pt x="193548" y="646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7045325" y="2926842"/>
            <a:ext cx="241553" cy="172212"/>
          </a:xfrm>
          <a:custGeom>
            <a:avLst/>
            <a:gdLst/>
            <a:ahLst/>
            <a:cxnLst/>
            <a:rect l="l" t="t" r="r" b="b"/>
            <a:pathLst>
              <a:path w="241553" h="172212">
                <a:moveTo>
                  <a:pt x="84582" y="12954"/>
                </a:moveTo>
                <a:lnTo>
                  <a:pt x="0" y="0"/>
                </a:lnTo>
                <a:lnTo>
                  <a:pt x="40386" y="75438"/>
                </a:lnTo>
                <a:lnTo>
                  <a:pt x="48768" y="63587"/>
                </a:lnTo>
                <a:lnTo>
                  <a:pt x="48768" y="41910"/>
                </a:lnTo>
                <a:lnTo>
                  <a:pt x="55626" y="31242"/>
                </a:lnTo>
                <a:lnTo>
                  <a:pt x="66337" y="38748"/>
                </a:lnTo>
                <a:lnTo>
                  <a:pt x="84582" y="12954"/>
                </a:lnTo>
                <a:close/>
              </a:path>
              <a:path w="241553" h="172212">
                <a:moveTo>
                  <a:pt x="66337" y="38748"/>
                </a:moveTo>
                <a:lnTo>
                  <a:pt x="55626" y="31242"/>
                </a:lnTo>
                <a:lnTo>
                  <a:pt x="48768" y="41910"/>
                </a:lnTo>
                <a:lnTo>
                  <a:pt x="59019" y="49094"/>
                </a:lnTo>
                <a:lnTo>
                  <a:pt x="66337" y="38748"/>
                </a:lnTo>
                <a:close/>
              </a:path>
              <a:path w="241553" h="172212">
                <a:moveTo>
                  <a:pt x="59019" y="49094"/>
                </a:moveTo>
                <a:lnTo>
                  <a:pt x="48768" y="41910"/>
                </a:lnTo>
                <a:lnTo>
                  <a:pt x="48768" y="63587"/>
                </a:lnTo>
                <a:lnTo>
                  <a:pt x="59019" y="49094"/>
                </a:lnTo>
                <a:close/>
              </a:path>
              <a:path w="241553" h="172212">
                <a:moveTo>
                  <a:pt x="241554" y="161544"/>
                </a:moveTo>
                <a:lnTo>
                  <a:pt x="66337" y="38748"/>
                </a:lnTo>
                <a:lnTo>
                  <a:pt x="59019" y="49094"/>
                </a:lnTo>
                <a:lnTo>
                  <a:pt x="234696" y="172212"/>
                </a:lnTo>
                <a:lnTo>
                  <a:pt x="241554" y="1615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6910451" y="2967989"/>
            <a:ext cx="76200" cy="417575"/>
          </a:xfrm>
          <a:custGeom>
            <a:avLst/>
            <a:gdLst/>
            <a:ahLst/>
            <a:cxnLst/>
            <a:rect l="l" t="t" r="r" b="b"/>
            <a:pathLst>
              <a:path w="76200" h="417575">
                <a:moveTo>
                  <a:pt x="76200" y="76200"/>
                </a:moveTo>
                <a:lnTo>
                  <a:pt x="38100" y="0"/>
                </a:lnTo>
                <a:lnTo>
                  <a:pt x="0" y="76200"/>
                </a:lnTo>
                <a:lnTo>
                  <a:pt x="32016" y="76200"/>
                </a:lnTo>
                <a:lnTo>
                  <a:pt x="32016" y="64008"/>
                </a:lnTo>
                <a:lnTo>
                  <a:pt x="44208" y="64008"/>
                </a:lnTo>
                <a:lnTo>
                  <a:pt x="44208" y="76200"/>
                </a:lnTo>
                <a:lnTo>
                  <a:pt x="76200" y="76200"/>
                </a:lnTo>
                <a:close/>
              </a:path>
              <a:path w="76200" h="417575">
                <a:moveTo>
                  <a:pt x="44208" y="76200"/>
                </a:moveTo>
                <a:lnTo>
                  <a:pt x="44208" y="64008"/>
                </a:lnTo>
                <a:lnTo>
                  <a:pt x="32016" y="64008"/>
                </a:lnTo>
                <a:lnTo>
                  <a:pt x="32016" y="76200"/>
                </a:lnTo>
                <a:lnTo>
                  <a:pt x="44208" y="76200"/>
                </a:lnTo>
                <a:close/>
              </a:path>
              <a:path w="76200" h="417575">
                <a:moveTo>
                  <a:pt x="44208" y="417575"/>
                </a:moveTo>
                <a:lnTo>
                  <a:pt x="44208" y="76200"/>
                </a:lnTo>
                <a:lnTo>
                  <a:pt x="32016" y="76200"/>
                </a:lnTo>
                <a:lnTo>
                  <a:pt x="32016" y="417575"/>
                </a:lnTo>
                <a:lnTo>
                  <a:pt x="44208" y="417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6859145" y="4054488"/>
            <a:ext cx="190085" cy="166229"/>
          </a:xfrm>
          <a:custGeom>
            <a:avLst/>
            <a:gdLst/>
            <a:ahLst/>
            <a:cxnLst/>
            <a:rect l="l" t="t" r="r" b="b"/>
            <a:pathLst>
              <a:path w="190085" h="166229">
                <a:moveTo>
                  <a:pt x="94751" y="166229"/>
                </a:moveTo>
                <a:lnTo>
                  <a:pt x="50811" y="156922"/>
                </a:lnTo>
                <a:lnTo>
                  <a:pt x="17373" y="132135"/>
                </a:lnTo>
                <a:lnTo>
                  <a:pt x="0" y="96562"/>
                </a:lnTo>
                <a:lnTo>
                  <a:pt x="766" y="80562"/>
                </a:lnTo>
                <a:lnTo>
                  <a:pt x="15107" y="40182"/>
                </a:lnTo>
                <a:lnTo>
                  <a:pt x="43984" y="12698"/>
                </a:lnTo>
                <a:lnTo>
                  <a:pt x="82861" y="0"/>
                </a:lnTo>
                <a:lnTo>
                  <a:pt x="100400" y="775"/>
                </a:lnTo>
                <a:lnTo>
                  <a:pt x="145081" y="13470"/>
                </a:lnTo>
                <a:lnTo>
                  <a:pt x="175841" y="38825"/>
                </a:lnTo>
                <a:lnTo>
                  <a:pt x="190085" y="73119"/>
                </a:lnTo>
                <a:lnTo>
                  <a:pt x="189141" y="88438"/>
                </a:lnTo>
                <a:lnTo>
                  <a:pt x="174000" y="127494"/>
                </a:lnTo>
                <a:lnTo>
                  <a:pt x="143883" y="154181"/>
                </a:lnTo>
                <a:lnTo>
                  <a:pt x="103275" y="165906"/>
                </a:lnTo>
                <a:lnTo>
                  <a:pt x="94751" y="166229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6857886" y="4137659"/>
            <a:ext cx="192024" cy="0"/>
          </a:xfrm>
          <a:custGeom>
            <a:avLst/>
            <a:gdLst/>
            <a:ahLst/>
            <a:cxnLst/>
            <a:rect l="l" t="t" r="r" b="b"/>
            <a:pathLst>
              <a:path w="192024" h="0">
                <a:moveTo>
                  <a:pt x="0" y="0"/>
                </a:moveTo>
                <a:lnTo>
                  <a:pt x="19202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6955034" y="4053840"/>
            <a:ext cx="0" cy="333756"/>
          </a:xfrm>
          <a:custGeom>
            <a:avLst/>
            <a:gdLst/>
            <a:ahLst/>
            <a:cxnLst/>
            <a:rect l="l" t="t" r="r" b="b"/>
            <a:pathLst>
              <a:path w="0" h="333756">
                <a:moveTo>
                  <a:pt x="0" y="0"/>
                </a:moveTo>
                <a:lnTo>
                  <a:pt x="0" y="333756"/>
                </a:lnTo>
              </a:path>
            </a:pathLst>
          </a:custGeom>
          <a:ln w="1497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6611759" y="3923538"/>
            <a:ext cx="241553" cy="172212"/>
          </a:xfrm>
          <a:custGeom>
            <a:avLst/>
            <a:gdLst/>
            <a:ahLst/>
            <a:cxnLst/>
            <a:rect l="l" t="t" r="r" b="b"/>
            <a:pathLst>
              <a:path w="241553" h="172212">
                <a:moveTo>
                  <a:pt x="182772" y="122781"/>
                </a:moveTo>
                <a:lnTo>
                  <a:pt x="6857" y="0"/>
                </a:lnTo>
                <a:lnTo>
                  <a:pt x="0" y="10668"/>
                </a:lnTo>
                <a:lnTo>
                  <a:pt x="175216" y="133463"/>
                </a:lnTo>
                <a:lnTo>
                  <a:pt x="182772" y="122781"/>
                </a:lnTo>
                <a:close/>
              </a:path>
              <a:path w="241553" h="172212">
                <a:moveTo>
                  <a:pt x="193547" y="164859"/>
                </a:moveTo>
                <a:lnTo>
                  <a:pt x="193547" y="130301"/>
                </a:lnTo>
                <a:lnTo>
                  <a:pt x="185927" y="140970"/>
                </a:lnTo>
                <a:lnTo>
                  <a:pt x="175216" y="133463"/>
                </a:lnTo>
                <a:lnTo>
                  <a:pt x="156971" y="159258"/>
                </a:lnTo>
                <a:lnTo>
                  <a:pt x="193547" y="164859"/>
                </a:lnTo>
                <a:close/>
              </a:path>
              <a:path w="241553" h="172212">
                <a:moveTo>
                  <a:pt x="193547" y="130301"/>
                </a:moveTo>
                <a:lnTo>
                  <a:pt x="182772" y="122781"/>
                </a:lnTo>
                <a:lnTo>
                  <a:pt x="175216" y="133463"/>
                </a:lnTo>
                <a:lnTo>
                  <a:pt x="185927" y="140970"/>
                </a:lnTo>
                <a:lnTo>
                  <a:pt x="193547" y="130301"/>
                </a:lnTo>
                <a:close/>
              </a:path>
              <a:path w="241553" h="172212">
                <a:moveTo>
                  <a:pt x="241553" y="172211"/>
                </a:moveTo>
                <a:lnTo>
                  <a:pt x="201167" y="96773"/>
                </a:lnTo>
                <a:lnTo>
                  <a:pt x="182772" y="122781"/>
                </a:lnTo>
                <a:lnTo>
                  <a:pt x="193547" y="130301"/>
                </a:lnTo>
                <a:lnTo>
                  <a:pt x="193547" y="164859"/>
                </a:lnTo>
                <a:lnTo>
                  <a:pt x="241553" y="17221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7045337" y="3923538"/>
            <a:ext cx="241553" cy="172212"/>
          </a:xfrm>
          <a:custGeom>
            <a:avLst/>
            <a:gdLst/>
            <a:ahLst/>
            <a:cxnLst/>
            <a:rect l="l" t="t" r="r" b="b"/>
            <a:pathLst>
              <a:path w="241553" h="172212">
                <a:moveTo>
                  <a:pt x="59019" y="123117"/>
                </a:moveTo>
                <a:lnTo>
                  <a:pt x="40385" y="96773"/>
                </a:lnTo>
                <a:lnTo>
                  <a:pt x="0" y="172211"/>
                </a:lnTo>
                <a:lnTo>
                  <a:pt x="48767" y="164743"/>
                </a:lnTo>
                <a:lnTo>
                  <a:pt x="48767" y="130301"/>
                </a:lnTo>
                <a:lnTo>
                  <a:pt x="59019" y="123117"/>
                </a:lnTo>
                <a:close/>
              </a:path>
              <a:path w="241553" h="172212">
                <a:moveTo>
                  <a:pt x="66337" y="133463"/>
                </a:moveTo>
                <a:lnTo>
                  <a:pt x="59019" y="123117"/>
                </a:lnTo>
                <a:lnTo>
                  <a:pt x="48767" y="130301"/>
                </a:lnTo>
                <a:lnTo>
                  <a:pt x="55625" y="140969"/>
                </a:lnTo>
                <a:lnTo>
                  <a:pt x="66337" y="133463"/>
                </a:lnTo>
                <a:close/>
              </a:path>
              <a:path w="241553" h="172212">
                <a:moveTo>
                  <a:pt x="84581" y="159257"/>
                </a:moveTo>
                <a:lnTo>
                  <a:pt x="66337" y="133463"/>
                </a:lnTo>
                <a:lnTo>
                  <a:pt x="55625" y="140969"/>
                </a:lnTo>
                <a:lnTo>
                  <a:pt x="48767" y="130301"/>
                </a:lnTo>
                <a:lnTo>
                  <a:pt x="48767" y="164743"/>
                </a:lnTo>
                <a:lnTo>
                  <a:pt x="84581" y="159257"/>
                </a:lnTo>
                <a:close/>
              </a:path>
              <a:path w="241553" h="172212">
                <a:moveTo>
                  <a:pt x="241553" y="10667"/>
                </a:moveTo>
                <a:lnTo>
                  <a:pt x="234695" y="0"/>
                </a:lnTo>
                <a:lnTo>
                  <a:pt x="59019" y="123117"/>
                </a:lnTo>
                <a:lnTo>
                  <a:pt x="66337" y="133463"/>
                </a:lnTo>
                <a:lnTo>
                  <a:pt x="241553" y="106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6956170" y="4387596"/>
            <a:ext cx="857250" cy="0"/>
          </a:xfrm>
          <a:custGeom>
            <a:avLst/>
            <a:gdLst/>
            <a:ahLst/>
            <a:cxnLst/>
            <a:rect l="l" t="t" r="r" b="b"/>
            <a:pathLst>
              <a:path w="857250" h="0">
                <a:moveTo>
                  <a:pt x="0" y="0"/>
                </a:moveTo>
                <a:lnTo>
                  <a:pt x="85725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6956170" y="2634995"/>
            <a:ext cx="857250" cy="0"/>
          </a:xfrm>
          <a:custGeom>
            <a:avLst/>
            <a:gdLst/>
            <a:ahLst/>
            <a:cxnLst/>
            <a:rect l="l" t="t" r="r" b="b"/>
            <a:pathLst>
              <a:path w="857250" h="0">
                <a:moveTo>
                  <a:pt x="0" y="0"/>
                </a:moveTo>
                <a:lnTo>
                  <a:pt x="85725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7769766" y="2634995"/>
            <a:ext cx="75657" cy="665056"/>
          </a:xfrm>
          <a:custGeom>
            <a:avLst/>
            <a:gdLst/>
            <a:ahLst/>
            <a:cxnLst/>
            <a:rect l="l" t="t" r="r" b="b"/>
            <a:pathLst>
              <a:path w="75657" h="665056">
                <a:moveTo>
                  <a:pt x="75657" y="627126"/>
                </a:moveTo>
                <a:lnTo>
                  <a:pt x="46231" y="591578"/>
                </a:lnTo>
                <a:lnTo>
                  <a:pt x="29365" y="589942"/>
                </a:lnTo>
                <a:lnTo>
                  <a:pt x="17616" y="594999"/>
                </a:lnTo>
                <a:lnTo>
                  <a:pt x="8200" y="604159"/>
                </a:lnTo>
                <a:lnTo>
                  <a:pt x="2025" y="617063"/>
                </a:lnTo>
                <a:lnTo>
                  <a:pt x="0" y="633348"/>
                </a:lnTo>
                <a:lnTo>
                  <a:pt x="4699" y="645817"/>
                </a:lnTo>
                <a:lnTo>
                  <a:pt x="13618" y="655920"/>
                </a:lnTo>
                <a:lnTo>
                  <a:pt x="26022" y="662664"/>
                </a:lnTo>
                <a:lnTo>
                  <a:pt x="31462" y="663523"/>
                </a:lnTo>
                <a:lnTo>
                  <a:pt x="31462" y="627126"/>
                </a:lnTo>
                <a:lnTo>
                  <a:pt x="43653" y="627126"/>
                </a:lnTo>
                <a:lnTo>
                  <a:pt x="43653" y="664334"/>
                </a:lnTo>
                <a:lnTo>
                  <a:pt x="54827" y="661079"/>
                </a:lnTo>
                <a:lnTo>
                  <a:pt x="65763" y="652673"/>
                </a:lnTo>
                <a:lnTo>
                  <a:pt x="73025" y="640976"/>
                </a:lnTo>
                <a:lnTo>
                  <a:pt x="75657" y="627126"/>
                </a:lnTo>
                <a:close/>
              </a:path>
              <a:path w="75657" h="665056">
                <a:moveTo>
                  <a:pt x="43653" y="591328"/>
                </a:moveTo>
                <a:lnTo>
                  <a:pt x="43653" y="0"/>
                </a:lnTo>
                <a:lnTo>
                  <a:pt x="31462" y="0"/>
                </a:lnTo>
                <a:lnTo>
                  <a:pt x="31462" y="590145"/>
                </a:lnTo>
                <a:lnTo>
                  <a:pt x="43653" y="591328"/>
                </a:lnTo>
                <a:close/>
              </a:path>
              <a:path w="75657" h="665056">
                <a:moveTo>
                  <a:pt x="43653" y="664334"/>
                </a:moveTo>
                <a:lnTo>
                  <a:pt x="43653" y="627126"/>
                </a:lnTo>
                <a:lnTo>
                  <a:pt x="31462" y="627126"/>
                </a:lnTo>
                <a:lnTo>
                  <a:pt x="31462" y="663523"/>
                </a:lnTo>
                <a:lnTo>
                  <a:pt x="41173" y="665056"/>
                </a:lnTo>
                <a:lnTo>
                  <a:pt x="43653" y="66433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7769225" y="3724063"/>
            <a:ext cx="75693" cy="663532"/>
          </a:xfrm>
          <a:custGeom>
            <a:avLst/>
            <a:gdLst/>
            <a:ahLst/>
            <a:cxnLst/>
            <a:rect l="l" t="t" r="r" b="b"/>
            <a:pathLst>
              <a:path w="75693" h="663532">
                <a:moveTo>
                  <a:pt x="75693" y="31790"/>
                </a:moveTo>
                <a:lnTo>
                  <a:pt x="71160" y="19291"/>
                </a:lnTo>
                <a:lnTo>
                  <a:pt x="62408" y="9162"/>
                </a:lnTo>
                <a:lnTo>
                  <a:pt x="50026" y="2399"/>
                </a:lnTo>
                <a:lnTo>
                  <a:pt x="34602" y="0"/>
                </a:lnTo>
                <a:lnTo>
                  <a:pt x="21170" y="3977"/>
                </a:lnTo>
                <a:lnTo>
                  <a:pt x="10167" y="12383"/>
                </a:lnTo>
                <a:lnTo>
                  <a:pt x="2731" y="24080"/>
                </a:lnTo>
                <a:lnTo>
                  <a:pt x="0" y="37930"/>
                </a:lnTo>
                <a:lnTo>
                  <a:pt x="1361" y="47911"/>
                </a:lnTo>
                <a:lnTo>
                  <a:pt x="6955" y="59162"/>
                </a:lnTo>
                <a:lnTo>
                  <a:pt x="16559" y="67929"/>
                </a:lnTo>
                <a:lnTo>
                  <a:pt x="29838" y="73493"/>
                </a:lnTo>
                <a:lnTo>
                  <a:pt x="32004" y="73706"/>
                </a:lnTo>
                <a:lnTo>
                  <a:pt x="32004" y="37930"/>
                </a:lnTo>
                <a:lnTo>
                  <a:pt x="44196" y="37930"/>
                </a:lnTo>
                <a:lnTo>
                  <a:pt x="44196" y="74908"/>
                </a:lnTo>
                <a:lnTo>
                  <a:pt x="46453" y="75131"/>
                </a:lnTo>
                <a:lnTo>
                  <a:pt x="58339" y="70092"/>
                </a:lnTo>
                <a:lnTo>
                  <a:pt x="67687" y="60944"/>
                </a:lnTo>
                <a:lnTo>
                  <a:pt x="73728" y="48054"/>
                </a:lnTo>
                <a:lnTo>
                  <a:pt x="75693" y="31790"/>
                </a:lnTo>
                <a:close/>
              </a:path>
              <a:path w="75693" h="663532">
                <a:moveTo>
                  <a:pt x="44196" y="74908"/>
                </a:moveTo>
                <a:lnTo>
                  <a:pt x="44196" y="37930"/>
                </a:lnTo>
                <a:lnTo>
                  <a:pt x="32004" y="37930"/>
                </a:lnTo>
                <a:lnTo>
                  <a:pt x="32004" y="73706"/>
                </a:lnTo>
                <a:lnTo>
                  <a:pt x="44196" y="74908"/>
                </a:lnTo>
                <a:close/>
              </a:path>
              <a:path w="75693" h="663532">
                <a:moveTo>
                  <a:pt x="44196" y="663532"/>
                </a:moveTo>
                <a:lnTo>
                  <a:pt x="44196" y="74908"/>
                </a:lnTo>
                <a:lnTo>
                  <a:pt x="32004" y="73706"/>
                </a:lnTo>
                <a:lnTo>
                  <a:pt x="32004" y="663532"/>
                </a:lnTo>
                <a:lnTo>
                  <a:pt x="44196" y="6635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8093075" y="3505200"/>
            <a:ext cx="524268" cy="44195"/>
          </a:xfrm>
          <a:custGeom>
            <a:avLst/>
            <a:gdLst/>
            <a:ahLst/>
            <a:cxnLst/>
            <a:rect l="l" t="t" r="r" b="b"/>
            <a:pathLst>
              <a:path w="524268" h="44195">
                <a:moveTo>
                  <a:pt x="473201" y="6095"/>
                </a:moveTo>
                <a:lnTo>
                  <a:pt x="469180" y="0"/>
                </a:lnTo>
                <a:lnTo>
                  <a:pt x="0" y="0"/>
                </a:lnTo>
                <a:lnTo>
                  <a:pt x="0" y="12191"/>
                </a:lnTo>
                <a:lnTo>
                  <a:pt x="469180" y="12191"/>
                </a:lnTo>
                <a:lnTo>
                  <a:pt x="473201" y="6095"/>
                </a:lnTo>
                <a:close/>
              </a:path>
              <a:path w="524268" h="44195">
                <a:moveTo>
                  <a:pt x="524268" y="6095"/>
                </a:moveTo>
                <a:lnTo>
                  <a:pt x="448068" y="-32004"/>
                </a:lnTo>
                <a:lnTo>
                  <a:pt x="469180" y="0"/>
                </a:lnTo>
                <a:lnTo>
                  <a:pt x="473201" y="0"/>
                </a:lnTo>
                <a:lnTo>
                  <a:pt x="473201" y="31629"/>
                </a:lnTo>
                <a:lnTo>
                  <a:pt x="524268" y="6095"/>
                </a:lnTo>
                <a:close/>
              </a:path>
              <a:path w="524268" h="44195">
                <a:moveTo>
                  <a:pt x="473201" y="31629"/>
                </a:moveTo>
                <a:lnTo>
                  <a:pt x="473201" y="12191"/>
                </a:lnTo>
                <a:lnTo>
                  <a:pt x="469180" y="12191"/>
                </a:lnTo>
                <a:lnTo>
                  <a:pt x="448068" y="44195"/>
                </a:lnTo>
                <a:lnTo>
                  <a:pt x="473201" y="31629"/>
                </a:lnTo>
                <a:close/>
              </a:path>
              <a:path w="524268" h="44195">
                <a:moveTo>
                  <a:pt x="473201" y="12191"/>
                </a:moveTo>
                <a:lnTo>
                  <a:pt x="473201" y="6095"/>
                </a:lnTo>
                <a:lnTo>
                  <a:pt x="469180" y="12191"/>
                </a:lnTo>
                <a:lnTo>
                  <a:pt x="473201" y="12191"/>
                </a:lnTo>
                <a:close/>
              </a:path>
              <a:path w="524268" h="44195">
                <a:moveTo>
                  <a:pt x="473201" y="6095"/>
                </a:moveTo>
                <a:lnTo>
                  <a:pt x="473201" y="0"/>
                </a:lnTo>
                <a:lnTo>
                  <a:pt x="469180" y="0"/>
                </a:lnTo>
                <a:lnTo>
                  <a:pt x="473201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7664843" y="3303270"/>
            <a:ext cx="456632" cy="236554"/>
          </a:xfrm>
          <a:custGeom>
            <a:avLst/>
            <a:gdLst/>
            <a:ahLst/>
            <a:cxnLst/>
            <a:rect l="l" t="t" r="r" b="b"/>
            <a:pathLst>
              <a:path w="456632" h="236554">
                <a:moveTo>
                  <a:pt x="147066" y="23621"/>
                </a:moveTo>
                <a:lnTo>
                  <a:pt x="0" y="0"/>
                </a:lnTo>
                <a:lnTo>
                  <a:pt x="70866" y="65452"/>
                </a:lnTo>
                <a:lnTo>
                  <a:pt x="70866" y="50291"/>
                </a:lnTo>
                <a:lnTo>
                  <a:pt x="83058" y="24383"/>
                </a:lnTo>
                <a:lnTo>
                  <a:pt x="100314" y="32769"/>
                </a:lnTo>
                <a:lnTo>
                  <a:pt x="147066" y="23621"/>
                </a:lnTo>
                <a:close/>
              </a:path>
              <a:path w="456632" h="236554">
                <a:moveTo>
                  <a:pt x="87807" y="58523"/>
                </a:moveTo>
                <a:lnTo>
                  <a:pt x="76962" y="37337"/>
                </a:lnTo>
                <a:lnTo>
                  <a:pt x="70866" y="50291"/>
                </a:lnTo>
                <a:lnTo>
                  <a:pt x="87807" y="58523"/>
                </a:lnTo>
                <a:close/>
              </a:path>
              <a:path w="456632" h="236554">
                <a:moveTo>
                  <a:pt x="109728" y="101345"/>
                </a:moveTo>
                <a:lnTo>
                  <a:pt x="87807" y="58523"/>
                </a:lnTo>
                <a:lnTo>
                  <a:pt x="70866" y="50291"/>
                </a:lnTo>
                <a:lnTo>
                  <a:pt x="70866" y="65452"/>
                </a:lnTo>
                <a:lnTo>
                  <a:pt x="109728" y="101345"/>
                </a:lnTo>
                <a:close/>
              </a:path>
              <a:path w="456632" h="236554">
                <a:moveTo>
                  <a:pt x="100314" y="32769"/>
                </a:moveTo>
                <a:lnTo>
                  <a:pt x="83058" y="24383"/>
                </a:lnTo>
                <a:lnTo>
                  <a:pt x="76962" y="37337"/>
                </a:lnTo>
                <a:lnTo>
                  <a:pt x="100314" y="32769"/>
                </a:lnTo>
                <a:close/>
              </a:path>
              <a:path w="456632" h="236554">
                <a:moveTo>
                  <a:pt x="414322" y="185345"/>
                </a:moveTo>
                <a:lnTo>
                  <a:pt x="100314" y="32769"/>
                </a:lnTo>
                <a:lnTo>
                  <a:pt x="76962" y="37337"/>
                </a:lnTo>
                <a:lnTo>
                  <a:pt x="87807" y="58523"/>
                </a:lnTo>
                <a:lnTo>
                  <a:pt x="399651" y="210049"/>
                </a:lnTo>
                <a:lnTo>
                  <a:pt x="399651" y="205464"/>
                </a:lnTo>
                <a:lnTo>
                  <a:pt x="407297" y="191717"/>
                </a:lnTo>
                <a:lnTo>
                  <a:pt x="414322" y="185345"/>
                </a:lnTo>
                <a:close/>
              </a:path>
              <a:path w="456632" h="236554">
                <a:moveTo>
                  <a:pt x="434340" y="195071"/>
                </a:moveTo>
                <a:lnTo>
                  <a:pt x="414322" y="185345"/>
                </a:lnTo>
                <a:lnTo>
                  <a:pt x="407297" y="191717"/>
                </a:lnTo>
                <a:lnTo>
                  <a:pt x="399651" y="205464"/>
                </a:lnTo>
                <a:lnTo>
                  <a:pt x="400318" y="210372"/>
                </a:lnTo>
                <a:lnTo>
                  <a:pt x="422148" y="220979"/>
                </a:lnTo>
                <a:lnTo>
                  <a:pt x="434340" y="195071"/>
                </a:lnTo>
                <a:close/>
              </a:path>
              <a:path w="456632" h="236554">
                <a:moveTo>
                  <a:pt x="400318" y="210372"/>
                </a:moveTo>
                <a:lnTo>
                  <a:pt x="399651" y="205464"/>
                </a:lnTo>
                <a:lnTo>
                  <a:pt x="399651" y="210049"/>
                </a:lnTo>
                <a:lnTo>
                  <a:pt x="400318" y="210372"/>
                </a:lnTo>
                <a:close/>
              </a:path>
              <a:path w="456632" h="236554">
                <a:moveTo>
                  <a:pt x="434340" y="234914"/>
                </a:moveTo>
                <a:lnTo>
                  <a:pt x="434340" y="195071"/>
                </a:lnTo>
                <a:lnTo>
                  <a:pt x="422148" y="220979"/>
                </a:lnTo>
                <a:lnTo>
                  <a:pt x="400318" y="210372"/>
                </a:lnTo>
                <a:lnTo>
                  <a:pt x="401195" y="216835"/>
                </a:lnTo>
                <a:lnTo>
                  <a:pt x="407492" y="227124"/>
                </a:lnTo>
                <a:lnTo>
                  <a:pt x="418300" y="234929"/>
                </a:lnTo>
                <a:lnTo>
                  <a:pt x="428671" y="236554"/>
                </a:lnTo>
                <a:lnTo>
                  <a:pt x="434340" y="234914"/>
                </a:lnTo>
                <a:close/>
              </a:path>
              <a:path w="456632" h="236554">
                <a:moveTo>
                  <a:pt x="456632" y="212491"/>
                </a:moveTo>
                <a:lnTo>
                  <a:pt x="426923" y="179654"/>
                </a:lnTo>
                <a:lnTo>
                  <a:pt x="416649" y="183234"/>
                </a:lnTo>
                <a:lnTo>
                  <a:pt x="414322" y="185345"/>
                </a:lnTo>
                <a:lnTo>
                  <a:pt x="434340" y="195071"/>
                </a:lnTo>
                <a:lnTo>
                  <a:pt x="434340" y="234914"/>
                </a:lnTo>
                <a:lnTo>
                  <a:pt x="439152" y="233523"/>
                </a:lnTo>
                <a:lnTo>
                  <a:pt x="448790" y="225585"/>
                </a:lnTo>
                <a:lnTo>
                  <a:pt x="456632" y="2124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7942768" y="3303270"/>
            <a:ext cx="137364" cy="416051"/>
          </a:xfrm>
          <a:custGeom>
            <a:avLst/>
            <a:gdLst/>
            <a:ahLst/>
            <a:cxnLst/>
            <a:rect l="l" t="t" r="r" b="b"/>
            <a:pathLst>
              <a:path w="137364" h="416051">
                <a:moveTo>
                  <a:pt x="112935" y="45023"/>
                </a:moveTo>
                <a:lnTo>
                  <a:pt x="76692" y="57197"/>
                </a:lnTo>
                <a:lnTo>
                  <a:pt x="43136" y="85862"/>
                </a:lnTo>
                <a:lnTo>
                  <a:pt x="19169" y="122272"/>
                </a:lnTo>
                <a:lnTo>
                  <a:pt x="4790" y="163850"/>
                </a:lnTo>
                <a:lnTo>
                  <a:pt x="0" y="207968"/>
                </a:lnTo>
                <a:lnTo>
                  <a:pt x="1199" y="230225"/>
                </a:lnTo>
                <a:lnTo>
                  <a:pt x="4796" y="252145"/>
                </a:lnTo>
                <a:lnTo>
                  <a:pt x="10789" y="273418"/>
                </a:lnTo>
                <a:lnTo>
                  <a:pt x="12396" y="277309"/>
                </a:lnTo>
                <a:lnTo>
                  <a:pt x="12396" y="199643"/>
                </a:lnTo>
                <a:lnTo>
                  <a:pt x="13158" y="191261"/>
                </a:lnTo>
                <a:lnTo>
                  <a:pt x="13158" y="192023"/>
                </a:lnTo>
                <a:lnTo>
                  <a:pt x="14640" y="179446"/>
                </a:lnTo>
                <a:lnTo>
                  <a:pt x="17067" y="166808"/>
                </a:lnTo>
                <a:lnTo>
                  <a:pt x="19999" y="154987"/>
                </a:lnTo>
                <a:lnTo>
                  <a:pt x="23881" y="143299"/>
                </a:lnTo>
                <a:lnTo>
                  <a:pt x="29160" y="131063"/>
                </a:lnTo>
                <a:lnTo>
                  <a:pt x="32208" y="124205"/>
                </a:lnTo>
                <a:lnTo>
                  <a:pt x="32208" y="124967"/>
                </a:lnTo>
                <a:lnTo>
                  <a:pt x="36018" y="118109"/>
                </a:lnTo>
                <a:lnTo>
                  <a:pt x="43638" y="106333"/>
                </a:lnTo>
                <a:lnTo>
                  <a:pt x="43638" y="105917"/>
                </a:lnTo>
                <a:lnTo>
                  <a:pt x="46686" y="102166"/>
                </a:lnTo>
                <a:lnTo>
                  <a:pt x="46686" y="96773"/>
                </a:lnTo>
                <a:lnTo>
                  <a:pt x="47448" y="92963"/>
                </a:lnTo>
                <a:lnTo>
                  <a:pt x="50496" y="90677"/>
                </a:lnTo>
                <a:lnTo>
                  <a:pt x="112935" y="45023"/>
                </a:lnTo>
                <a:close/>
              </a:path>
              <a:path w="137364" h="416051">
                <a:moveTo>
                  <a:pt x="44400" y="310895"/>
                </a:moveTo>
                <a:lnTo>
                  <a:pt x="36018" y="297941"/>
                </a:lnTo>
                <a:lnTo>
                  <a:pt x="32208" y="291083"/>
                </a:lnTo>
                <a:lnTo>
                  <a:pt x="32208" y="291845"/>
                </a:lnTo>
                <a:lnTo>
                  <a:pt x="29160" y="284987"/>
                </a:lnTo>
                <a:lnTo>
                  <a:pt x="26112" y="277367"/>
                </a:lnTo>
                <a:lnTo>
                  <a:pt x="26112" y="278129"/>
                </a:lnTo>
                <a:lnTo>
                  <a:pt x="23064" y="270509"/>
                </a:lnTo>
                <a:lnTo>
                  <a:pt x="20778" y="262889"/>
                </a:lnTo>
                <a:lnTo>
                  <a:pt x="20778" y="263651"/>
                </a:lnTo>
                <a:lnTo>
                  <a:pt x="18492" y="256031"/>
                </a:lnTo>
                <a:lnTo>
                  <a:pt x="16968" y="248411"/>
                </a:lnTo>
                <a:lnTo>
                  <a:pt x="15444" y="240029"/>
                </a:lnTo>
                <a:lnTo>
                  <a:pt x="15444" y="240791"/>
                </a:lnTo>
                <a:lnTo>
                  <a:pt x="13920" y="232409"/>
                </a:lnTo>
                <a:lnTo>
                  <a:pt x="13158" y="224027"/>
                </a:lnTo>
                <a:lnTo>
                  <a:pt x="13158" y="224789"/>
                </a:lnTo>
                <a:lnTo>
                  <a:pt x="12396" y="216407"/>
                </a:lnTo>
                <a:lnTo>
                  <a:pt x="12396" y="277309"/>
                </a:lnTo>
                <a:lnTo>
                  <a:pt x="19179" y="293723"/>
                </a:lnTo>
                <a:lnTo>
                  <a:pt x="29965" y="312738"/>
                </a:lnTo>
                <a:lnTo>
                  <a:pt x="43147" y="330142"/>
                </a:lnTo>
                <a:lnTo>
                  <a:pt x="43638" y="330630"/>
                </a:lnTo>
                <a:lnTo>
                  <a:pt x="43638" y="310133"/>
                </a:lnTo>
                <a:lnTo>
                  <a:pt x="44400" y="310895"/>
                </a:lnTo>
                <a:close/>
              </a:path>
              <a:path w="137364" h="416051">
                <a:moveTo>
                  <a:pt x="137364" y="42671"/>
                </a:moveTo>
                <a:lnTo>
                  <a:pt x="47448" y="1523"/>
                </a:lnTo>
                <a:lnTo>
                  <a:pt x="44400" y="0"/>
                </a:lnTo>
                <a:lnTo>
                  <a:pt x="40590" y="1523"/>
                </a:lnTo>
                <a:lnTo>
                  <a:pt x="37542" y="7619"/>
                </a:lnTo>
                <a:lnTo>
                  <a:pt x="39066" y="11429"/>
                </a:lnTo>
                <a:lnTo>
                  <a:pt x="42114" y="12953"/>
                </a:lnTo>
                <a:lnTo>
                  <a:pt x="108105" y="42836"/>
                </a:lnTo>
                <a:lnTo>
                  <a:pt x="119838" y="38861"/>
                </a:lnTo>
                <a:lnTo>
                  <a:pt x="123648" y="37337"/>
                </a:lnTo>
                <a:lnTo>
                  <a:pt x="126696" y="50291"/>
                </a:lnTo>
                <a:lnTo>
                  <a:pt x="126696" y="50495"/>
                </a:lnTo>
                <a:lnTo>
                  <a:pt x="137364" y="42671"/>
                </a:lnTo>
                <a:close/>
              </a:path>
              <a:path w="137364" h="416051">
                <a:moveTo>
                  <a:pt x="126696" y="378261"/>
                </a:moveTo>
                <a:lnTo>
                  <a:pt x="126696" y="365759"/>
                </a:lnTo>
                <a:lnTo>
                  <a:pt x="123648" y="377951"/>
                </a:lnTo>
                <a:lnTo>
                  <a:pt x="119838" y="377189"/>
                </a:lnTo>
                <a:lnTo>
                  <a:pt x="107940" y="373148"/>
                </a:lnTo>
                <a:lnTo>
                  <a:pt x="42114" y="402335"/>
                </a:lnTo>
                <a:lnTo>
                  <a:pt x="39066" y="403859"/>
                </a:lnTo>
                <a:lnTo>
                  <a:pt x="37542" y="407669"/>
                </a:lnTo>
                <a:lnTo>
                  <a:pt x="39066" y="410717"/>
                </a:lnTo>
                <a:lnTo>
                  <a:pt x="40590" y="414527"/>
                </a:lnTo>
                <a:lnTo>
                  <a:pt x="44400" y="416051"/>
                </a:lnTo>
                <a:lnTo>
                  <a:pt x="47448" y="414527"/>
                </a:lnTo>
                <a:lnTo>
                  <a:pt x="126696" y="378261"/>
                </a:lnTo>
                <a:close/>
              </a:path>
              <a:path w="137364" h="416051">
                <a:moveTo>
                  <a:pt x="44400" y="105155"/>
                </a:moveTo>
                <a:lnTo>
                  <a:pt x="43638" y="105917"/>
                </a:lnTo>
                <a:lnTo>
                  <a:pt x="43638" y="106333"/>
                </a:lnTo>
                <a:lnTo>
                  <a:pt x="44400" y="105155"/>
                </a:lnTo>
                <a:close/>
              </a:path>
              <a:path w="137364" h="416051">
                <a:moveTo>
                  <a:pt x="48789" y="316473"/>
                </a:moveTo>
                <a:lnTo>
                  <a:pt x="43638" y="310133"/>
                </a:lnTo>
                <a:lnTo>
                  <a:pt x="43638" y="330630"/>
                </a:lnTo>
                <a:lnTo>
                  <a:pt x="46686" y="333657"/>
                </a:lnTo>
                <a:lnTo>
                  <a:pt x="46686" y="319277"/>
                </a:lnTo>
                <a:lnTo>
                  <a:pt x="48789" y="316473"/>
                </a:lnTo>
                <a:close/>
              </a:path>
              <a:path w="137364" h="416051">
                <a:moveTo>
                  <a:pt x="122886" y="51053"/>
                </a:moveTo>
                <a:lnTo>
                  <a:pt x="122886" y="49529"/>
                </a:lnTo>
                <a:lnTo>
                  <a:pt x="112935" y="45023"/>
                </a:lnTo>
                <a:lnTo>
                  <a:pt x="50496" y="90677"/>
                </a:lnTo>
                <a:lnTo>
                  <a:pt x="47448" y="92963"/>
                </a:lnTo>
                <a:lnTo>
                  <a:pt x="46686" y="96773"/>
                </a:lnTo>
                <a:lnTo>
                  <a:pt x="48789" y="99578"/>
                </a:lnTo>
                <a:lnTo>
                  <a:pt x="52782" y="94663"/>
                </a:lnTo>
                <a:lnTo>
                  <a:pt x="52782" y="94487"/>
                </a:lnTo>
                <a:lnTo>
                  <a:pt x="58116" y="89153"/>
                </a:lnTo>
                <a:lnTo>
                  <a:pt x="62688" y="83819"/>
                </a:lnTo>
                <a:lnTo>
                  <a:pt x="73356" y="74675"/>
                </a:lnTo>
                <a:lnTo>
                  <a:pt x="78690" y="71342"/>
                </a:lnTo>
                <a:lnTo>
                  <a:pt x="78690" y="70865"/>
                </a:lnTo>
                <a:lnTo>
                  <a:pt x="90882" y="63245"/>
                </a:lnTo>
                <a:lnTo>
                  <a:pt x="103074" y="57149"/>
                </a:lnTo>
                <a:lnTo>
                  <a:pt x="109170" y="55117"/>
                </a:lnTo>
                <a:lnTo>
                  <a:pt x="109170" y="54863"/>
                </a:lnTo>
                <a:lnTo>
                  <a:pt x="116028" y="52577"/>
                </a:lnTo>
                <a:lnTo>
                  <a:pt x="122886" y="51053"/>
                </a:lnTo>
                <a:close/>
              </a:path>
              <a:path w="137364" h="416051">
                <a:moveTo>
                  <a:pt x="48789" y="99578"/>
                </a:moveTo>
                <a:lnTo>
                  <a:pt x="46686" y="96773"/>
                </a:lnTo>
                <a:lnTo>
                  <a:pt x="46686" y="102166"/>
                </a:lnTo>
                <a:lnTo>
                  <a:pt x="48789" y="99578"/>
                </a:lnTo>
                <a:close/>
              </a:path>
              <a:path w="137364" h="416051">
                <a:moveTo>
                  <a:pt x="53544" y="322325"/>
                </a:moveTo>
                <a:lnTo>
                  <a:pt x="48789" y="316473"/>
                </a:lnTo>
                <a:lnTo>
                  <a:pt x="46686" y="319277"/>
                </a:lnTo>
                <a:lnTo>
                  <a:pt x="47448" y="323087"/>
                </a:lnTo>
                <a:lnTo>
                  <a:pt x="50496" y="325373"/>
                </a:lnTo>
                <a:lnTo>
                  <a:pt x="52782" y="327045"/>
                </a:lnTo>
                <a:lnTo>
                  <a:pt x="52782" y="321563"/>
                </a:lnTo>
                <a:lnTo>
                  <a:pt x="53544" y="322325"/>
                </a:lnTo>
                <a:close/>
              </a:path>
              <a:path w="137364" h="416051">
                <a:moveTo>
                  <a:pt x="112855" y="370969"/>
                </a:moveTo>
                <a:lnTo>
                  <a:pt x="50496" y="325373"/>
                </a:lnTo>
                <a:lnTo>
                  <a:pt x="47448" y="323087"/>
                </a:lnTo>
                <a:lnTo>
                  <a:pt x="46686" y="319277"/>
                </a:lnTo>
                <a:lnTo>
                  <a:pt x="46686" y="333657"/>
                </a:lnTo>
                <a:lnTo>
                  <a:pt x="58726" y="345611"/>
                </a:lnTo>
                <a:lnTo>
                  <a:pt x="76700" y="358823"/>
                </a:lnTo>
                <a:lnTo>
                  <a:pt x="97071" y="369457"/>
                </a:lnTo>
                <a:lnTo>
                  <a:pt x="107940" y="373148"/>
                </a:lnTo>
                <a:lnTo>
                  <a:pt x="112855" y="370969"/>
                </a:lnTo>
                <a:close/>
              </a:path>
              <a:path w="137364" h="416051">
                <a:moveTo>
                  <a:pt x="79452" y="85140"/>
                </a:moveTo>
                <a:lnTo>
                  <a:pt x="79452" y="70865"/>
                </a:lnTo>
                <a:lnTo>
                  <a:pt x="73356" y="74675"/>
                </a:lnTo>
                <a:lnTo>
                  <a:pt x="62688" y="83819"/>
                </a:lnTo>
                <a:lnTo>
                  <a:pt x="58116" y="89153"/>
                </a:lnTo>
                <a:lnTo>
                  <a:pt x="53544" y="93725"/>
                </a:lnTo>
                <a:lnTo>
                  <a:pt x="48789" y="99578"/>
                </a:lnTo>
                <a:lnTo>
                  <a:pt x="48972" y="99821"/>
                </a:lnTo>
                <a:lnTo>
                  <a:pt x="50496" y="102107"/>
                </a:lnTo>
                <a:lnTo>
                  <a:pt x="55068" y="102869"/>
                </a:lnTo>
                <a:lnTo>
                  <a:pt x="57354" y="101345"/>
                </a:lnTo>
                <a:lnTo>
                  <a:pt x="79452" y="85140"/>
                </a:lnTo>
                <a:close/>
              </a:path>
              <a:path w="137364" h="416051">
                <a:moveTo>
                  <a:pt x="137364" y="373379"/>
                </a:moveTo>
                <a:lnTo>
                  <a:pt x="57354" y="314705"/>
                </a:lnTo>
                <a:lnTo>
                  <a:pt x="55068" y="313181"/>
                </a:lnTo>
                <a:lnTo>
                  <a:pt x="51258" y="313181"/>
                </a:lnTo>
                <a:lnTo>
                  <a:pt x="48789" y="316473"/>
                </a:lnTo>
                <a:lnTo>
                  <a:pt x="53544" y="322325"/>
                </a:lnTo>
                <a:lnTo>
                  <a:pt x="58116" y="326897"/>
                </a:lnTo>
                <a:lnTo>
                  <a:pt x="62688" y="332231"/>
                </a:lnTo>
                <a:lnTo>
                  <a:pt x="73356" y="341375"/>
                </a:lnTo>
                <a:lnTo>
                  <a:pt x="79452" y="345185"/>
                </a:lnTo>
                <a:lnTo>
                  <a:pt x="79452" y="345662"/>
                </a:lnTo>
                <a:lnTo>
                  <a:pt x="90882" y="352805"/>
                </a:lnTo>
                <a:lnTo>
                  <a:pt x="103074" y="358901"/>
                </a:lnTo>
                <a:lnTo>
                  <a:pt x="109932" y="361187"/>
                </a:lnTo>
                <a:lnTo>
                  <a:pt x="109932" y="361441"/>
                </a:lnTo>
                <a:lnTo>
                  <a:pt x="116028" y="363473"/>
                </a:lnTo>
                <a:lnTo>
                  <a:pt x="122886" y="364997"/>
                </a:lnTo>
                <a:lnTo>
                  <a:pt x="126696" y="365759"/>
                </a:lnTo>
                <a:lnTo>
                  <a:pt x="126696" y="378261"/>
                </a:lnTo>
                <a:lnTo>
                  <a:pt x="137364" y="373379"/>
                </a:lnTo>
                <a:close/>
              </a:path>
              <a:path w="137364" h="416051">
                <a:moveTo>
                  <a:pt x="53544" y="93725"/>
                </a:moveTo>
                <a:lnTo>
                  <a:pt x="52782" y="94487"/>
                </a:lnTo>
                <a:lnTo>
                  <a:pt x="52782" y="94663"/>
                </a:lnTo>
                <a:lnTo>
                  <a:pt x="53544" y="93725"/>
                </a:lnTo>
                <a:close/>
              </a:path>
              <a:path w="137364" h="416051">
                <a:moveTo>
                  <a:pt x="79452" y="345185"/>
                </a:moveTo>
                <a:lnTo>
                  <a:pt x="73356" y="341375"/>
                </a:lnTo>
                <a:lnTo>
                  <a:pt x="62688" y="332231"/>
                </a:lnTo>
                <a:lnTo>
                  <a:pt x="58116" y="326897"/>
                </a:lnTo>
                <a:lnTo>
                  <a:pt x="52782" y="321563"/>
                </a:lnTo>
                <a:lnTo>
                  <a:pt x="52782" y="327045"/>
                </a:lnTo>
                <a:lnTo>
                  <a:pt x="78690" y="345988"/>
                </a:lnTo>
                <a:lnTo>
                  <a:pt x="78690" y="345185"/>
                </a:lnTo>
                <a:lnTo>
                  <a:pt x="79452" y="345185"/>
                </a:lnTo>
                <a:close/>
              </a:path>
              <a:path w="137364" h="416051">
                <a:moveTo>
                  <a:pt x="109932" y="62788"/>
                </a:moveTo>
                <a:lnTo>
                  <a:pt x="109932" y="54863"/>
                </a:lnTo>
                <a:lnTo>
                  <a:pt x="103074" y="57149"/>
                </a:lnTo>
                <a:lnTo>
                  <a:pt x="90882" y="63245"/>
                </a:lnTo>
                <a:lnTo>
                  <a:pt x="78690" y="70865"/>
                </a:lnTo>
                <a:lnTo>
                  <a:pt x="79452" y="70865"/>
                </a:lnTo>
                <a:lnTo>
                  <a:pt x="79452" y="85140"/>
                </a:lnTo>
                <a:lnTo>
                  <a:pt x="109932" y="62788"/>
                </a:lnTo>
                <a:close/>
              </a:path>
              <a:path w="137364" h="416051">
                <a:moveTo>
                  <a:pt x="79452" y="70865"/>
                </a:moveTo>
                <a:lnTo>
                  <a:pt x="78690" y="70865"/>
                </a:lnTo>
                <a:lnTo>
                  <a:pt x="78690" y="71342"/>
                </a:lnTo>
                <a:lnTo>
                  <a:pt x="79452" y="70865"/>
                </a:lnTo>
                <a:close/>
              </a:path>
              <a:path w="137364" h="416051">
                <a:moveTo>
                  <a:pt x="79452" y="345662"/>
                </a:moveTo>
                <a:lnTo>
                  <a:pt x="79452" y="345185"/>
                </a:lnTo>
                <a:lnTo>
                  <a:pt x="78690" y="345185"/>
                </a:lnTo>
                <a:lnTo>
                  <a:pt x="79452" y="345662"/>
                </a:lnTo>
                <a:close/>
              </a:path>
              <a:path w="137364" h="416051">
                <a:moveTo>
                  <a:pt x="109932" y="361187"/>
                </a:moveTo>
                <a:lnTo>
                  <a:pt x="103074" y="358901"/>
                </a:lnTo>
                <a:lnTo>
                  <a:pt x="90882" y="352805"/>
                </a:lnTo>
                <a:lnTo>
                  <a:pt x="78690" y="345185"/>
                </a:lnTo>
                <a:lnTo>
                  <a:pt x="78690" y="345988"/>
                </a:lnTo>
                <a:lnTo>
                  <a:pt x="109170" y="368275"/>
                </a:lnTo>
                <a:lnTo>
                  <a:pt x="109170" y="361187"/>
                </a:lnTo>
                <a:lnTo>
                  <a:pt x="109932" y="361187"/>
                </a:lnTo>
                <a:close/>
              </a:path>
              <a:path w="137364" h="416051">
                <a:moveTo>
                  <a:pt x="122886" y="377799"/>
                </a:moveTo>
                <a:lnTo>
                  <a:pt x="122886" y="366521"/>
                </a:lnTo>
                <a:lnTo>
                  <a:pt x="121362" y="377189"/>
                </a:lnTo>
                <a:lnTo>
                  <a:pt x="112855" y="370969"/>
                </a:lnTo>
                <a:lnTo>
                  <a:pt x="107940" y="373148"/>
                </a:lnTo>
                <a:lnTo>
                  <a:pt x="119838" y="377189"/>
                </a:lnTo>
                <a:lnTo>
                  <a:pt x="122886" y="377799"/>
                </a:lnTo>
                <a:close/>
              </a:path>
              <a:path w="137364" h="416051">
                <a:moveTo>
                  <a:pt x="126696" y="50291"/>
                </a:moveTo>
                <a:lnTo>
                  <a:pt x="123648" y="37337"/>
                </a:lnTo>
                <a:lnTo>
                  <a:pt x="119838" y="38861"/>
                </a:lnTo>
                <a:lnTo>
                  <a:pt x="108105" y="42836"/>
                </a:lnTo>
                <a:lnTo>
                  <a:pt x="112935" y="45023"/>
                </a:lnTo>
                <a:lnTo>
                  <a:pt x="121362" y="38861"/>
                </a:lnTo>
                <a:lnTo>
                  <a:pt x="122886" y="49529"/>
                </a:lnTo>
                <a:lnTo>
                  <a:pt x="122886" y="51053"/>
                </a:lnTo>
                <a:lnTo>
                  <a:pt x="126696" y="50291"/>
                </a:lnTo>
                <a:close/>
              </a:path>
              <a:path w="137364" h="416051">
                <a:moveTo>
                  <a:pt x="126696" y="50495"/>
                </a:moveTo>
                <a:lnTo>
                  <a:pt x="126696" y="50291"/>
                </a:lnTo>
                <a:lnTo>
                  <a:pt x="122886" y="51053"/>
                </a:lnTo>
                <a:lnTo>
                  <a:pt x="116028" y="52577"/>
                </a:lnTo>
                <a:lnTo>
                  <a:pt x="109170" y="54863"/>
                </a:lnTo>
                <a:lnTo>
                  <a:pt x="109932" y="54863"/>
                </a:lnTo>
                <a:lnTo>
                  <a:pt x="109932" y="62788"/>
                </a:lnTo>
                <a:lnTo>
                  <a:pt x="126696" y="50495"/>
                </a:lnTo>
                <a:close/>
              </a:path>
              <a:path w="137364" h="416051">
                <a:moveTo>
                  <a:pt x="109932" y="54863"/>
                </a:moveTo>
                <a:lnTo>
                  <a:pt x="109170" y="54863"/>
                </a:lnTo>
                <a:lnTo>
                  <a:pt x="109170" y="55117"/>
                </a:lnTo>
                <a:lnTo>
                  <a:pt x="109932" y="54863"/>
                </a:lnTo>
                <a:close/>
              </a:path>
              <a:path w="137364" h="416051">
                <a:moveTo>
                  <a:pt x="109932" y="361441"/>
                </a:moveTo>
                <a:lnTo>
                  <a:pt x="109932" y="361187"/>
                </a:lnTo>
                <a:lnTo>
                  <a:pt x="109170" y="361187"/>
                </a:lnTo>
                <a:lnTo>
                  <a:pt x="109932" y="361441"/>
                </a:lnTo>
                <a:close/>
              </a:path>
              <a:path w="137364" h="416051">
                <a:moveTo>
                  <a:pt x="126696" y="365759"/>
                </a:moveTo>
                <a:lnTo>
                  <a:pt x="122886" y="364997"/>
                </a:lnTo>
                <a:lnTo>
                  <a:pt x="116028" y="363473"/>
                </a:lnTo>
                <a:lnTo>
                  <a:pt x="109170" y="361187"/>
                </a:lnTo>
                <a:lnTo>
                  <a:pt x="109170" y="368275"/>
                </a:lnTo>
                <a:lnTo>
                  <a:pt x="112855" y="370969"/>
                </a:lnTo>
                <a:lnTo>
                  <a:pt x="122886" y="366521"/>
                </a:lnTo>
                <a:lnTo>
                  <a:pt x="122886" y="377799"/>
                </a:lnTo>
                <a:lnTo>
                  <a:pt x="123648" y="377951"/>
                </a:lnTo>
                <a:lnTo>
                  <a:pt x="126696" y="365759"/>
                </a:lnTo>
                <a:close/>
              </a:path>
              <a:path w="137364" h="416051">
                <a:moveTo>
                  <a:pt x="122886" y="366521"/>
                </a:moveTo>
                <a:lnTo>
                  <a:pt x="112855" y="370969"/>
                </a:lnTo>
                <a:lnTo>
                  <a:pt x="121362" y="377189"/>
                </a:lnTo>
                <a:lnTo>
                  <a:pt x="122886" y="366521"/>
                </a:lnTo>
                <a:close/>
              </a:path>
              <a:path w="137364" h="416051">
                <a:moveTo>
                  <a:pt x="122886" y="49529"/>
                </a:moveTo>
                <a:lnTo>
                  <a:pt x="121362" y="38861"/>
                </a:lnTo>
                <a:lnTo>
                  <a:pt x="112935" y="45023"/>
                </a:lnTo>
                <a:lnTo>
                  <a:pt x="122886" y="495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5948819" y="3505200"/>
            <a:ext cx="523481" cy="44195"/>
          </a:xfrm>
          <a:custGeom>
            <a:avLst/>
            <a:gdLst/>
            <a:ahLst/>
            <a:cxnLst/>
            <a:rect l="l" t="t" r="r" b="b"/>
            <a:pathLst>
              <a:path w="523481" h="44195">
                <a:moveTo>
                  <a:pt x="472439" y="6095"/>
                </a:moveTo>
                <a:lnTo>
                  <a:pt x="468414" y="0"/>
                </a:lnTo>
                <a:lnTo>
                  <a:pt x="0" y="0"/>
                </a:lnTo>
                <a:lnTo>
                  <a:pt x="0" y="12191"/>
                </a:lnTo>
                <a:lnTo>
                  <a:pt x="468414" y="12191"/>
                </a:lnTo>
                <a:lnTo>
                  <a:pt x="472439" y="6095"/>
                </a:lnTo>
                <a:close/>
              </a:path>
              <a:path w="523481" h="44195">
                <a:moveTo>
                  <a:pt x="523481" y="6095"/>
                </a:moveTo>
                <a:lnTo>
                  <a:pt x="447281" y="-32004"/>
                </a:lnTo>
                <a:lnTo>
                  <a:pt x="468414" y="0"/>
                </a:lnTo>
                <a:lnTo>
                  <a:pt x="472439" y="0"/>
                </a:lnTo>
                <a:lnTo>
                  <a:pt x="472439" y="31616"/>
                </a:lnTo>
                <a:lnTo>
                  <a:pt x="523481" y="6095"/>
                </a:lnTo>
                <a:close/>
              </a:path>
              <a:path w="523481" h="44195">
                <a:moveTo>
                  <a:pt x="472439" y="31616"/>
                </a:moveTo>
                <a:lnTo>
                  <a:pt x="472439" y="12191"/>
                </a:lnTo>
                <a:lnTo>
                  <a:pt x="468414" y="12191"/>
                </a:lnTo>
                <a:lnTo>
                  <a:pt x="447281" y="44195"/>
                </a:lnTo>
                <a:lnTo>
                  <a:pt x="472439" y="31616"/>
                </a:lnTo>
                <a:close/>
              </a:path>
              <a:path w="523481" h="44195">
                <a:moveTo>
                  <a:pt x="472439" y="12191"/>
                </a:moveTo>
                <a:lnTo>
                  <a:pt x="472439" y="6095"/>
                </a:lnTo>
                <a:lnTo>
                  <a:pt x="468414" y="12191"/>
                </a:lnTo>
                <a:lnTo>
                  <a:pt x="472439" y="12191"/>
                </a:lnTo>
                <a:close/>
              </a:path>
              <a:path w="523481" h="44195">
                <a:moveTo>
                  <a:pt x="472439" y="6095"/>
                </a:moveTo>
                <a:lnTo>
                  <a:pt x="472439" y="0"/>
                </a:lnTo>
                <a:lnTo>
                  <a:pt x="468414" y="0"/>
                </a:lnTo>
                <a:lnTo>
                  <a:pt x="472439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5681605" y="3383026"/>
            <a:ext cx="127000" cy="2292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50" spc="80" i="1">
                <a:latin typeface="Times New Roman"/>
                <a:cs typeface="Times New Roman"/>
              </a:rPr>
              <a:t>t</a:t>
            </a:r>
            <a:r>
              <a:rPr dirty="0" smtClean="0" baseline="-23809" sz="1050" spc="15">
                <a:latin typeface="Times New Roman"/>
                <a:cs typeface="Times New Roman"/>
              </a:rPr>
              <a:t>6</a:t>
            </a:r>
            <a:endParaRPr baseline="-23809" sz="105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7873117" y="3015996"/>
            <a:ext cx="154940" cy="2228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45" i="1">
                <a:latin typeface="Times New Roman"/>
                <a:cs typeface="Times New Roman"/>
              </a:rPr>
              <a:t>u</a:t>
            </a:r>
            <a:r>
              <a:rPr dirty="0" smtClean="0" baseline="-23809" sz="1050" spc="15">
                <a:latin typeface="Times New Roman"/>
                <a:cs typeface="Times New Roman"/>
              </a:rPr>
              <a:t>1</a:t>
            </a:r>
            <a:endParaRPr baseline="-23809" sz="105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7862449" y="3719067"/>
            <a:ext cx="167005" cy="2286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50" spc="-10" i="1">
                <a:latin typeface="Times New Roman"/>
                <a:cs typeface="Times New Roman"/>
              </a:rPr>
              <a:t>u</a:t>
            </a:r>
            <a:r>
              <a:rPr dirty="0" smtClean="0" sz="1250" spc="-185" i="1">
                <a:latin typeface="Times New Roman"/>
                <a:cs typeface="Times New Roman"/>
              </a:rPr>
              <a:t> </a:t>
            </a:r>
            <a:r>
              <a:rPr dirty="0" smtClean="0" baseline="-23809" sz="1050" spc="15">
                <a:latin typeface="Times New Roman"/>
                <a:cs typeface="Times New Roman"/>
              </a:rPr>
              <a:t>2</a:t>
            </a:r>
            <a:endParaRPr baseline="-23809" sz="105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8625969" y="3253740"/>
            <a:ext cx="433705" cy="434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78765" algn="l"/>
              </a:tabLst>
            </a:pPr>
            <a:r>
              <a:rPr dirty="0" smtClean="0" sz="1200" spc="45" i="1">
                <a:latin typeface="Times New Roman"/>
                <a:cs typeface="Times New Roman"/>
              </a:rPr>
              <a:t>u</a:t>
            </a:r>
            <a:r>
              <a:rPr dirty="0" smtClean="0" baseline="-23809" sz="1050" spc="15">
                <a:latin typeface="Times New Roman"/>
                <a:cs typeface="Times New Roman"/>
              </a:rPr>
              <a:t>1</a:t>
            </a:r>
            <a:r>
              <a:rPr dirty="0" smtClean="0" baseline="-23809" sz="1050" spc="15">
                <a:latin typeface="Times New Roman"/>
                <a:cs typeface="Times New Roman"/>
              </a:rPr>
              <a:t>	</a:t>
            </a:r>
            <a:r>
              <a:rPr dirty="0" smtClean="0" sz="1200" spc="15" i="1">
                <a:latin typeface="Times New Roman"/>
                <a:cs typeface="Times New Roman"/>
              </a:rPr>
              <a:t>u</a:t>
            </a:r>
            <a:r>
              <a:rPr dirty="0" smtClean="0" sz="1200" spc="-170" i="1">
                <a:latin typeface="Times New Roman"/>
                <a:cs typeface="Times New Roman"/>
              </a:rPr>
              <a:t> </a:t>
            </a:r>
            <a:r>
              <a:rPr dirty="0" smtClean="0" baseline="-23809" sz="1050" spc="15">
                <a:latin typeface="Times New Roman"/>
                <a:cs typeface="Times New Roman"/>
              </a:rPr>
              <a:t>2</a:t>
            </a:r>
            <a:endParaRPr baseline="-23809" sz="1050">
              <a:latin typeface="Times New Roman"/>
              <a:cs typeface="Times New Roman"/>
            </a:endParaRPr>
          </a:p>
          <a:p>
            <a:pPr marL="71755">
              <a:lnSpc>
                <a:spcPct val="100000"/>
              </a:lnSpc>
              <a:spcBef>
                <a:spcPts val="434"/>
              </a:spcBef>
              <a:tabLst>
                <a:tab pos="283845" algn="l"/>
              </a:tabLst>
            </a:pPr>
            <a:r>
              <a:rPr dirty="0" smtClean="0" sz="1200" spc="15">
                <a:latin typeface="Times New Roman"/>
                <a:cs typeface="Times New Roman"/>
              </a:rPr>
              <a:t>0</a:t>
            </a:r>
            <a:r>
              <a:rPr dirty="0" smtClean="0" sz="1200" spc="15">
                <a:latin typeface="Times New Roman"/>
                <a:cs typeface="Times New Roman"/>
              </a:rPr>
              <a:t>	</a:t>
            </a:r>
            <a:r>
              <a:rPr dirty="0" smtClean="0" sz="1200" spc="15">
                <a:latin typeface="Times New Roman"/>
                <a:cs typeface="Times New Roman"/>
              </a:rPr>
              <a:t>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447934" y="2445511"/>
            <a:ext cx="45529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Time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126363" y="2520957"/>
            <a:ext cx="1217930" cy="3778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304800">
              <a:lnSpc>
                <a:spcPct val="75000"/>
              </a:lnSpc>
            </a:pPr>
            <a:r>
              <a:rPr dirty="0" smtClean="0" sz="1600">
                <a:latin typeface="Times New Roman"/>
                <a:cs typeface="Times New Roman"/>
              </a:rPr>
              <a:t>Output</a:t>
            </a:r>
            <a:r>
              <a:rPr dirty="0" smtClean="0" sz="1600">
                <a:latin typeface="Times New Roman"/>
                <a:cs typeface="Times New Roman"/>
              </a:rPr>
              <a:t> (Branch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0">
                <a:latin typeface="Times New Roman"/>
                <a:cs typeface="Times New Roman"/>
              </a:rPr>
              <a:t>word)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580248" y="2445511"/>
            <a:ext cx="45529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Time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5270639" y="2711195"/>
            <a:ext cx="0" cy="2057400"/>
          </a:xfrm>
          <a:custGeom>
            <a:avLst/>
            <a:gdLst/>
            <a:ahLst/>
            <a:cxnLst/>
            <a:rect l="l" t="t" r="r" b="b"/>
            <a:pathLst>
              <a:path w="0" h="2057400">
                <a:moveTo>
                  <a:pt x="0" y="0"/>
                </a:moveTo>
                <a:lnTo>
                  <a:pt x="0" y="2057400"/>
                </a:lnTo>
              </a:path>
            </a:pathLst>
          </a:custGeom>
          <a:ln w="12700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 txBox="1"/>
          <p:nvPr/>
        </p:nvSpPr>
        <p:spPr>
          <a:xfrm>
            <a:off x="8164864" y="2520957"/>
            <a:ext cx="1217930" cy="3778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398145">
              <a:lnSpc>
                <a:spcPct val="75000"/>
              </a:lnSpc>
            </a:pPr>
            <a:r>
              <a:rPr dirty="0" smtClean="0" sz="1600">
                <a:latin typeface="Times New Roman"/>
                <a:cs typeface="Times New Roman"/>
              </a:rPr>
              <a:t>Output</a:t>
            </a:r>
            <a:r>
              <a:rPr dirty="0" smtClean="0" sz="1600">
                <a:latin typeface="Times New Roman"/>
                <a:cs typeface="Times New Roman"/>
              </a:rPr>
              <a:t> (Branch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0">
                <a:latin typeface="Times New Roman"/>
                <a:cs typeface="Times New Roman"/>
              </a:rPr>
              <a:t>word)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 spc="-10">
                <a:latin typeface="Tahoma"/>
                <a:cs typeface="Tahoma"/>
              </a:rPr>
              <a:t>10</a:t>
            </a:fld>
            <a:endParaRPr sz="1400">
              <a:latin typeface="Tahoma"/>
              <a:cs typeface="Tahoma"/>
            </a:endParaRPr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2414663" y="3093720"/>
          <a:ext cx="1033779" cy="8415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255"/>
                <a:gridCol w="190500"/>
                <a:gridCol w="332994"/>
                <a:gridCol w="144779"/>
                <a:gridCol w="190500"/>
              </a:tblGrid>
              <a:tr h="291846">
                <a:tc>
                  <a:txBody>
                    <a:bodyPr/>
                    <a:lstStyle/>
                    <a:p>
                      <a:pPr/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/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1460">
                <a:tc gridSpan="2">
                  <a:txBody>
                    <a:bodyPr/>
                    <a:lstStyle/>
                    <a:p>
                      <a:pPr marL="90170">
                        <a:lnSpc>
                          <a:spcPts val="1980"/>
                        </a:lnSpc>
                      </a:pPr>
                      <a:r>
                        <a:rPr dirty="0" smtClean="0" sz="1800"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ts val="2080"/>
                        </a:lnSpc>
                      </a:pPr>
                      <a:r>
                        <a:rPr dirty="0" smtClean="0" sz="1800"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02870">
                        <a:lnSpc>
                          <a:spcPts val="2080"/>
                        </a:lnSpc>
                      </a:pPr>
                      <a:r>
                        <a:rPr dirty="0" smtClean="0" sz="1800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91846">
                <a:tc>
                  <a:txBody>
                    <a:bodyPr/>
                    <a:lstStyle/>
                    <a:p>
                      <a:pPr/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/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graphicFrame>
        <p:nvGraphicFramePr>
          <p:cNvPr id="43" name="object 43"/>
          <p:cNvGraphicFramePr>
            <a:graphicFrameLocks noGrp="1"/>
          </p:cNvGraphicFramePr>
          <p:nvPr/>
        </p:nvGraphicFramePr>
        <p:xfrm>
          <a:off x="6453251" y="3093720"/>
          <a:ext cx="1033779" cy="8415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268"/>
                <a:gridCol w="190487"/>
                <a:gridCol w="333000"/>
                <a:gridCol w="144786"/>
                <a:gridCol w="190487"/>
              </a:tblGrid>
              <a:tr h="291845">
                <a:tc>
                  <a:txBody>
                    <a:bodyPr/>
                    <a:lstStyle/>
                    <a:p>
                      <a:pPr/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/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B w="12699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1460">
                <a:tc gridSpan="2">
                  <a:txBody>
                    <a:bodyPr/>
                    <a:lstStyle/>
                    <a:p>
                      <a:pPr marL="90170">
                        <a:lnSpc>
                          <a:spcPts val="1980"/>
                        </a:lnSpc>
                      </a:pPr>
                      <a:r>
                        <a:rPr dirty="0" smtClean="0" sz="1800"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ts val="2080"/>
                        </a:lnSpc>
                      </a:pPr>
                      <a:r>
                        <a:rPr dirty="0" smtClean="0" sz="1800"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02870">
                        <a:lnSpc>
                          <a:spcPts val="2080"/>
                        </a:lnSpc>
                      </a:pPr>
                      <a:r>
                        <a:rPr dirty="0" smtClean="0" sz="1800"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91846">
                <a:tc>
                  <a:txBody>
                    <a:bodyPr/>
                    <a:lstStyle/>
                    <a:p>
                      <a:pPr/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/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699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4622165">
              <a:lnSpc>
                <a:spcPts val="4215"/>
              </a:lnSpc>
            </a:pPr>
            <a:r>
              <a:rPr dirty="0" smtClean="0" sz="3600">
                <a:solidFill>
                  <a:srgbClr val="FF0065"/>
                </a:solidFill>
                <a:latin typeface="Tahoma"/>
                <a:cs typeface="Tahoma"/>
              </a:rPr>
              <a:t>Effective code rate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87735" y="1472437"/>
            <a:ext cx="7670800" cy="187896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marR="12700" indent="-342900">
              <a:lnSpc>
                <a:spcPts val="2870"/>
              </a:lnSpc>
              <a:buClr>
                <a:srgbClr val="FF63B1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dirty="0" smtClean="0" sz="2400" spc="-5">
                <a:latin typeface="Tahoma"/>
                <a:cs typeface="Tahoma"/>
              </a:rPr>
              <a:t>Initializ</a:t>
            </a:r>
            <a:r>
              <a:rPr dirty="0" smtClean="0" sz="2400" spc="0">
                <a:latin typeface="Tahoma"/>
                <a:cs typeface="Tahoma"/>
              </a:rPr>
              <a:t>e</a:t>
            </a:r>
            <a:r>
              <a:rPr dirty="0" smtClean="0" sz="2400" spc="-5">
                <a:latin typeface="Tahoma"/>
                <a:cs typeface="Tahoma"/>
              </a:rPr>
              <a:t> th</a:t>
            </a:r>
            <a:r>
              <a:rPr dirty="0" smtClean="0" sz="2400" spc="0">
                <a:latin typeface="Tahoma"/>
                <a:cs typeface="Tahoma"/>
              </a:rPr>
              <a:t>e</a:t>
            </a:r>
            <a:r>
              <a:rPr dirty="0" smtClean="0" sz="2400" spc="-5">
                <a:latin typeface="Tahoma"/>
                <a:cs typeface="Tahoma"/>
              </a:rPr>
              <a:t> memor</a:t>
            </a:r>
            <a:r>
              <a:rPr dirty="0" smtClean="0" sz="2400" spc="0">
                <a:latin typeface="Tahoma"/>
                <a:cs typeface="Tahoma"/>
              </a:rPr>
              <a:t>y</a:t>
            </a:r>
            <a:r>
              <a:rPr dirty="0" smtClean="0" sz="2400" spc="-5">
                <a:latin typeface="Tahoma"/>
                <a:cs typeface="Tahoma"/>
              </a:rPr>
              <a:t> befor</a:t>
            </a:r>
            <a:r>
              <a:rPr dirty="0" smtClean="0" sz="2400" spc="0">
                <a:latin typeface="Tahoma"/>
                <a:cs typeface="Tahoma"/>
              </a:rPr>
              <a:t>e</a:t>
            </a:r>
            <a:r>
              <a:rPr dirty="0" smtClean="0" sz="2400" spc="-5">
                <a:latin typeface="Tahoma"/>
                <a:cs typeface="Tahoma"/>
              </a:rPr>
              <a:t> encodin</a:t>
            </a:r>
            <a:r>
              <a:rPr dirty="0" smtClean="0" sz="2400" spc="0">
                <a:latin typeface="Tahoma"/>
                <a:cs typeface="Tahoma"/>
              </a:rPr>
              <a:t>g</a:t>
            </a:r>
            <a:r>
              <a:rPr dirty="0" smtClean="0" sz="2400" spc="-5">
                <a:latin typeface="Tahoma"/>
                <a:cs typeface="Tahoma"/>
              </a:rPr>
              <a:t> th</a:t>
            </a:r>
            <a:r>
              <a:rPr dirty="0" smtClean="0" sz="2400" spc="0">
                <a:latin typeface="Tahoma"/>
                <a:cs typeface="Tahoma"/>
              </a:rPr>
              <a:t>e</a:t>
            </a:r>
            <a:r>
              <a:rPr dirty="0" smtClean="0" sz="2400" spc="-5">
                <a:latin typeface="Tahoma"/>
                <a:cs typeface="Tahoma"/>
              </a:rPr>
              <a:t> firs</a:t>
            </a:r>
            <a:r>
              <a:rPr dirty="0" smtClean="0" sz="2400" spc="0">
                <a:latin typeface="Tahoma"/>
                <a:cs typeface="Tahoma"/>
              </a:rPr>
              <a:t>t</a:t>
            </a:r>
            <a:r>
              <a:rPr dirty="0" smtClean="0" sz="2400" spc="-5">
                <a:latin typeface="Tahoma"/>
                <a:cs typeface="Tahoma"/>
              </a:rPr>
              <a:t> bi</a:t>
            </a:r>
            <a:r>
              <a:rPr dirty="0" smtClean="0" sz="2400" spc="0">
                <a:latin typeface="Tahoma"/>
                <a:cs typeface="Tahoma"/>
              </a:rPr>
              <a:t>t</a:t>
            </a:r>
            <a:r>
              <a:rPr dirty="0" smtClean="0" sz="2400" spc="-5">
                <a:latin typeface="Tahoma"/>
                <a:cs typeface="Tahoma"/>
              </a:rPr>
              <a:t> (all-</a:t>
            </a:r>
            <a:r>
              <a:rPr dirty="0" smtClean="0" sz="2400" spc="-5">
                <a:latin typeface="Tahoma"/>
                <a:cs typeface="Tahoma"/>
              </a:rPr>
              <a:t> zero)</a:t>
            </a:r>
            <a:endParaRPr sz="2400">
              <a:latin typeface="Tahoma"/>
              <a:cs typeface="Tahoma"/>
            </a:endParaRPr>
          </a:p>
          <a:p>
            <a:pPr>
              <a:lnSpc>
                <a:spcPts val="550"/>
              </a:lnSpc>
              <a:spcBef>
                <a:spcPts val="30"/>
              </a:spcBef>
              <a:buClr>
                <a:srgbClr val="FF63B1"/>
              </a:buClr>
              <a:buFont typeface="Wingdings"/>
              <a:buChar char=""/>
            </a:pPr>
            <a:endParaRPr sz="550"/>
          </a:p>
          <a:p>
            <a:pPr marL="355600" marR="196850" indent="-342900">
              <a:lnSpc>
                <a:spcPts val="2870"/>
              </a:lnSpc>
              <a:buClr>
                <a:srgbClr val="FF63B1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dirty="0" smtClean="0" sz="2400" spc="-5">
                <a:latin typeface="Tahoma"/>
                <a:cs typeface="Tahoma"/>
              </a:rPr>
              <a:t>Clea</a:t>
            </a:r>
            <a:r>
              <a:rPr dirty="0" smtClean="0" sz="2400" spc="0">
                <a:latin typeface="Tahoma"/>
                <a:cs typeface="Tahoma"/>
              </a:rPr>
              <a:t>r</a:t>
            </a:r>
            <a:r>
              <a:rPr dirty="0" smtClean="0" sz="2400" spc="-5">
                <a:latin typeface="Tahoma"/>
                <a:cs typeface="Tahoma"/>
              </a:rPr>
              <a:t> ou</a:t>
            </a:r>
            <a:r>
              <a:rPr dirty="0" smtClean="0" sz="2400" spc="0">
                <a:latin typeface="Tahoma"/>
                <a:cs typeface="Tahoma"/>
              </a:rPr>
              <a:t>t</a:t>
            </a:r>
            <a:r>
              <a:rPr dirty="0" smtClean="0" sz="2400" spc="-5">
                <a:latin typeface="Tahoma"/>
                <a:cs typeface="Tahoma"/>
              </a:rPr>
              <a:t> th</a:t>
            </a:r>
            <a:r>
              <a:rPr dirty="0" smtClean="0" sz="2400" spc="0">
                <a:latin typeface="Tahoma"/>
                <a:cs typeface="Tahoma"/>
              </a:rPr>
              <a:t>e</a:t>
            </a:r>
            <a:r>
              <a:rPr dirty="0" smtClean="0" sz="2400" spc="-5">
                <a:latin typeface="Tahoma"/>
                <a:cs typeface="Tahoma"/>
              </a:rPr>
              <a:t> memor</a:t>
            </a:r>
            <a:r>
              <a:rPr dirty="0" smtClean="0" sz="2400" spc="0">
                <a:latin typeface="Tahoma"/>
                <a:cs typeface="Tahoma"/>
              </a:rPr>
              <a:t>y</a:t>
            </a:r>
            <a:r>
              <a:rPr dirty="0" smtClean="0" sz="2400" spc="-5">
                <a:latin typeface="Tahoma"/>
                <a:cs typeface="Tahoma"/>
              </a:rPr>
              <a:t> afte</a:t>
            </a:r>
            <a:r>
              <a:rPr dirty="0" smtClean="0" sz="2400" spc="0">
                <a:latin typeface="Tahoma"/>
                <a:cs typeface="Tahoma"/>
              </a:rPr>
              <a:t>r</a:t>
            </a:r>
            <a:r>
              <a:rPr dirty="0" smtClean="0" sz="2400" spc="-5">
                <a:latin typeface="Tahoma"/>
                <a:cs typeface="Tahoma"/>
              </a:rPr>
              <a:t> encodin</a:t>
            </a:r>
            <a:r>
              <a:rPr dirty="0" smtClean="0" sz="2400" spc="0">
                <a:latin typeface="Tahoma"/>
                <a:cs typeface="Tahoma"/>
              </a:rPr>
              <a:t>g</a:t>
            </a:r>
            <a:r>
              <a:rPr dirty="0" smtClean="0" sz="2400" spc="-5">
                <a:latin typeface="Tahoma"/>
                <a:cs typeface="Tahoma"/>
              </a:rPr>
              <a:t> th</a:t>
            </a:r>
            <a:r>
              <a:rPr dirty="0" smtClean="0" sz="2400" spc="0">
                <a:latin typeface="Tahoma"/>
                <a:cs typeface="Tahoma"/>
              </a:rPr>
              <a:t>e</a:t>
            </a:r>
            <a:r>
              <a:rPr dirty="0" smtClean="0" sz="2400" spc="-5">
                <a:latin typeface="Tahoma"/>
                <a:cs typeface="Tahoma"/>
              </a:rPr>
              <a:t> las</a:t>
            </a:r>
            <a:r>
              <a:rPr dirty="0" smtClean="0" sz="2400" spc="0">
                <a:latin typeface="Tahoma"/>
                <a:cs typeface="Tahoma"/>
              </a:rPr>
              <a:t>t</a:t>
            </a:r>
            <a:r>
              <a:rPr dirty="0" smtClean="0" sz="2400" spc="-5">
                <a:latin typeface="Tahoma"/>
                <a:cs typeface="Tahoma"/>
              </a:rPr>
              <a:t> bi</a:t>
            </a:r>
            <a:r>
              <a:rPr dirty="0" smtClean="0" sz="2400" spc="0">
                <a:latin typeface="Tahoma"/>
                <a:cs typeface="Tahoma"/>
              </a:rPr>
              <a:t>t</a:t>
            </a:r>
            <a:r>
              <a:rPr dirty="0" smtClean="0" sz="2400" spc="-5">
                <a:latin typeface="Tahoma"/>
                <a:cs typeface="Tahoma"/>
              </a:rPr>
              <a:t> (all-</a:t>
            </a:r>
            <a:r>
              <a:rPr dirty="0" smtClean="0" sz="2400" spc="-5">
                <a:latin typeface="Tahoma"/>
                <a:cs typeface="Tahoma"/>
              </a:rPr>
              <a:t> zero)</a:t>
            </a:r>
            <a:endParaRPr sz="2400">
              <a:latin typeface="Tahoma"/>
              <a:cs typeface="Tahoma"/>
            </a:endParaRPr>
          </a:p>
          <a:p>
            <a:pPr lvl="1" marL="755650" indent="-285750">
              <a:lnSpc>
                <a:spcPts val="2340"/>
              </a:lnSpc>
              <a:spcBef>
                <a:spcPts val="380"/>
              </a:spcBef>
              <a:buClr>
                <a:srgbClr val="FF832D"/>
              </a:buClr>
              <a:buSzPct val="65000"/>
              <a:buFont typeface="Wingdings"/>
              <a:buChar char=""/>
              <a:tabLst>
                <a:tab pos="755015" algn="l"/>
              </a:tabLst>
            </a:pPr>
            <a:r>
              <a:rPr dirty="0" smtClean="0" sz="2000" spc="-15">
                <a:latin typeface="Tahoma"/>
                <a:cs typeface="Tahoma"/>
              </a:rPr>
              <a:t>Hence,</a:t>
            </a:r>
            <a:r>
              <a:rPr dirty="0" smtClean="0" sz="2000" spc="-15">
                <a:latin typeface="Tahoma"/>
                <a:cs typeface="Tahoma"/>
              </a:rPr>
              <a:t> </a:t>
            </a:r>
            <a:r>
              <a:rPr dirty="0" smtClean="0" sz="2000" spc="-15">
                <a:latin typeface="Tahoma"/>
                <a:cs typeface="Tahoma"/>
              </a:rPr>
              <a:t>a</a:t>
            </a:r>
            <a:r>
              <a:rPr dirty="0" smtClean="0" sz="2000" spc="-15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tail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of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zero-bits</a:t>
            </a:r>
            <a:r>
              <a:rPr dirty="0" smtClean="0" sz="2000" spc="-5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is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5">
                <a:latin typeface="Tahoma"/>
                <a:cs typeface="Tahoma"/>
              </a:rPr>
              <a:t>appended</a:t>
            </a:r>
            <a:r>
              <a:rPr dirty="0" smtClean="0" sz="2000" spc="-15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to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data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bits.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87735" y="4598670"/>
            <a:ext cx="6263005" cy="7423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FF63B1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dirty="0" smtClean="0" sz="2400">
                <a:latin typeface="Tahoma"/>
                <a:cs typeface="Tahoma"/>
              </a:rPr>
              <a:t>Effective code rate :</a:t>
            </a:r>
            <a:endParaRPr sz="2400">
              <a:latin typeface="Tahoma"/>
              <a:cs typeface="Tahoma"/>
            </a:endParaRPr>
          </a:p>
          <a:p>
            <a:pPr lvl="1" marL="755650" indent="-285750">
              <a:lnSpc>
                <a:spcPct val="100000"/>
              </a:lnSpc>
              <a:spcBef>
                <a:spcPts val="470"/>
              </a:spcBef>
              <a:buClr>
                <a:srgbClr val="FF832D"/>
              </a:buClr>
              <a:buSzPct val="65000"/>
              <a:buFont typeface="Wingdings"/>
              <a:buChar char=""/>
              <a:tabLst>
                <a:tab pos="755015" algn="l"/>
              </a:tabLst>
            </a:pPr>
            <a:r>
              <a:rPr dirty="0" smtClean="0" sz="2000" spc="-10">
                <a:latin typeface="Tahoma"/>
                <a:cs typeface="Tahoma"/>
              </a:rPr>
              <a:t>L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is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the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5">
                <a:latin typeface="Tahoma"/>
                <a:cs typeface="Tahoma"/>
              </a:rPr>
              <a:t>number</a:t>
            </a:r>
            <a:r>
              <a:rPr dirty="0" smtClean="0" sz="2000" spc="-15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of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data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bits</a:t>
            </a:r>
            <a:r>
              <a:rPr dirty="0" smtClean="0" sz="2000" spc="-10">
                <a:latin typeface="Tahoma"/>
                <a:cs typeface="Tahoma"/>
              </a:rPr>
              <a:t> </a:t>
            </a:r>
            <a:r>
              <a:rPr dirty="0" smtClean="0" sz="2000" spc="-15">
                <a:latin typeface="Tahoma"/>
                <a:cs typeface="Tahoma"/>
              </a:rPr>
              <a:t>and</a:t>
            </a:r>
            <a:r>
              <a:rPr dirty="0" smtClean="0" sz="2000" spc="-20">
                <a:latin typeface="Tahoma"/>
                <a:cs typeface="Tahoma"/>
              </a:rPr>
              <a:t> </a:t>
            </a:r>
            <a:r>
              <a:rPr dirty="0" smtClean="0" sz="2000" spc="-15" i="1">
                <a:latin typeface="Times New Roman"/>
                <a:cs typeface="Times New Roman"/>
              </a:rPr>
              <a:t>k=1</a:t>
            </a:r>
            <a:r>
              <a:rPr dirty="0" smtClean="0" sz="2000" spc="125" i="1">
                <a:latin typeface="Times New Roman"/>
                <a:cs typeface="Times New Roman"/>
              </a:rPr>
              <a:t> </a:t>
            </a:r>
            <a:r>
              <a:rPr dirty="0" smtClean="0" sz="2000" spc="-10">
                <a:latin typeface="Tahoma"/>
                <a:cs typeface="Tahoma"/>
              </a:rPr>
              <a:t>i</a:t>
            </a:r>
            <a:r>
              <a:rPr dirty="0" smtClean="0" sz="2000" spc="-10">
                <a:latin typeface="Tahoma"/>
                <a:cs typeface="Tahoma"/>
              </a:rPr>
              <a:t>s</a:t>
            </a:r>
            <a:r>
              <a:rPr dirty="0" smtClean="0" sz="2000" spc="-5">
                <a:latin typeface="Tahoma"/>
                <a:cs typeface="Tahoma"/>
              </a:rPr>
              <a:t> </a:t>
            </a:r>
            <a:r>
              <a:rPr dirty="0" smtClean="0" sz="2000" spc="-20">
                <a:latin typeface="Tahoma"/>
                <a:cs typeface="Tahoma"/>
              </a:rPr>
              <a:t>assumed: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13039" y="3701796"/>
            <a:ext cx="1066800" cy="304800"/>
          </a:xfrm>
          <a:custGeom>
            <a:avLst/>
            <a:gdLst/>
            <a:ahLst/>
            <a:cxnLst/>
            <a:rect l="l" t="t" r="r" b="b"/>
            <a:pathLst>
              <a:path w="1066800" h="304800">
                <a:moveTo>
                  <a:pt x="0" y="0"/>
                </a:moveTo>
                <a:lnTo>
                  <a:pt x="0" y="304800"/>
                </a:lnTo>
                <a:lnTo>
                  <a:pt x="1066800" y="304800"/>
                </a:lnTo>
                <a:lnTo>
                  <a:pt x="1066800" y="0"/>
                </a:lnTo>
                <a:lnTo>
                  <a:pt x="0" y="0"/>
                </a:lnTo>
                <a:close/>
              </a:path>
            </a:pathLst>
          </a:custGeom>
          <a:ln w="28575">
            <a:solidFill>
              <a:srgbClr val="FF33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963807" y="3724909"/>
            <a:ext cx="36512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data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127639" y="3625596"/>
            <a:ext cx="1447800" cy="457200"/>
          </a:xfrm>
          <a:custGeom>
            <a:avLst/>
            <a:gdLst/>
            <a:ahLst/>
            <a:cxnLst/>
            <a:rect l="l" t="t" r="r" b="b"/>
            <a:pathLst>
              <a:path w="1447800" h="457200">
                <a:moveTo>
                  <a:pt x="0" y="0"/>
                </a:moveTo>
                <a:lnTo>
                  <a:pt x="0" y="457200"/>
                </a:lnTo>
                <a:lnTo>
                  <a:pt x="1447800" y="457200"/>
                </a:lnTo>
                <a:lnTo>
                  <a:pt x="1447800" y="0"/>
                </a:lnTo>
                <a:lnTo>
                  <a:pt x="0" y="0"/>
                </a:lnTo>
                <a:close/>
              </a:path>
            </a:pathLst>
          </a:custGeom>
          <a:ln w="28575">
            <a:solidFill>
              <a:srgbClr val="00CC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15161" y="3692397"/>
            <a:ext cx="87249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0">
                <a:latin typeface="Times New Roman"/>
                <a:cs typeface="Times New Roman"/>
              </a:rPr>
              <a:t>Encoder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594239" y="3848099"/>
            <a:ext cx="533400" cy="44196"/>
          </a:xfrm>
          <a:custGeom>
            <a:avLst/>
            <a:gdLst/>
            <a:ahLst/>
            <a:cxnLst/>
            <a:rect l="l" t="t" r="r" b="b"/>
            <a:pathLst>
              <a:path w="533400" h="44196">
                <a:moveTo>
                  <a:pt x="470153" y="12192"/>
                </a:moveTo>
                <a:lnTo>
                  <a:pt x="470153" y="0"/>
                </a:lnTo>
                <a:lnTo>
                  <a:pt x="0" y="0"/>
                </a:lnTo>
                <a:lnTo>
                  <a:pt x="0" y="12192"/>
                </a:lnTo>
                <a:lnTo>
                  <a:pt x="470153" y="12192"/>
                </a:lnTo>
                <a:close/>
              </a:path>
              <a:path w="533400" h="44196">
                <a:moveTo>
                  <a:pt x="533400" y="6096"/>
                </a:moveTo>
                <a:lnTo>
                  <a:pt x="457200" y="-32003"/>
                </a:lnTo>
                <a:lnTo>
                  <a:pt x="457200" y="0"/>
                </a:lnTo>
                <a:lnTo>
                  <a:pt x="470153" y="0"/>
                </a:lnTo>
                <a:lnTo>
                  <a:pt x="470153" y="37719"/>
                </a:lnTo>
                <a:lnTo>
                  <a:pt x="533400" y="6096"/>
                </a:lnTo>
                <a:close/>
              </a:path>
              <a:path w="533400" h="44196">
                <a:moveTo>
                  <a:pt x="470153" y="37719"/>
                </a:moveTo>
                <a:lnTo>
                  <a:pt x="470153" y="12192"/>
                </a:lnTo>
                <a:lnTo>
                  <a:pt x="457200" y="12192"/>
                </a:lnTo>
                <a:lnTo>
                  <a:pt x="457200" y="44196"/>
                </a:lnTo>
                <a:lnTo>
                  <a:pt x="470153" y="377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5575439" y="3848099"/>
            <a:ext cx="533400" cy="44196"/>
          </a:xfrm>
          <a:custGeom>
            <a:avLst/>
            <a:gdLst/>
            <a:ahLst/>
            <a:cxnLst/>
            <a:rect l="l" t="t" r="r" b="b"/>
            <a:pathLst>
              <a:path w="533400" h="44196">
                <a:moveTo>
                  <a:pt x="470153" y="12192"/>
                </a:moveTo>
                <a:lnTo>
                  <a:pt x="470153" y="0"/>
                </a:lnTo>
                <a:lnTo>
                  <a:pt x="0" y="0"/>
                </a:lnTo>
                <a:lnTo>
                  <a:pt x="0" y="12192"/>
                </a:lnTo>
                <a:lnTo>
                  <a:pt x="470153" y="12192"/>
                </a:lnTo>
                <a:close/>
              </a:path>
              <a:path w="533400" h="44196">
                <a:moveTo>
                  <a:pt x="533400" y="6096"/>
                </a:moveTo>
                <a:lnTo>
                  <a:pt x="457200" y="-32003"/>
                </a:lnTo>
                <a:lnTo>
                  <a:pt x="457200" y="0"/>
                </a:lnTo>
                <a:lnTo>
                  <a:pt x="470153" y="0"/>
                </a:lnTo>
                <a:lnTo>
                  <a:pt x="470153" y="37719"/>
                </a:lnTo>
                <a:lnTo>
                  <a:pt x="533400" y="6096"/>
                </a:lnTo>
                <a:close/>
              </a:path>
              <a:path w="533400" h="44196">
                <a:moveTo>
                  <a:pt x="470153" y="37719"/>
                </a:moveTo>
                <a:lnTo>
                  <a:pt x="470153" y="12192"/>
                </a:lnTo>
                <a:lnTo>
                  <a:pt x="457200" y="12192"/>
                </a:lnTo>
                <a:lnTo>
                  <a:pt x="457200" y="44196"/>
                </a:lnTo>
                <a:lnTo>
                  <a:pt x="470153" y="377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6261227" y="3701796"/>
            <a:ext cx="2286000" cy="304800"/>
          </a:xfrm>
          <a:custGeom>
            <a:avLst/>
            <a:gdLst/>
            <a:ahLst/>
            <a:cxnLst/>
            <a:rect l="l" t="t" r="r" b="b"/>
            <a:pathLst>
              <a:path w="2286000" h="304800">
                <a:moveTo>
                  <a:pt x="0" y="0"/>
                </a:moveTo>
                <a:lnTo>
                  <a:pt x="0" y="304800"/>
                </a:lnTo>
                <a:lnTo>
                  <a:pt x="2286000" y="304800"/>
                </a:lnTo>
                <a:lnTo>
                  <a:pt x="2286000" y="0"/>
                </a:lnTo>
                <a:lnTo>
                  <a:pt x="0" y="0"/>
                </a:lnTo>
                <a:close/>
              </a:path>
            </a:pathLst>
          </a:custGeom>
          <a:ln w="28575">
            <a:solidFill>
              <a:srgbClr val="FF822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6989959" y="3724909"/>
            <a:ext cx="828040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5">
                <a:latin typeface="Times New Roman"/>
                <a:cs typeface="Times New Roman"/>
              </a:rPr>
              <a:t>codeword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679839" y="3701796"/>
            <a:ext cx="685799" cy="304800"/>
          </a:xfrm>
          <a:custGeom>
            <a:avLst/>
            <a:gdLst/>
            <a:ahLst/>
            <a:cxnLst/>
            <a:rect l="l" t="t" r="r" b="b"/>
            <a:pathLst>
              <a:path w="685799" h="304800">
                <a:moveTo>
                  <a:pt x="0" y="0"/>
                </a:moveTo>
                <a:lnTo>
                  <a:pt x="0" y="304800"/>
                </a:lnTo>
                <a:lnTo>
                  <a:pt x="685799" y="304800"/>
                </a:lnTo>
                <a:lnTo>
                  <a:pt x="685799" y="0"/>
                </a:lnTo>
                <a:lnTo>
                  <a:pt x="0" y="0"/>
                </a:lnTo>
                <a:close/>
              </a:path>
            </a:pathLst>
          </a:custGeom>
          <a:ln w="28575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2878207" y="3724909"/>
            <a:ext cx="28765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>
                <a:latin typeface="Times New Roman"/>
                <a:cs typeface="Times New Roman"/>
              </a:rPr>
              <a:t>t</a:t>
            </a:r>
            <a:r>
              <a:rPr dirty="0" smtClean="0" sz="1600" spc="5">
                <a:latin typeface="Times New Roman"/>
                <a:cs typeface="Times New Roman"/>
              </a:rPr>
              <a:t>a</a:t>
            </a:r>
            <a:r>
              <a:rPr dirty="0" smtClean="0" sz="1600" spc="0">
                <a:latin typeface="Times New Roman"/>
                <a:cs typeface="Times New Roman"/>
              </a:rPr>
              <a:t>il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599573" y="5923788"/>
            <a:ext cx="2003298" cy="0"/>
          </a:xfrm>
          <a:custGeom>
            <a:avLst/>
            <a:gdLst/>
            <a:ahLst/>
            <a:cxnLst/>
            <a:rect l="l" t="t" r="r" b="b"/>
            <a:pathLst>
              <a:path w="2003298" h="0">
                <a:moveTo>
                  <a:pt x="0" y="0"/>
                </a:moveTo>
                <a:lnTo>
                  <a:pt x="2003298" y="0"/>
                </a:lnTo>
              </a:path>
            </a:pathLst>
          </a:custGeom>
          <a:ln w="1461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6806069" y="5923788"/>
            <a:ext cx="243840" cy="0"/>
          </a:xfrm>
          <a:custGeom>
            <a:avLst/>
            <a:gdLst/>
            <a:ahLst/>
            <a:cxnLst/>
            <a:rect l="l" t="t" r="r" b="b"/>
            <a:pathLst>
              <a:path w="243840" h="0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1461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3609742" y="5938772"/>
            <a:ext cx="3437254" cy="4997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218815" algn="l"/>
              </a:tabLst>
            </a:pPr>
            <a:r>
              <a:rPr dirty="0" smtClean="0" sz="3200" spc="50" i="1">
                <a:latin typeface="Times New Roman"/>
                <a:cs typeface="Times New Roman"/>
              </a:rPr>
              <a:t>n</a:t>
            </a:r>
            <a:r>
              <a:rPr dirty="0" smtClean="0" sz="3200" spc="180">
                <a:latin typeface="Times New Roman"/>
                <a:cs typeface="Times New Roman"/>
              </a:rPr>
              <a:t>(</a:t>
            </a:r>
            <a:r>
              <a:rPr dirty="0" smtClean="0" sz="3200" spc="0" i="1">
                <a:latin typeface="Times New Roman"/>
                <a:cs typeface="Times New Roman"/>
              </a:rPr>
              <a:t>L</a:t>
            </a:r>
            <a:r>
              <a:rPr dirty="0" smtClean="0" sz="3200" spc="-155" i="1">
                <a:latin typeface="Times New Roman"/>
                <a:cs typeface="Times New Roman"/>
              </a:rPr>
              <a:t> </a:t>
            </a:r>
            <a:r>
              <a:rPr dirty="0" smtClean="0" sz="3200" spc="0">
                <a:latin typeface="Symbol"/>
                <a:cs typeface="Symbol"/>
              </a:rPr>
              <a:t></a:t>
            </a:r>
            <a:r>
              <a:rPr dirty="0" smtClean="0" sz="3200" spc="-40">
                <a:latin typeface="Times New Roman"/>
                <a:cs typeface="Times New Roman"/>
              </a:rPr>
              <a:t> </a:t>
            </a:r>
            <a:r>
              <a:rPr dirty="0" smtClean="0" sz="3200" spc="0" i="1">
                <a:latin typeface="Times New Roman"/>
                <a:cs typeface="Times New Roman"/>
              </a:rPr>
              <a:t>K</a:t>
            </a:r>
            <a:r>
              <a:rPr dirty="0" smtClean="0" sz="3200" spc="140" i="1">
                <a:latin typeface="Times New Roman"/>
                <a:cs typeface="Times New Roman"/>
              </a:rPr>
              <a:t> </a:t>
            </a:r>
            <a:r>
              <a:rPr dirty="0" smtClean="0" sz="3200" spc="265">
                <a:latin typeface="Symbol"/>
                <a:cs typeface="Symbol"/>
              </a:rPr>
              <a:t></a:t>
            </a:r>
            <a:r>
              <a:rPr dirty="0" smtClean="0" sz="3200" spc="-254">
                <a:latin typeface="Times New Roman"/>
                <a:cs typeface="Times New Roman"/>
              </a:rPr>
              <a:t>1</a:t>
            </a:r>
            <a:r>
              <a:rPr dirty="0" smtClean="0" sz="3200" spc="0">
                <a:latin typeface="Times New Roman"/>
                <a:cs typeface="Times New Roman"/>
              </a:rPr>
              <a:t>)	</a:t>
            </a:r>
            <a:r>
              <a:rPr dirty="0" smtClean="0" sz="3200" spc="0" i="1">
                <a:latin typeface="Times New Roman"/>
                <a:cs typeface="Times New Roman"/>
              </a:rPr>
              <a:t>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 spc="-10">
                <a:latin typeface="Tahoma"/>
                <a:cs typeface="Tahoma"/>
              </a:rPr>
              <a:t>10</a:t>
            </a:fld>
            <a:endParaRPr sz="14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686960" y="5619493"/>
            <a:ext cx="1356360" cy="4997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796925" algn="l"/>
              </a:tabLst>
            </a:pPr>
            <a:r>
              <a:rPr dirty="0" smtClean="0" sz="3200">
                <a:latin typeface="Symbol"/>
                <a:cs typeface="Symbol"/>
              </a:rPr>
              <a:t></a:t>
            </a:r>
            <a:r>
              <a:rPr dirty="0" smtClean="0" sz="3200" spc="5">
                <a:latin typeface="Times New Roman"/>
                <a:cs typeface="Times New Roman"/>
              </a:rPr>
              <a:t> </a:t>
            </a:r>
            <a:r>
              <a:rPr dirty="0" smtClean="0" sz="3200" spc="0" i="1">
                <a:latin typeface="Times New Roman"/>
                <a:cs typeface="Times New Roman"/>
              </a:rPr>
              <a:t>R	</a:t>
            </a:r>
            <a:r>
              <a:rPr dirty="0" smtClean="0" sz="3200" spc="0">
                <a:latin typeface="Symbol"/>
                <a:cs typeface="Symbol"/>
              </a:rPr>
              <a:t></a:t>
            </a:r>
            <a:r>
              <a:rPr dirty="0" smtClean="0" sz="3200" spc="105">
                <a:latin typeface="Times New Roman"/>
                <a:cs typeface="Times New Roman"/>
              </a:rPr>
              <a:t> </a:t>
            </a:r>
            <a:r>
              <a:rPr dirty="0" smtClean="0" baseline="34722" sz="4800" spc="0">
                <a:latin typeface="Times New Roman"/>
                <a:cs typeface="Times New Roman"/>
              </a:rPr>
              <a:t>1</a:t>
            </a:r>
            <a:endParaRPr baseline="34722" sz="4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483763" y="5363466"/>
            <a:ext cx="254000" cy="4997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200" i="1">
                <a:latin typeface="Times New Roman"/>
                <a:cs typeface="Times New Roman"/>
              </a:rPr>
              <a:t>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651172" y="5722366"/>
            <a:ext cx="866140" cy="4597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3615"/>
              </a:lnSpc>
              <a:tabLst>
                <a:tab pos="627380" algn="l"/>
              </a:tabLst>
            </a:pPr>
            <a:r>
              <a:rPr dirty="0" smtClean="0" baseline="13888" sz="4800" spc="-187" i="1">
                <a:latin typeface="Times New Roman"/>
                <a:cs typeface="Times New Roman"/>
              </a:rPr>
              <a:t>R</a:t>
            </a:r>
            <a:r>
              <a:rPr dirty="0" smtClean="0" sz="1600" spc="0" i="1">
                <a:latin typeface="Times New Roman"/>
                <a:cs typeface="Times New Roman"/>
              </a:rPr>
              <a:t>eff	</a:t>
            </a:r>
            <a:r>
              <a:rPr dirty="0" smtClean="0" baseline="13888" sz="4800" spc="0">
                <a:latin typeface="Symbol"/>
                <a:cs typeface="Symbol"/>
              </a:rPr>
              <a:t></a:t>
            </a:r>
            <a:endParaRPr baseline="13888" sz="4800">
              <a:latin typeface="Symbol"/>
              <a:cs typeface="Symbo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250057" y="5925566"/>
            <a:ext cx="116839" cy="2565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i="1">
                <a:latin typeface="Times New Roman"/>
                <a:cs typeface="Times New Roman"/>
              </a:rPr>
              <a:t>c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4157345">
              <a:lnSpc>
                <a:spcPts val="4215"/>
              </a:lnSpc>
            </a:pPr>
            <a:r>
              <a:rPr dirty="0" smtClean="0" sz="3600">
                <a:solidFill>
                  <a:srgbClr val="FF0065"/>
                </a:solidFill>
                <a:latin typeface="Tahoma"/>
                <a:cs typeface="Tahoma"/>
              </a:rPr>
              <a:t>Encoder representation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87735" y="1458976"/>
            <a:ext cx="7644765" cy="27451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FF63B1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dirty="0" smtClean="0" sz="3200" spc="-15">
                <a:latin typeface="Tahoma"/>
                <a:cs typeface="Tahoma"/>
              </a:rPr>
              <a:t>Vector</a:t>
            </a:r>
            <a:r>
              <a:rPr dirty="0" smtClean="0" sz="3200" spc="-1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representation:</a:t>
            </a:r>
            <a:endParaRPr sz="3200">
              <a:latin typeface="Tahoma"/>
              <a:cs typeface="Tahoma"/>
            </a:endParaRPr>
          </a:p>
          <a:p>
            <a:pPr>
              <a:lnSpc>
                <a:spcPts val="600"/>
              </a:lnSpc>
              <a:spcBef>
                <a:spcPts val="20"/>
              </a:spcBef>
              <a:buClr>
                <a:srgbClr val="FF63B1"/>
              </a:buClr>
              <a:buFont typeface="Wingdings"/>
              <a:buChar char=""/>
            </a:pPr>
            <a:endParaRPr sz="600"/>
          </a:p>
          <a:p>
            <a:pPr lvl="1" marL="755650" marR="12700" indent="-285750">
              <a:lnSpc>
                <a:spcPct val="97900"/>
              </a:lnSpc>
              <a:buClr>
                <a:srgbClr val="FF832D"/>
              </a:buClr>
              <a:buSzPct val="66666"/>
              <a:buFont typeface="Wingdings"/>
              <a:buChar char=""/>
              <a:tabLst>
                <a:tab pos="755015" algn="l"/>
              </a:tabLst>
            </a:pPr>
            <a:r>
              <a:rPr dirty="0" smtClean="0" sz="2400">
                <a:latin typeface="Tahoma"/>
                <a:cs typeface="Tahoma"/>
              </a:rPr>
              <a:t>We define n binary vector with</a:t>
            </a:r>
            <a:r>
              <a:rPr dirty="0" smtClean="0" sz="2400" spc="-5">
                <a:latin typeface="Tahoma"/>
                <a:cs typeface="Tahoma"/>
              </a:rPr>
              <a:t> </a:t>
            </a:r>
            <a:r>
              <a:rPr dirty="0" smtClean="0" sz="2400" spc="0" i="1">
                <a:latin typeface="Times New Roman"/>
                <a:cs typeface="Times New Roman"/>
              </a:rPr>
              <a:t>K </a:t>
            </a:r>
            <a:r>
              <a:rPr dirty="0" smtClean="0" sz="2400" spc="-5">
                <a:latin typeface="Tahoma"/>
                <a:cs typeface="Tahoma"/>
              </a:rPr>
              <a:t>element</a:t>
            </a:r>
            <a:r>
              <a:rPr dirty="0" smtClean="0" sz="2400" spc="0">
                <a:latin typeface="Tahoma"/>
                <a:cs typeface="Tahoma"/>
              </a:rPr>
              <a:t>s</a:t>
            </a:r>
            <a:r>
              <a:rPr dirty="0" smtClean="0" sz="2400" spc="-5">
                <a:latin typeface="Tahoma"/>
                <a:cs typeface="Tahoma"/>
              </a:rPr>
              <a:t> (one</a:t>
            </a:r>
            <a:r>
              <a:rPr dirty="0" smtClean="0" sz="2400" spc="-5">
                <a:latin typeface="Tahoma"/>
                <a:cs typeface="Tahoma"/>
              </a:rPr>
              <a:t> vecto</a:t>
            </a:r>
            <a:r>
              <a:rPr dirty="0" smtClean="0" sz="2400" spc="0">
                <a:latin typeface="Tahoma"/>
                <a:cs typeface="Tahoma"/>
              </a:rPr>
              <a:t>r</a:t>
            </a:r>
            <a:r>
              <a:rPr dirty="0" smtClean="0" sz="2400" spc="-5">
                <a:latin typeface="Tahoma"/>
                <a:cs typeface="Tahoma"/>
              </a:rPr>
              <a:t> fo</a:t>
            </a:r>
            <a:r>
              <a:rPr dirty="0" smtClean="0" sz="2400" spc="0">
                <a:latin typeface="Tahoma"/>
                <a:cs typeface="Tahoma"/>
              </a:rPr>
              <a:t>r</a:t>
            </a:r>
            <a:r>
              <a:rPr dirty="0" smtClean="0" sz="2400" spc="-5">
                <a:latin typeface="Tahoma"/>
                <a:cs typeface="Tahoma"/>
              </a:rPr>
              <a:t> eac</a:t>
            </a:r>
            <a:r>
              <a:rPr dirty="0" smtClean="0" sz="2400" spc="0">
                <a:latin typeface="Tahoma"/>
                <a:cs typeface="Tahoma"/>
              </a:rPr>
              <a:t>h</a:t>
            </a:r>
            <a:r>
              <a:rPr dirty="0" smtClean="0" sz="2400" spc="-5">
                <a:latin typeface="Tahoma"/>
                <a:cs typeface="Tahoma"/>
              </a:rPr>
              <a:t> modulo-</a:t>
            </a:r>
            <a:r>
              <a:rPr dirty="0" smtClean="0" sz="2400" spc="0">
                <a:latin typeface="Tahoma"/>
                <a:cs typeface="Tahoma"/>
              </a:rPr>
              <a:t>2</a:t>
            </a:r>
            <a:r>
              <a:rPr dirty="0" smtClean="0" sz="2400" spc="-5">
                <a:latin typeface="Tahoma"/>
                <a:cs typeface="Tahoma"/>
              </a:rPr>
              <a:t> adder)</a:t>
            </a:r>
            <a:r>
              <a:rPr dirty="0" smtClean="0" sz="2400" spc="0">
                <a:latin typeface="Tahoma"/>
                <a:cs typeface="Tahoma"/>
              </a:rPr>
              <a:t>.</a:t>
            </a:r>
            <a:r>
              <a:rPr dirty="0" smtClean="0" sz="2400" spc="-5">
                <a:latin typeface="Tahoma"/>
                <a:cs typeface="Tahoma"/>
              </a:rPr>
              <a:t> Th</a:t>
            </a:r>
            <a:r>
              <a:rPr dirty="0" smtClean="0" sz="2400" spc="0">
                <a:latin typeface="Tahoma"/>
                <a:cs typeface="Tahoma"/>
              </a:rPr>
              <a:t>e </a:t>
            </a:r>
            <a:r>
              <a:rPr dirty="0" smtClean="0" sz="2500" spc="-30">
                <a:latin typeface="Tahoma"/>
                <a:cs typeface="Tahoma"/>
              </a:rPr>
              <a:t>i</a:t>
            </a:r>
            <a:r>
              <a:rPr dirty="0" smtClean="0" sz="2400" spc="-5">
                <a:latin typeface="Tahoma"/>
                <a:cs typeface="Tahoma"/>
              </a:rPr>
              <a:t>-t</a:t>
            </a:r>
            <a:r>
              <a:rPr dirty="0" smtClean="0" sz="2400" spc="0">
                <a:latin typeface="Tahoma"/>
                <a:cs typeface="Tahoma"/>
              </a:rPr>
              <a:t>h</a:t>
            </a:r>
            <a:r>
              <a:rPr dirty="0" smtClean="0" sz="2400" spc="-5">
                <a:latin typeface="Tahoma"/>
                <a:cs typeface="Tahoma"/>
              </a:rPr>
              <a:t> </a:t>
            </a:r>
            <a:r>
              <a:rPr dirty="0" smtClean="0" sz="2400" spc="0">
                <a:latin typeface="Tahoma"/>
                <a:cs typeface="Tahoma"/>
              </a:rPr>
              <a:t>e</a:t>
            </a:r>
            <a:r>
              <a:rPr dirty="0" smtClean="0" sz="2400" spc="-5">
                <a:latin typeface="Tahoma"/>
                <a:cs typeface="Tahoma"/>
              </a:rPr>
              <a:t>lement</a:t>
            </a:r>
            <a:r>
              <a:rPr dirty="0" smtClean="0" sz="2400" spc="-5">
                <a:latin typeface="Tahoma"/>
                <a:cs typeface="Tahoma"/>
              </a:rPr>
              <a:t> </a:t>
            </a:r>
            <a:r>
              <a:rPr dirty="0" smtClean="0" sz="2400" spc="0">
                <a:latin typeface="Tahoma"/>
                <a:cs typeface="Tahoma"/>
              </a:rPr>
              <a:t>in each vector, is “1” </a:t>
            </a:r>
            <a:r>
              <a:rPr dirty="0" smtClean="0" sz="2400" spc="-5">
                <a:latin typeface="Tahoma"/>
                <a:cs typeface="Tahoma"/>
              </a:rPr>
              <a:t>i</a:t>
            </a:r>
            <a:r>
              <a:rPr dirty="0" smtClean="0" sz="2400" spc="0">
                <a:latin typeface="Tahoma"/>
                <a:cs typeface="Tahoma"/>
              </a:rPr>
              <a:t>f the </a:t>
            </a:r>
            <a:r>
              <a:rPr dirty="0" smtClean="0" sz="2500" spc="-25">
                <a:latin typeface="Tahoma"/>
                <a:cs typeface="Tahoma"/>
              </a:rPr>
              <a:t>i</a:t>
            </a:r>
            <a:r>
              <a:rPr dirty="0" smtClean="0" sz="2400" spc="-5">
                <a:latin typeface="Tahoma"/>
                <a:cs typeface="Tahoma"/>
              </a:rPr>
              <a:t>-t</a:t>
            </a:r>
            <a:r>
              <a:rPr dirty="0" smtClean="0" sz="2400" spc="0">
                <a:latin typeface="Tahoma"/>
                <a:cs typeface="Tahoma"/>
              </a:rPr>
              <a:t>h</a:t>
            </a:r>
            <a:r>
              <a:rPr dirty="0" smtClean="0" sz="2400" spc="-5">
                <a:latin typeface="Tahoma"/>
                <a:cs typeface="Tahoma"/>
              </a:rPr>
              <a:t> </a:t>
            </a:r>
            <a:r>
              <a:rPr dirty="0" smtClean="0" sz="2400" spc="0">
                <a:latin typeface="Tahoma"/>
                <a:cs typeface="Tahoma"/>
              </a:rPr>
              <a:t>s</a:t>
            </a:r>
            <a:r>
              <a:rPr dirty="0" smtClean="0" sz="2400" spc="-5">
                <a:latin typeface="Tahoma"/>
                <a:cs typeface="Tahoma"/>
              </a:rPr>
              <a:t>tag</a:t>
            </a:r>
            <a:r>
              <a:rPr dirty="0" smtClean="0" sz="2400" spc="0">
                <a:latin typeface="Tahoma"/>
                <a:cs typeface="Tahoma"/>
              </a:rPr>
              <a:t>e</a:t>
            </a:r>
            <a:r>
              <a:rPr dirty="0" smtClean="0" sz="2400" spc="-5">
                <a:latin typeface="Tahoma"/>
                <a:cs typeface="Tahoma"/>
              </a:rPr>
              <a:t> i</a:t>
            </a:r>
            <a:r>
              <a:rPr dirty="0" smtClean="0" sz="2400" spc="0">
                <a:latin typeface="Tahoma"/>
                <a:cs typeface="Tahoma"/>
              </a:rPr>
              <a:t>n</a:t>
            </a:r>
            <a:r>
              <a:rPr dirty="0" smtClean="0" sz="2400" spc="-5">
                <a:latin typeface="Tahoma"/>
                <a:cs typeface="Tahoma"/>
              </a:rPr>
              <a:t> th</a:t>
            </a:r>
            <a:r>
              <a:rPr dirty="0" smtClean="0" sz="2400" spc="0">
                <a:latin typeface="Tahoma"/>
                <a:cs typeface="Tahoma"/>
              </a:rPr>
              <a:t>e</a:t>
            </a:r>
            <a:r>
              <a:rPr dirty="0" smtClean="0" sz="2400" spc="-5">
                <a:latin typeface="Tahoma"/>
                <a:cs typeface="Tahoma"/>
              </a:rPr>
              <a:t> shift</a:t>
            </a:r>
            <a:r>
              <a:rPr dirty="0" smtClean="0" sz="2400" spc="-5">
                <a:latin typeface="Tahoma"/>
                <a:cs typeface="Tahoma"/>
              </a:rPr>
              <a:t> registe</a:t>
            </a:r>
            <a:r>
              <a:rPr dirty="0" smtClean="0" sz="2400" spc="0">
                <a:latin typeface="Tahoma"/>
                <a:cs typeface="Tahoma"/>
              </a:rPr>
              <a:t>r</a:t>
            </a:r>
            <a:r>
              <a:rPr dirty="0" smtClean="0" sz="2400" spc="-5">
                <a:latin typeface="Tahoma"/>
                <a:cs typeface="Tahoma"/>
              </a:rPr>
              <a:t> i</a:t>
            </a:r>
            <a:r>
              <a:rPr dirty="0" smtClean="0" sz="2400" spc="0">
                <a:latin typeface="Tahoma"/>
                <a:cs typeface="Tahoma"/>
              </a:rPr>
              <a:t>s</a:t>
            </a:r>
            <a:r>
              <a:rPr dirty="0" smtClean="0" sz="2400" spc="-5">
                <a:latin typeface="Tahoma"/>
                <a:cs typeface="Tahoma"/>
              </a:rPr>
              <a:t> connecte</a:t>
            </a:r>
            <a:r>
              <a:rPr dirty="0" smtClean="0" sz="2400" spc="0">
                <a:latin typeface="Tahoma"/>
                <a:cs typeface="Tahoma"/>
              </a:rPr>
              <a:t>d</a:t>
            </a:r>
            <a:r>
              <a:rPr dirty="0" smtClean="0" sz="2400" spc="-5">
                <a:latin typeface="Tahoma"/>
                <a:cs typeface="Tahoma"/>
              </a:rPr>
              <a:t> t</a:t>
            </a:r>
            <a:r>
              <a:rPr dirty="0" smtClean="0" sz="2400" spc="0">
                <a:latin typeface="Tahoma"/>
                <a:cs typeface="Tahoma"/>
              </a:rPr>
              <a:t>o</a:t>
            </a:r>
            <a:r>
              <a:rPr dirty="0" smtClean="0" sz="2400" spc="-5">
                <a:latin typeface="Tahoma"/>
                <a:cs typeface="Tahoma"/>
              </a:rPr>
              <a:t> th</a:t>
            </a:r>
            <a:r>
              <a:rPr dirty="0" smtClean="0" sz="2400" spc="0">
                <a:latin typeface="Tahoma"/>
                <a:cs typeface="Tahoma"/>
              </a:rPr>
              <a:t>e</a:t>
            </a:r>
            <a:r>
              <a:rPr dirty="0" smtClean="0" sz="2400" spc="-5">
                <a:latin typeface="Tahoma"/>
                <a:cs typeface="Tahoma"/>
              </a:rPr>
              <a:t> correspondin</a:t>
            </a:r>
            <a:r>
              <a:rPr dirty="0" smtClean="0" sz="2400" spc="0">
                <a:latin typeface="Tahoma"/>
                <a:cs typeface="Tahoma"/>
              </a:rPr>
              <a:t>g</a:t>
            </a:r>
            <a:r>
              <a:rPr dirty="0" smtClean="0" sz="2400" spc="-5">
                <a:latin typeface="Tahoma"/>
                <a:cs typeface="Tahoma"/>
              </a:rPr>
              <a:t> modulo-</a:t>
            </a:r>
            <a:r>
              <a:rPr dirty="0" smtClean="0" sz="2400" spc="-5">
                <a:latin typeface="Tahoma"/>
                <a:cs typeface="Tahoma"/>
              </a:rPr>
              <a:t> </a:t>
            </a:r>
            <a:r>
              <a:rPr dirty="0" smtClean="0" sz="2400" spc="0">
                <a:latin typeface="Tahoma"/>
                <a:cs typeface="Tahoma"/>
              </a:rPr>
              <a:t>2 adder, and “0” </a:t>
            </a:r>
            <a:r>
              <a:rPr dirty="0" smtClean="0" sz="2400" spc="-10">
                <a:latin typeface="Tahoma"/>
                <a:cs typeface="Tahoma"/>
              </a:rPr>
              <a:t>o</a:t>
            </a:r>
            <a:r>
              <a:rPr dirty="0" smtClean="0" sz="2400" spc="0">
                <a:latin typeface="Tahoma"/>
                <a:cs typeface="Tahoma"/>
              </a:rPr>
              <a:t>therwise.</a:t>
            </a:r>
            <a:endParaRPr sz="2400">
              <a:latin typeface="Tahoma"/>
              <a:cs typeface="Tahoma"/>
            </a:endParaRPr>
          </a:p>
          <a:p>
            <a:pPr lvl="2" marL="1155700" indent="-228600">
              <a:lnSpc>
                <a:spcPts val="2340"/>
              </a:lnSpc>
              <a:spcBef>
                <a:spcPts val="475"/>
              </a:spcBef>
              <a:buClr>
                <a:srgbClr val="00CC00"/>
              </a:buClr>
              <a:buSzPct val="65000"/>
              <a:buFont typeface="Wingdings"/>
              <a:buChar char=""/>
              <a:tabLst>
                <a:tab pos="1155700" algn="l"/>
              </a:tabLst>
            </a:pPr>
            <a:r>
              <a:rPr dirty="0" smtClean="0" sz="2000" spc="-15">
                <a:latin typeface="Tahoma"/>
                <a:cs typeface="Tahoma"/>
              </a:rPr>
              <a:t>Example: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82119" y="5084826"/>
            <a:ext cx="356615" cy="281940"/>
          </a:xfrm>
          <a:custGeom>
            <a:avLst/>
            <a:gdLst/>
            <a:ahLst/>
            <a:cxnLst/>
            <a:rect l="l" t="t" r="r" b="b"/>
            <a:pathLst>
              <a:path w="356615" h="281940">
                <a:moveTo>
                  <a:pt x="0" y="0"/>
                </a:moveTo>
                <a:lnTo>
                  <a:pt x="0" y="281940"/>
                </a:lnTo>
                <a:lnTo>
                  <a:pt x="356615" y="281939"/>
                </a:lnTo>
                <a:lnTo>
                  <a:pt x="356615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6038735" y="5084826"/>
            <a:ext cx="355853" cy="281939"/>
          </a:xfrm>
          <a:custGeom>
            <a:avLst/>
            <a:gdLst/>
            <a:ahLst/>
            <a:cxnLst/>
            <a:rect l="l" t="t" r="r" b="b"/>
            <a:pathLst>
              <a:path w="355853" h="281939">
                <a:moveTo>
                  <a:pt x="0" y="0"/>
                </a:moveTo>
                <a:lnTo>
                  <a:pt x="0" y="281939"/>
                </a:lnTo>
                <a:lnTo>
                  <a:pt x="355853" y="281939"/>
                </a:lnTo>
                <a:lnTo>
                  <a:pt x="355853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6394577" y="5084826"/>
            <a:ext cx="357377" cy="281939"/>
          </a:xfrm>
          <a:custGeom>
            <a:avLst/>
            <a:gdLst/>
            <a:ahLst/>
            <a:cxnLst/>
            <a:rect l="l" t="t" r="r" b="b"/>
            <a:pathLst>
              <a:path w="357377" h="281939">
                <a:moveTo>
                  <a:pt x="0" y="0"/>
                </a:moveTo>
                <a:lnTo>
                  <a:pt x="0" y="281939"/>
                </a:lnTo>
                <a:lnTo>
                  <a:pt x="357377" y="281939"/>
                </a:lnTo>
                <a:lnTo>
                  <a:pt x="357377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6095466" y="4424171"/>
            <a:ext cx="203399" cy="188347"/>
          </a:xfrm>
          <a:custGeom>
            <a:avLst/>
            <a:gdLst/>
            <a:ahLst/>
            <a:cxnLst/>
            <a:rect l="l" t="t" r="r" b="b"/>
            <a:pathLst>
              <a:path w="203399" h="188347">
                <a:moveTo>
                  <a:pt x="101765" y="0"/>
                </a:moveTo>
                <a:lnTo>
                  <a:pt x="58246" y="8720"/>
                </a:lnTo>
                <a:lnTo>
                  <a:pt x="24005" y="32346"/>
                </a:lnTo>
                <a:lnTo>
                  <a:pt x="3217" y="67072"/>
                </a:lnTo>
                <a:lnTo>
                  <a:pt x="0" y="80457"/>
                </a:lnTo>
                <a:lnTo>
                  <a:pt x="701" y="96641"/>
                </a:lnTo>
                <a:lnTo>
                  <a:pt x="13562" y="138532"/>
                </a:lnTo>
                <a:lnTo>
                  <a:pt x="39865" y="168945"/>
                </a:lnTo>
                <a:lnTo>
                  <a:pt x="76151" y="185974"/>
                </a:lnTo>
                <a:lnTo>
                  <a:pt x="89867" y="188347"/>
                </a:lnTo>
                <a:lnTo>
                  <a:pt x="106880" y="187579"/>
                </a:lnTo>
                <a:lnTo>
                  <a:pt x="151106" y="175153"/>
                </a:lnTo>
                <a:lnTo>
                  <a:pt x="183286" y="150237"/>
                </a:lnTo>
                <a:lnTo>
                  <a:pt x="201074" y="116293"/>
                </a:lnTo>
                <a:lnTo>
                  <a:pt x="203399" y="103571"/>
                </a:lnTo>
                <a:lnTo>
                  <a:pt x="202494" y="87919"/>
                </a:lnTo>
                <a:lnTo>
                  <a:pt x="188568" y="47241"/>
                </a:lnTo>
                <a:lnTo>
                  <a:pt x="160783" y="17822"/>
                </a:lnTo>
                <a:lnTo>
                  <a:pt x="122945" y="2038"/>
                </a:lnTo>
                <a:lnTo>
                  <a:pt x="101765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6094361" y="4518659"/>
            <a:ext cx="204977" cy="0"/>
          </a:xfrm>
          <a:custGeom>
            <a:avLst/>
            <a:gdLst/>
            <a:ahLst/>
            <a:cxnLst/>
            <a:rect l="l" t="t" r="r" b="b"/>
            <a:pathLst>
              <a:path w="204977" h="0">
                <a:moveTo>
                  <a:pt x="0" y="0"/>
                </a:moveTo>
                <a:lnTo>
                  <a:pt x="20497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6198374" y="4235196"/>
            <a:ext cx="0" cy="377951"/>
          </a:xfrm>
          <a:custGeom>
            <a:avLst/>
            <a:gdLst/>
            <a:ahLst/>
            <a:cxnLst/>
            <a:rect l="l" t="t" r="r" b="b"/>
            <a:pathLst>
              <a:path w="0" h="377951">
                <a:moveTo>
                  <a:pt x="0" y="0"/>
                </a:moveTo>
                <a:lnTo>
                  <a:pt x="0" y="377951"/>
                </a:lnTo>
              </a:path>
            </a:pathLst>
          </a:custGeom>
          <a:ln w="1498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5834519" y="4754117"/>
            <a:ext cx="0" cy="330707"/>
          </a:xfrm>
          <a:custGeom>
            <a:avLst/>
            <a:gdLst/>
            <a:ahLst/>
            <a:cxnLst/>
            <a:rect l="l" t="t" r="r" b="b"/>
            <a:pathLst>
              <a:path w="0" h="330707">
                <a:moveTo>
                  <a:pt x="0" y="330707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6548513" y="4754117"/>
            <a:ext cx="0" cy="330707"/>
          </a:xfrm>
          <a:custGeom>
            <a:avLst/>
            <a:gdLst/>
            <a:ahLst/>
            <a:cxnLst/>
            <a:rect l="l" t="t" r="r" b="b"/>
            <a:pathLst>
              <a:path w="0" h="330707">
                <a:moveTo>
                  <a:pt x="0" y="330707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5830709" y="4565141"/>
            <a:ext cx="259079" cy="194310"/>
          </a:xfrm>
          <a:custGeom>
            <a:avLst/>
            <a:gdLst/>
            <a:ahLst/>
            <a:cxnLst/>
            <a:rect l="l" t="t" r="r" b="b"/>
            <a:pathLst>
              <a:path w="259079" h="194310">
                <a:moveTo>
                  <a:pt x="201619" y="50981"/>
                </a:moveTo>
                <a:lnTo>
                  <a:pt x="193857" y="40457"/>
                </a:lnTo>
                <a:lnTo>
                  <a:pt x="0" y="184403"/>
                </a:lnTo>
                <a:lnTo>
                  <a:pt x="7620" y="194309"/>
                </a:lnTo>
                <a:lnTo>
                  <a:pt x="201619" y="50981"/>
                </a:lnTo>
                <a:close/>
              </a:path>
              <a:path w="259079" h="194310">
                <a:moveTo>
                  <a:pt x="259079" y="0"/>
                </a:moveTo>
                <a:lnTo>
                  <a:pt x="175260" y="15239"/>
                </a:lnTo>
                <a:lnTo>
                  <a:pt x="193857" y="40457"/>
                </a:lnTo>
                <a:lnTo>
                  <a:pt x="204215" y="32765"/>
                </a:lnTo>
                <a:lnTo>
                  <a:pt x="211836" y="43433"/>
                </a:lnTo>
                <a:lnTo>
                  <a:pt x="211836" y="64834"/>
                </a:lnTo>
                <a:lnTo>
                  <a:pt x="220218" y="76199"/>
                </a:lnTo>
                <a:lnTo>
                  <a:pt x="259079" y="0"/>
                </a:lnTo>
                <a:close/>
              </a:path>
              <a:path w="259079" h="194310">
                <a:moveTo>
                  <a:pt x="211836" y="43433"/>
                </a:moveTo>
                <a:lnTo>
                  <a:pt x="204215" y="32765"/>
                </a:lnTo>
                <a:lnTo>
                  <a:pt x="193857" y="40457"/>
                </a:lnTo>
                <a:lnTo>
                  <a:pt x="201619" y="50981"/>
                </a:lnTo>
                <a:lnTo>
                  <a:pt x="211836" y="43433"/>
                </a:lnTo>
                <a:close/>
              </a:path>
              <a:path w="259079" h="194310">
                <a:moveTo>
                  <a:pt x="211836" y="64834"/>
                </a:moveTo>
                <a:lnTo>
                  <a:pt x="211836" y="43433"/>
                </a:lnTo>
                <a:lnTo>
                  <a:pt x="201619" y="50981"/>
                </a:lnTo>
                <a:lnTo>
                  <a:pt x="211836" y="6483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6293243" y="4565141"/>
            <a:ext cx="259080" cy="194310"/>
          </a:xfrm>
          <a:custGeom>
            <a:avLst/>
            <a:gdLst/>
            <a:ahLst/>
            <a:cxnLst/>
            <a:rect l="l" t="t" r="r" b="b"/>
            <a:pathLst>
              <a:path w="259080" h="194310">
                <a:moveTo>
                  <a:pt x="83820" y="15240"/>
                </a:moveTo>
                <a:lnTo>
                  <a:pt x="0" y="0"/>
                </a:lnTo>
                <a:lnTo>
                  <a:pt x="38100" y="76200"/>
                </a:lnTo>
                <a:lnTo>
                  <a:pt x="47244" y="64008"/>
                </a:lnTo>
                <a:lnTo>
                  <a:pt x="47244" y="43434"/>
                </a:lnTo>
                <a:lnTo>
                  <a:pt x="54864" y="32766"/>
                </a:lnTo>
                <a:lnTo>
                  <a:pt x="65019" y="40307"/>
                </a:lnTo>
                <a:lnTo>
                  <a:pt x="83820" y="15240"/>
                </a:lnTo>
                <a:close/>
              </a:path>
              <a:path w="259080" h="194310">
                <a:moveTo>
                  <a:pt x="65019" y="40307"/>
                </a:moveTo>
                <a:lnTo>
                  <a:pt x="54864" y="32766"/>
                </a:lnTo>
                <a:lnTo>
                  <a:pt x="47244" y="43434"/>
                </a:lnTo>
                <a:lnTo>
                  <a:pt x="57172" y="50769"/>
                </a:lnTo>
                <a:lnTo>
                  <a:pt x="65019" y="40307"/>
                </a:lnTo>
                <a:close/>
              </a:path>
              <a:path w="259080" h="194310">
                <a:moveTo>
                  <a:pt x="57172" y="50769"/>
                </a:moveTo>
                <a:lnTo>
                  <a:pt x="47244" y="43434"/>
                </a:lnTo>
                <a:lnTo>
                  <a:pt x="47244" y="64008"/>
                </a:lnTo>
                <a:lnTo>
                  <a:pt x="57172" y="50769"/>
                </a:lnTo>
                <a:close/>
              </a:path>
              <a:path w="259080" h="194310">
                <a:moveTo>
                  <a:pt x="259080" y="184404"/>
                </a:moveTo>
                <a:lnTo>
                  <a:pt x="65019" y="40307"/>
                </a:lnTo>
                <a:lnTo>
                  <a:pt x="57172" y="50769"/>
                </a:lnTo>
                <a:lnTo>
                  <a:pt x="251460" y="194310"/>
                </a:lnTo>
                <a:lnTo>
                  <a:pt x="259080" y="18440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6153035" y="4611623"/>
            <a:ext cx="76200" cy="473201"/>
          </a:xfrm>
          <a:custGeom>
            <a:avLst/>
            <a:gdLst/>
            <a:ahLst/>
            <a:cxnLst/>
            <a:rect l="l" t="t" r="r" b="b"/>
            <a:pathLst>
              <a:path w="76200" h="473201">
                <a:moveTo>
                  <a:pt x="76200" y="76200"/>
                </a:moveTo>
                <a:lnTo>
                  <a:pt x="38100" y="0"/>
                </a:lnTo>
                <a:lnTo>
                  <a:pt x="0" y="76200"/>
                </a:lnTo>
                <a:lnTo>
                  <a:pt x="32004" y="76200"/>
                </a:lnTo>
                <a:lnTo>
                  <a:pt x="32004" y="63246"/>
                </a:lnTo>
                <a:lnTo>
                  <a:pt x="44958" y="63246"/>
                </a:lnTo>
                <a:lnTo>
                  <a:pt x="44958" y="76200"/>
                </a:lnTo>
                <a:lnTo>
                  <a:pt x="76200" y="76200"/>
                </a:lnTo>
                <a:close/>
              </a:path>
              <a:path w="76200" h="473201">
                <a:moveTo>
                  <a:pt x="44958" y="76200"/>
                </a:moveTo>
                <a:lnTo>
                  <a:pt x="44958" y="63246"/>
                </a:lnTo>
                <a:lnTo>
                  <a:pt x="32004" y="63246"/>
                </a:lnTo>
                <a:lnTo>
                  <a:pt x="32004" y="76200"/>
                </a:lnTo>
                <a:lnTo>
                  <a:pt x="44958" y="76200"/>
                </a:lnTo>
                <a:close/>
              </a:path>
              <a:path w="76200" h="473201">
                <a:moveTo>
                  <a:pt x="44958" y="473201"/>
                </a:moveTo>
                <a:lnTo>
                  <a:pt x="44958" y="76200"/>
                </a:lnTo>
                <a:lnTo>
                  <a:pt x="32004" y="76200"/>
                </a:lnTo>
                <a:lnTo>
                  <a:pt x="32004" y="473201"/>
                </a:lnTo>
                <a:lnTo>
                  <a:pt x="44958" y="473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6095466" y="5839072"/>
            <a:ext cx="203399" cy="188347"/>
          </a:xfrm>
          <a:custGeom>
            <a:avLst/>
            <a:gdLst/>
            <a:ahLst/>
            <a:cxnLst/>
            <a:rect l="l" t="t" r="r" b="b"/>
            <a:pathLst>
              <a:path w="203399" h="188347">
                <a:moveTo>
                  <a:pt x="101765" y="188347"/>
                </a:moveTo>
                <a:lnTo>
                  <a:pt x="58246" y="179626"/>
                </a:lnTo>
                <a:lnTo>
                  <a:pt x="24005" y="156001"/>
                </a:lnTo>
                <a:lnTo>
                  <a:pt x="3217" y="121274"/>
                </a:lnTo>
                <a:lnTo>
                  <a:pt x="0" y="107890"/>
                </a:lnTo>
                <a:lnTo>
                  <a:pt x="701" y="91705"/>
                </a:lnTo>
                <a:lnTo>
                  <a:pt x="13562" y="49815"/>
                </a:lnTo>
                <a:lnTo>
                  <a:pt x="39865" y="19402"/>
                </a:lnTo>
                <a:lnTo>
                  <a:pt x="76151" y="2372"/>
                </a:lnTo>
                <a:lnTo>
                  <a:pt x="89867" y="0"/>
                </a:lnTo>
                <a:lnTo>
                  <a:pt x="106880" y="767"/>
                </a:lnTo>
                <a:lnTo>
                  <a:pt x="151106" y="13193"/>
                </a:lnTo>
                <a:lnTo>
                  <a:pt x="183286" y="38109"/>
                </a:lnTo>
                <a:lnTo>
                  <a:pt x="201074" y="72053"/>
                </a:lnTo>
                <a:lnTo>
                  <a:pt x="203399" y="84775"/>
                </a:lnTo>
                <a:lnTo>
                  <a:pt x="202494" y="100427"/>
                </a:lnTo>
                <a:lnTo>
                  <a:pt x="188568" y="141106"/>
                </a:lnTo>
                <a:lnTo>
                  <a:pt x="160783" y="170524"/>
                </a:lnTo>
                <a:lnTo>
                  <a:pt x="122945" y="186309"/>
                </a:lnTo>
                <a:lnTo>
                  <a:pt x="101765" y="18834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6094361" y="5932932"/>
            <a:ext cx="204977" cy="0"/>
          </a:xfrm>
          <a:custGeom>
            <a:avLst/>
            <a:gdLst/>
            <a:ahLst/>
            <a:cxnLst/>
            <a:rect l="l" t="t" r="r" b="b"/>
            <a:pathLst>
              <a:path w="204977" h="0">
                <a:moveTo>
                  <a:pt x="0" y="0"/>
                </a:moveTo>
                <a:lnTo>
                  <a:pt x="20497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6198374" y="5838444"/>
            <a:ext cx="0" cy="377951"/>
          </a:xfrm>
          <a:custGeom>
            <a:avLst/>
            <a:gdLst/>
            <a:ahLst/>
            <a:cxnLst/>
            <a:rect l="l" t="t" r="r" b="b"/>
            <a:pathLst>
              <a:path w="0" h="377951">
                <a:moveTo>
                  <a:pt x="0" y="0"/>
                </a:moveTo>
                <a:lnTo>
                  <a:pt x="0" y="377951"/>
                </a:lnTo>
              </a:path>
            </a:pathLst>
          </a:custGeom>
          <a:ln w="1498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5834519" y="5366765"/>
            <a:ext cx="0" cy="330707"/>
          </a:xfrm>
          <a:custGeom>
            <a:avLst/>
            <a:gdLst/>
            <a:ahLst/>
            <a:cxnLst/>
            <a:rect l="l" t="t" r="r" b="b"/>
            <a:pathLst>
              <a:path w="0" h="330707">
                <a:moveTo>
                  <a:pt x="0" y="0"/>
                </a:moveTo>
                <a:lnTo>
                  <a:pt x="0" y="33070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6548513" y="5366765"/>
            <a:ext cx="0" cy="330707"/>
          </a:xfrm>
          <a:custGeom>
            <a:avLst/>
            <a:gdLst/>
            <a:ahLst/>
            <a:cxnLst/>
            <a:rect l="l" t="t" r="r" b="b"/>
            <a:pathLst>
              <a:path w="0" h="330707">
                <a:moveTo>
                  <a:pt x="0" y="0"/>
                </a:moveTo>
                <a:lnTo>
                  <a:pt x="0" y="33070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5830709" y="5692140"/>
            <a:ext cx="259080" cy="194310"/>
          </a:xfrm>
          <a:custGeom>
            <a:avLst/>
            <a:gdLst/>
            <a:ahLst/>
            <a:cxnLst/>
            <a:rect l="l" t="t" r="r" b="b"/>
            <a:pathLst>
              <a:path w="259080" h="194310">
                <a:moveTo>
                  <a:pt x="201619" y="143328"/>
                </a:moveTo>
                <a:lnTo>
                  <a:pt x="7620" y="0"/>
                </a:lnTo>
                <a:lnTo>
                  <a:pt x="0" y="9906"/>
                </a:lnTo>
                <a:lnTo>
                  <a:pt x="193857" y="153852"/>
                </a:lnTo>
                <a:lnTo>
                  <a:pt x="201619" y="143328"/>
                </a:lnTo>
                <a:close/>
              </a:path>
              <a:path w="259080" h="194310">
                <a:moveTo>
                  <a:pt x="211836" y="185720"/>
                </a:moveTo>
                <a:lnTo>
                  <a:pt x="211836" y="150876"/>
                </a:lnTo>
                <a:lnTo>
                  <a:pt x="204216" y="161544"/>
                </a:lnTo>
                <a:lnTo>
                  <a:pt x="193857" y="153852"/>
                </a:lnTo>
                <a:lnTo>
                  <a:pt x="175260" y="179070"/>
                </a:lnTo>
                <a:lnTo>
                  <a:pt x="211836" y="185720"/>
                </a:lnTo>
                <a:close/>
              </a:path>
              <a:path w="259080" h="194310">
                <a:moveTo>
                  <a:pt x="211836" y="150876"/>
                </a:moveTo>
                <a:lnTo>
                  <a:pt x="201619" y="143328"/>
                </a:lnTo>
                <a:lnTo>
                  <a:pt x="193857" y="153852"/>
                </a:lnTo>
                <a:lnTo>
                  <a:pt x="204216" y="161544"/>
                </a:lnTo>
                <a:lnTo>
                  <a:pt x="211836" y="150876"/>
                </a:lnTo>
                <a:close/>
              </a:path>
              <a:path w="259080" h="194310">
                <a:moveTo>
                  <a:pt x="259080" y="194310"/>
                </a:moveTo>
                <a:lnTo>
                  <a:pt x="220218" y="118109"/>
                </a:lnTo>
                <a:lnTo>
                  <a:pt x="201619" y="143328"/>
                </a:lnTo>
                <a:lnTo>
                  <a:pt x="211836" y="150876"/>
                </a:lnTo>
                <a:lnTo>
                  <a:pt x="211836" y="185720"/>
                </a:lnTo>
                <a:lnTo>
                  <a:pt x="259080" y="1943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6293230" y="5692140"/>
            <a:ext cx="259079" cy="194310"/>
          </a:xfrm>
          <a:custGeom>
            <a:avLst/>
            <a:gdLst/>
            <a:ahLst/>
            <a:cxnLst/>
            <a:rect l="l" t="t" r="r" b="b"/>
            <a:pathLst>
              <a:path w="259079" h="194310">
                <a:moveTo>
                  <a:pt x="57172" y="143540"/>
                </a:moveTo>
                <a:lnTo>
                  <a:pt x="38099" y="118110"/>
                </a:lnTo>
                <a:lnTo>
                  <a:pt x="0" y="194310"/>
                </a:lnTo>
                <a:lnTo>
                  <a:pt x="47243" y="185720"/>
                </a:lnTo>
                <a:lnTo>
                  <a:pt x="47243" y="150876"/>
                </a:lnTo>
                <a:lnTo>
                  <a:pt x="57172" y="143540"/>
                </a:lnTo>
                <a:close/>
              </a:path>
              <a:path w="259079" h="194310">
                <a:moveTo>
                  <a:pt x="65019" y="154002"/>
                </a:moveTo>
                <a:lnTo>
                  <a:pt x="57172" y="143540"/>
                </a:lnTo>
                <a:lnTo>
                  <a:pt x="47243" y="150876"/>
                </a:lnTo>
                <a:lnTo>
                  <a:pt x="54863" y="161544"/>
                </a:lnTo>
                <a:lnTo>
                  <a:pt x="65019" y="154002"/>
                </a:lnTo>
                <a:close/>
              </a:path>
              <a:path w="259079" h="194310">
                <a:moveTo>
                  <a:pt x="83819" y="179070"/>
                </a:moveTo>
                <a:lnTo>
                  <a:pt x="65019" y="154002"/>
                </a:lnTo>
                <a:lnTo>
                  <a:pt x="54863" y="161544"/>
                </a:lnTo>
                <a:lnTo>
                  <a:pt x="47243" y="150876"/>
                </a:lnTo>
                <a:lnTo>
                  <a:pt x="47243" y="185720"/>
                </a:lnTo>
                <a:lnTo>
                  <a:pt x="83819" y="179070"/>
                </a:lnTo>
                <a:close/>
              </a:path>
              <a:path w="259079" h="194310">
                <a:moveTo>
                  <a:pt x="259079" y="9906"/>
                </a:moveTo>
                <a:lnTo>
                  <a:pt x="251459" y="0"/>
                </a:lnTo>
                <a:lnTo>
                  <a:pt x="57172" y="143540"/>
                </a:lnTo>
                <a:lnTo>
                  <a:pt x="65019" y="154002"/>
                </a:lnTo>
                <a:lnTo>
                  <a:pt x="259079" y="99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6199517" y="6216396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 h="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6199517" y="4235196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 h="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7069488" y="4235196"/>
            <a:ext cx="75658" cy="747359"/>
          </a:xfrm>
          <a:custGeom>
            <a:avLst/>
            <a:gdLst/>
            <a:ahLst/>
            <a:cxnLst/>
            <a:rect l="l" t="t" r="r" b="b"/>
            <a:pathLst>
              <a:path w="75658" h="747359">
                <a:moveTo>
                  <a:pt x="75658" y="709421"/>
                </a:moveTo>
                <a:lnTo>
                  <a:pt x="46140" y="673978"/>
                </a:lnTo>
                <a:lnTo>
                  <a:pt x="29247" y="672303"/>
                </a:lnTo>
                <a:lnTo>
                  <a:pt x="17541" y="677538"/>
                </a:lnTo>
                <a:lnTo>
                  <a:pt x="8163" y="686860"/>
                </a:lnTo>
                <a:lnTo>
                  <a:pt x="2016" y="699785"/>
                </a:lnTo>
                <a:lnTo>
                  <a:pt x="0" y="715829"/>
                </a:lnTo>
                <a:lnTo>
                  <a:pt x="4698" y="728449"/>
                </a:lnTo>
                <a:lnTo>
                  <a:pt x="13617" y="738470"/>
                </a:lnTo>
                <a:lnTo>
                  <a:pt x="26021" y="745052"/>
                </a:lnTo>
                <a:lnTo>
                  <a:pt x="31475" y="745882"/>
                </a:lnTo>
                <a:lnTo>
                  <a:pt x="31475" y="709422"/>
                </a:lnTo>
                <a:lnTo>
                  <a:pt x="44429" y="709422"/>
                </a:lnTo>
                <a:lnTo>
                  <a:pt x="44429" y="746442"/>
                </a:lnTo>
                <a:lnTo>
                  <a:pt x="54828" y="743513"/>
                </a:lnTo>
                <a:lnTo>
                  <a:pt x="65764" y="735270"/>
                </a:lnTo>
                <a:lnTo>
                  <a:pt x="73025" y="723587"/>
                </a:lnTo>
                <a:lnTo>
                  <a:pt x="75658" y="709421"/>
                </a:lnTo>
                <a:close/>
              </a:path>
              <a:path w="75658" h="747359">
                <a:moveTo>
                  <a:pt x="44429" y="673808"/>
                </a:moveTo>
                <a:lnTo>
                  <a:pt x="44429" y="0"/>
                </a:lnTo>
                <a:lnTo>
                  <a:pt x="31475" y="0"/>
                </a:lnTo>
                <a:lnTo>
                  <a:pt x="31475" y="672524"/>
                </a:lnTo>
                <a:lnTo>
                  <a:pt x="44429" y="673808"/>
                </a:lnTo>
                <a:close/>
              </a:path>
              <a:path w="75658" h="747359">
                <a:moveTo>
                  <a:pt x="44429" y="746442"/>
                </a:moveTo>
                <a:lnTo>
                  <a:pt x="44429" y="709422"/>
                </a:lnTo>
                <a:lnTo>
                  <a:pt x="31475" y="709422"/>
                </a:lnTo>
                <a:lnTo>
                  <a:pt x="31475" y="745882"/>
                </a:lnTo>
                <a:lnTo>
                  <a:pt x="41174" y="747359"/>
                </a:lnTo>
                <a:lnTo>
                  <a:pt x="44429" y="7464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7068946" y="5472084"/>
            <a:ext cx="75694" cy="744311"/>
          </a:xfrm>
          <a:custGeom>
            <a:avLst/>
            <a:gdLst/>
            <a:ahLst/>
            <a:cxnLst/>
            <a:rect l="l" t="t" r="r" b="b"/>
            <a:pathLst>
              <a:path w="75694" h="744311">
                <a:moveTo>
                  <a:pt x="75694" y="31614"/>
                </a:moveTo>
                <a:lnTo>
                  <a:pt x="71162" y="18962"/>
                </a:lnTo>
                <a:lnTo>
                  <a:pt x="62410" y="8915"/>
                </a:lnTo>
                <a:lnTo>
                  <a:pt x="50027" y="2314"/>
                </a:lnTo>
                <a:lnTo>
                  <a:pt x="34602" y="0"/>
                </a:lnTo>
                <a:lnTo>
                  <a:pt x="21170" y="3845"/>
                </a:lnTo>
                <a:lnTo>
                  <a:pt x="10167" y="12089"/>
                </a:lnTo>
                <a:lnTo>
                  <a:pt x="2731" y="23772"/>
                </a:lnTo>
                <a:lnTo>
                  <a:pt x="0" y="37937"/>
                </a:lnTo>
                <a:lnTo>
                  <a:pt x="1392" y="47763"/>
                </a:lnTo>
                <a:lnTo>
                  <a:pt x="7011" y="58897"/>
                </a:lnTo>
                <a:lnTo>
                  <a:pt x="16633" y="67723"/>
                </a:lnTo>
                <a:lnTo>
                  <a:pt x="29930" y="73397"/>
                </a:lnTo>
                <a:lnTo>
                  <a:pt x="32016" y="73607"/>
                </a:lnTo>
                <a:lnTo>
                  <a:pt x="32016" y="37937"/>
                </a:lnTo>
                <a:lnTo>
                  <a:pt x="44970" y="37937"/>
                </a:lnTo>
                <a:lnTo>
                  <a:pt x="44970" y="74912"/>
                </a:lnTo>
                <a:lnTo>
                  <a:pt x="46573" y="75074"/>
                </a:lnTo>
                <a:lnTo>
                  <a:pt x="58414" y="69857"/>
                </a:lnTo>
                <a:lnTo>
                  <a:pt x="67723" y="60547"/>
                </a:lnTo>
                <a:lnTo>
                  <a:pt x="73738" y="47635"/>
                </a:lnTo>
                <a:lnTo>
                  <a:pt x="75694" y="31614"/>
                </a:lnTo>
                <a:close/>
              </a:path>
              <a:path w="75694" h="744311">
                <a:moveTo>
                  <a:pt x="44970" y="74912"/>
                </a:moveTo>
                <a:lnTo>
                  <a:pt x="44970" y="37937"/>
                </a:lnTo>
                <a:lnTo>
                  <a:pt x="32016" y="37937"/>
                </a:lnTo>
                <a:lnTo>
                  <a:pt x="32016" y="73607"/>
                </a:lnTo>
                <a:lnTo>
                  <a:pt x="44970" y="74912"/>
                </a:lnTo>
                <a:close/>
              </a:path>
              <a:path w="75694" h="744311">
                <a:moveTo>
                  <a:pt x="44970" y="744311"/>
                </a:moveTo>
                <a:lnTo>
                  <a:pt x="44970" y="74912"/>
                </a:lnTo>
                <a:lnTo>
                  <a:pt x="32016" y="73607"/>
                </a:lnTo>
                <a:lnTo>
                  <a:pt x="32016" y="744311"/>
                </a:lnTo>
                <a:lnTo>
                  <a:pt x="44970" y="74431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7411846" y="5219700"/>
            <a:ext cx="559320" cy="44195"/>
          </a:xfrm>
          <a:custGeom>
            <a:avLst/>
            <a:gdLst/>
            <a:ahLst/>
            <a:cxnLst/>
            <a:rect l="l" t="t" r="r" b="b"/>
            <a:pathLst>
              <a:path w="559320" h="44195">
                <a:moveTo>
                  <a:pt x="508253" y="6095"/>
                </a:moveTo>
                <a:lnTo>
                  <a:pt x="504232" y="0"/>
                </a:lnTo>
                <a:lnTo>
                  <a:pt x="0" y="0"/>
                </a:lnTo>
                <a:lnTo>
                  <a:pt x="0" y="12191"/>
                </a:lnTo>
                <a:lnTo>
                  <a:pt x="504232" y="12191"/>
                </a:lnTo>
                <a:lnTo>
                  <a:pt x="508253" y="6095"/>
                </a:lnTo>
                <a:close/>
              </a:path>
              <a:path w="559320" h="44195">
                <a:moveTo>
                  <a:pt x="559320" y="6095"/>
                </a:moveTo>
                <a:lnTo>
                  <a:pt x="483120" y="-32004"/>
                </a:lnTo>
                <a:lnTo>
                  <a:pt x="504232" y="0"/>
                </a:lnTo>
                <a:lnTo>
                  <a:pt x="508253" y="0"/>
                </a:lnTo>
                <a:lnTo>
                  <a:pt x="508253" y="31629"/>
                </a:lnTo>
                <a:lnTo>
                  <a:pt x="559320" y="6095"/>
                </a:lnTo>
                <a:close/>
              </a:path>
              <a:path w="559320" h="44195">
                <a:moveTo>
                  <a:pt x="508253" y="31629"/>
                </a:moveTo>
                <a:lnTo>
                  <a:pt x="508253" y="12191"/>
                </a:lnTo>
                <a:lnTo>
                  <a:pt x="504232" y="12191"/>
                </a:lnTo>
                <a:lnTo>
                  <a:pt x="483120" y="44195"/>
                </a:lnTo>
                <a:lnTo>
                  <a:pt x="508253" y="31629"/>
                </a:lnTo>
                <a:close/>
              </a:path>
              <a:path w="559320" h="44195">
                <a:moveTo>
                  <a:pt x="508253" y="12191"/>
                </a:moveTo>
                <a:lnTo>
                  <a:pt x="508253" y="6095"/>
                </a:lnTo>
                <a:lnTo>
                  <a:pt x="504232" y="12191"/>
                </a:lnTo>
                <a:lnTo>
                  <a:pt x="508253" y="12191"/>
                </a:lnTo>
                <a:close/>
              </a:path>
              <a:path w="559320" h="44195">
                <a:moveTo>
                  <a:pt x="508253" y="6095"/>
                </a:moveTo>
                <a:lnTo>
                  <a:pt x="508253" y="0"/>
                </a:lnTo>
                <a:lnTo>
                  <a:pt x="504232" y="0"/>
                </a:lnTo>
                <a:lnTo>
                  <a:pt x="508253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6954646" y="4991100"/>
            <a:ext cx="485592" cy="263111"/>
          </a:xfrm>
          <a:custGeom>
            <a:avLst/>
            <a:gdLst/>
            <a:ahLst/>
            <a:cxnLst/>
            <a:rect l="l" t="t" r="r" b="b"/>
            <a:pathLst>
              <a:path w="485592" h="263111">
                <a:moveTo>
                  <a:pt x="147065" y="26670"/>
                </a:moveTo>
                <a:lnTo>
                  <a:pt x="0" y="0"/>
                </a:lnTo>
                <a:lnTo>
                  <a:pt x="70103" y="67120"/>
                </a:lnTo>
                <a:lnTo>
                  <a:pt x="70103" y="51816"/>
                </a:lnTo>
                <a:lnTo>
                  <a:pt x="76199" y="39624"/>
                </a:lnTo>
                <a:lnTo>
                  <a:pt x="76199" y="38862"/>
                </a:lnTo>
                <a:lnTo>
                  <a:pt x="76616" y="38790"/>
                </a:lnTo>
                <a:lnTo>
                  <a:pt x="83057" y="25907"/>
                </a:lnTo>
                <a:lnTo>
                  <a:pt x="100220" y="34729"/>
                </a:lnTo>
                <a:lnTo>
                  <a:pt x="147065" y="26670"/>
                </a:lnTo>
                <a:close/>
              </a:path>
              <a:path w="485592" h="263111">
                <a:moveTo>
                  <a:pt x="86681" y="60337"/>
                </a:moveTo>
                <a:lnTo>
                  <a:pt x="76388" y="39247"/>
                </a:lnTo>
                <a:lnTo>
                  <a:pt x="70103" y="51816"/>
                </a:lnTo>
                <a:lnTo>
                  <a:pt x="86681" y="60337"/>
                </a:lnTo>
                <a:close/>
              </a:path>
              <a:path w="485592" h="263111">
                <a:moveTo>
                  <a:pt x="107441" y="102870"/>
                </a:moveTo>
                <a:lnTo>
                  <a:pt x="86681" y="60337"/>
                </a:lnTo>
                <a:lnTo>
                  <a:pt x="70103" y="51816"/>
                </a:lnTo>
                <a:lnTo>
                  <a:pt x="70103" y="67120"/>
                </a:lnTo>
                <a:lnTo>
                  <a:pt x="107441" y="102870"/>
                </a:lnTo>
                <a:close/>
              </a:path>
              <a:path w="485592" h="263111">
                <a:moveTo>
                  <a:pt x="76388" y="39247"/>
                </a:moveTo>
                <a:lnTo>
                  <a:pt x="76199" y="38862"/>
                </a:lnTo>
                <a:lnTo>
                  <a:pt x="76199" y="39624"/>
                </a:lnTo>
                <a:lnTo>
                  <a:pt x="76388" y="39247"/>
                </a:lnTo>
                <a:close/>
              </a:path>
              <a:path w="485592" h="263111">
                <a:moveTo>
                  <a:pt x="444076" y="211471"/>
                </a:moveTo>
                <a:lnTo>
                  <a:pt x="100220" y="34729"/>
                </a:lnTo>
                <a:lnTo>
                  <a:pt x="76616" y="38790"/>
                </a:lnTo>
                <a:lnTo>
                  <a:pt x="76388" y="39247"/>
                </a:lnTo>
                <a:lnTo>
                  <a:pt x="86681" y="60337"/>
                </a:lnTo>
                <a:lnTo>
                  <a:pt x="429304" y="236444"/>
                </a:lnTo>
                <a:lnTo>
                  <a:pt x="429304" y="231033"/>
                </a:lnTo>
                <a:lnTo>
                  <a:pt x="437012" y="217546"/>
                </a:lnTo>
                <a:lnTo>
                  <a:pt x="444076" y="211471"/>
                </a:lnTo>
                <a:close/>
              </a:path>
              <a:path w="485592" h="263111">
                <a:moveTo>
                  <a:pt x="100220" y="34729"/>
                </a:moveTo>
                <a:lnTo>
                  <a:pt x="83057" y="25907"/>
                </a:lnTo>
                <a:lnTo>
                  <a:pt x="76616" y="38790"/>
                </a:lnTo>
                <a:lnTo>
                  <a:pt x="100220" y="34729"/>
                </a:lnTo>
                <a:close/>
              </a:path>
              <a:path w="485592" h="263111">
                <a:moveTo>
                  <a:pt x="464057" y="221742"/>
                </a:moveTo>
                <a:lnTo>
                  <a:pt x="444076" y="211471"/>
                </a:lnTo>
                <a:lnTo>
                  <a:pt x="437012" y="217546"/>
                </a:lnTo>
                <a:lnTo>
                  <a:pt x="429304" y="231033"/>
                </a:lnTo>
                <a:lnTo>
                  <a:pt x="429866" y="236734"/>
                </a:lnTo>
                <a:lnTo>
                  <a:pt x="451103" y="247650"/>
                </a:lnTo>
                <a:lnTo>
                  <a:pt x="464057" y="221742"/>
                </a:lnTo>
                <a:close/>
              </a:path>
              <a:path w="485592" h="263111">
                <a:moveTo>
                  <a:pt x="429866" y="236734"/>
                </a:moveTo>
                <a:lnTo>
                  <a:pt x="429304" y="231033"/>
                </a:lnTo>
                <a:lnTo>
                  <a:pt x="429304" y="236444"/>
                </a:lnTo>
                <a:lnTo>
                  <a:pt x="429866" y="236734"/>
                </a:lnTo>
                <a:close/>
              </a:path>
              <a:path w="485592" h="263111">
                <a:moveTo>
                  <a:pt x="464057" y="261457"/>
                </a:moveTo>
                <a:lnTo>
                  <a:pt x="464057" y="221742"/>
                </a:lnTo>
                <a:lnTo>
                  <a:pt x="451103" y="247650"/>
                </a:lnTo>
                <a:lnTo>
                  <a:pt x="429866" y="236734"/>
                </a:lnTo>
                <a:lnTo>
                  <a:pt x="430440" y="242549"/>
                </a:lnTo>
                <a:lnTo>
                  <a:pt x="436342" y="253036"/>
                </a:lnTo>
                <a:lnTo>
                  <a:pt x="446885" y="261077"/>
                </a:lnTo>
                <a:lnTo>
                  <a:pt x="457434" y="263111"/>
                </a:lnTo>
                <a:lnTo>
                  <a:pt x="464057" y="261457"/>
                </a:lnTo>
                <a:close/>
              </a:path>
              <a:path w="485592" h="263111">
                <a:moveTo>
                  <a:pt x="485592" y="240261"/>
                </a:moveTo>
                <a:lnTo>
                  <a:pt x="456738" y="206371"/>
                </a:lnTo>
                <a:lnTo>
                  <a:pt x="446419" y="209457"/>
                </a:lnTo>
                <a:lnTo>
                  <a:pt x="444076" y="211471"/>
                </a:lnTo>
                <a:lnTo>
                  <a:pt x="464057" y="221742"/>
                </a:lnTo>
                <a:lnTo>
                  <a:pt x="464057" y="261457"/>
                </a:lnTo>
                <a:lnTo>
                  <a:pt x="467865" y="260506"/>
                </a:lnTo>
                <a:lnTo>
                  <a:pt x="477484" y="252982"/>
                </a:lnTo>
                <a:lnTo>
                  <a:pt x="485592" y="2402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7252007" y="4995671"/>
            <a:ext cx="147647" cy="460248"/>
          </a:xfrm>
          <a:custGeom>
            <a:avLst/>
            <a:gdLst/>
            <a:ahLst/>
            <a:cxnLst/>
            <a:rect l="l" t="t" r="r" b="b"/>
            <a:pathLst>
              <a:path w="147647" h="460248">
                <a:moveTo>
                  <a:pt x="122455" y="45023"/>
                </a:moveTo>
                <a:lnTo>
                  <a:pt x="81814" y="59933"/>
                </a:lnTo>
                <a:lnTo>
                  <a:pt x="46020" y="92459"/>
                </a:lnTo>
                <a:lnTo>
                  <a:pt x="20453" y="133575"/>
                </a:lnTo>
                <a:lnTo>
                  <a:pt x="5113" y="180417"/>
                </a:lnTo>
                <a:lnTo>
                  <a:pt x="0" y="230124"/>
                </a:lnTo>
                <a:lnTo>
                  <a:pt x="1278" y="255156"/>
                </a:lnTo>
                <a:lnTo>
                  <a:pt x="5113" y="279830"/>
                </a:lnTo>
                <a:lnTo>
                  <a:pt x="11505" y="303788"/>
                </a:lnTo>
                <a:lnTo>
                  <a:pt x="12773" y="307030"/>
                </a:lnTo>
                <a:lnTo>
                  <a:pt x="12773" y="220980"/>
                </a:lnTo>
                <a:lnTo>
                  <a:pt x="14297" y="201930"/>
                </a:lnTo>
                <a:lnTo>
                  <a:pt x="15821" y="192786"/>
                </a:lnTo>
                <a:lnTo>
                  <a:pt x="15821" y="193548"/>
                </a:lnTo>
                <a:lnTo>
                  <a:pt x="17345" y="184404"/>
                </a:lnTo>
                <a:lnTo>
                  <a:pt x="18869" y="178308"/>
                </a:lnTo>
                <a:lnTo>
                  <a:pt x="18869" y="175260"/>
                </a:lnTo>
                <a:lnTo>
                  <a:pt x="21917" y="166878"/>
                </a:lnTo>
                <a:lnTo>
                  <a:pt x="24203" y="158496"/>
                </a:lnTo>
                <a:lnTo>
                  <a:pt x="27251" y="150114"/>
                </a:lnTo>
                <a:lnTo>
                  <a:pt x="27251" y="150876"/>
                </a:lnTo>
                <a:lnTo>
                  <a:pt x="30299" y="142494"/>
                </a:lnTo>
                <a:lnTo>
                  <a:pt x="37919" y="127254"/>
                </a:lnTo>
                <a:lnTo>
                  <a:pt x="37919" y="128016"/>
                </a:lnTo>
                <a:lnTo>
                  <a:pt x="41729" y="121666"/>
                </a:lnTo>
                <a:lnTo>
                  <a:pt x="41729" y="120396"/>
                </a:lnTo>
                <a:lnTo>
                  <a:pt x="46301" y="113538"/>
                </a:lnTo>
                <a:lnTo>
                  <a:pt x="50873" y="107659"/>
                </a:lnTo>
                <a:lnTo>
                  <a:pt x="50873" y="106680"/>
                </a:lnTo>
                <a:lnTo>
                  <a:pt x="56207" y="100584"/>
                </a:lnTo>
                <a:lnTo>
                  <a:pt x="56207" y="96774"/>
                </a:lnTo>
                <a:lnTo>
                  <a:pt x="56969" y="92964"/>
                </a:lnTo>
                <a:lnTo>
                  <a:pt x="60017" y="90678"/>
                </a:lnTo>
                <a:lnTo>
                  <a:pt x="122455" y="45023"/>
                </a:lnTo>
                <a:close/>
              </a:path>
              <a:path w="147647" h="460248">
                <a:moveTo>
                  <a:pt x="19631" y="284988"/>
                </a:moveTo>
                <a:lnTo>
                  <a:pt x="17345" y="275844"/>
                </a:lnTo>
                <a:lnTo>
                  <a:pt x="15821" y="266700"/>
                </a:lnTo>
                <a:lnTo>
                  <a:pt x="15821" y="267462"/>
                </a:lnTo>
                <a:lnTo>
                  <a:pt x="14297" y="257556"/>
                </a:lnTo>
                <a:lnTo>
                  <a:pt x="14297" y="258318"/>
                </a:lnTo>
                <a:lnTo>
                  <a:pt x="12773" y="239268"/>
                </a:lnTo>
                <a:lnTo>
                  <a:pt x="12773" y="307030"/>
                </a:lnTo>
                <a:lnTo>
                  <a:pt x="18869" y="322620"/>
                </a:lnTo>
                <a:lnTo>
                  <a:pt x="18869" y="284226"/>
                </a:lnTo>
                <a:lnTo>
                  <a:pt x="19631" y="284988"/>
                </a:lnTo>
                <a:close/>
              </a:path>
              <a:path w="147647" h="460248">
                <a:moveTo>
                  <a:pt x="19631" y="175260"/>
                </a:moveTo>
                <a:lnTo>
                  <a:pt x="18869" y="175260"/>
                </a:lnTo>
                <a:lnTo>
                  <a:pt x="18869" y="178308"/>
                </a:lnTo>
                <a:lnTo>
                  <a:pt x="19631" y="175260"/>
                </a:lnTo>
                <a:close/>
              </a:path>
              <a:path w="147647" h="460248">
                <a:moveTo>
                  <a:pt x="42491" y="339852"/>
                </a:moveTo>
                <a:lnTo>
                  <a:pt x="37919" y="332232"/>
                </a:lnTo>
                <a:lnTo>
                  <a:pt x="37919" y="332994"/>
                </a:lnTo>
                <a:lnTo>
                  <a:pt x="30299" y="317754"/>
                </a:lnTo>
                <a:lnTo>
                  <a:pt x="27251" y="309372"/>
                </a:lnTo>
                <a:lnTo>
                  <a:pt x="27251" y="310134"/>
                </a:lnTo>
                <a:lnTo>
                  <a:pt x="24203" y="301752"/>
                </a:lnTo>
                <a:lnTo>
                  <a:pt x="21917" y="293370"/>
                </a:lnTo>
                <a:lnTo>
                  <a:pt x="18869" y="284226"/>
                </a:lnTo>
                <a:lnTo>
                  <a:pt x="18869" y="322620"/>
                </a:lnTo>
                <a:lnTo>
                  <a:pt x="20453" y="326672"/>
                </a:lnTo>
                <a:lnTo>
                  <a:pt x="31958" y="348125"/>
                </a:lnTo>
                <a:lnTo>
                  <a:pt x="41729" y="361787"/>
                </a:lnTo>
                <a:lnTo>
                  <a:pt x="41729" y="339852"/>
                </a:lnTo>
                <a:lnTo>
                  <a:pt x="42491" y="339852"/>
                </a:lnTo>
                <a:close/>
              </a:path>
              <a:path w="147647" h="460248">
                <a:moveTo>
                  <a:pt x="42491" y="120396"/>
                </a:moveTo>
                <a:lnTo>
                  <a:pt x="41729" y="120396"/>
                </a:lnTo>
                <a:lnTo>
                  <a:pt x="41729" y="121666"/>
                </a:lnTo>
                <a:lnTo>
                  <a:pt x="42491" y="120396"/>
                </a:lnTo>
                <a:close/>
              </a:path>
              <a:path w="147647" h="460248">
                <a:moveTo>
                  <a:pt x="51635" y="353568"/>
                </a:moveTo>
                <a:lnTo>
                  <a:pt x="46301" y="346710"/>
                </a:lnTo>
                <a:lnTo>
                  <a:pt x="41729" y="339852"/>
                </a:lnTo>
                <a:lnTo>
                  <a:pt x="41729" y="361787"/>
                </a:lnTo>
                <a:lnTo>
                  <a:pt x="46020" y="367788"/>
                </a:lnTo>
                <a:lnTo>
                  <a:pt x="50873" y="372903"/>
                </a:lnTo>
                <a:lnTo>
                  <a:pt x="50873" y="353568"/>
                </a:lnTo>
                <a:lnTo>
                  <a:pt x="51635" y="353568"/>
                </a:lnTo>
                <a:close/>
              </a:path>
              <a:path w="147647" h="460248">
                <a:moveTo>
                  <a:pt x="147647" y="42672"/>
                </a:moveTo>
                <a:lnTo>
                  <a:pt x="56969" y="1524"/>
                </a:lnTo>
                <a:lnTo>
                  <a:pt x="53921" y="0"/>
                </a:lnTo>
                <a:lnTo>
                  <a:pt x="50111" y="1524"/>
                </a:lnTo>
                <a:lnTo>
                  <a:pt x="47063" y="7620"/>
                </a:lnTo>
                <a:lnTo>
                  <a:pt x="48587" y="11430"/>
                </a:lnTo>
                <a:lnTo>
                  <a:pt x="51635" y="12954"/>
                </a:lnTo>
                <a:lnTo>
                  <a:pt x="117353" y="42713"/>
                </a:lnTo>
                <a:lnTo>
                  <a:pt x="127835" y="38862"/>
                </a:lnTo>
                <a:lnTo>
                  <a:pt x="133169" y="37338"/>
                </a:lnTo>
                <a:lnTo>
                  <a:pt x="136217" y="50292"/>
                </a:lnTo>
                <a:lnTo>
                  <a:pt x="136217" y="50945"/>
                </a:lnTo>
                <a:lnTo>
                  <a:pt x="147647" y="42672"/>
                </a:lnTo>
                <a:close/>
              </a:path>
              <a:path w="147647" h="460248">
                <a:moveTo>
                  <a:pt x="136217" y="422762"/>
                </a:moveTo>
                <a:lnTo>
                  <a:pt x="136217" y="409956"/>
                </a:lnTo>
                <a:lnTo>
                  <a:pt x="133169" y="422910"/>
                </a:lnTo>
                <a:lnTo>
                  <a:pt x="127835" y="421386"/>
                </a:lnTo>
                <a:lnTo>
                  <a:pt x="117353" y="417534"/>
                </a:lnTo>
                <a:lnTo>
                  <a:pt x="51635" y="447294"/>
                </a:lnTo>
                <a:lnTo>
                  <a:pt x="48587" y="448818"/>
                </a:lnTo>
                <a:lnTo>
                  <a:pt x="47063" y="452628"/>
                </a:lnTo>
                <a:lnTo>
                  <a:pt x="50111" y="458724"/>
                </a:lnTo>
                <a:lnTo>
                  <a:pt x="53921" y="460248"/>
                </a:lnTo>
                <a:lnTo>
                  <a:pt x="56969" y="458724"/>
                </a:lnTo>
                <a:lnTo>
                  <a:pt x="136217" y="422762"/>
                </a:lnTo>
                <a:close/>
              </a:path>
              <a:path w="147647" h="460248">
                <a:moveTo>
                  <a:pt x="51635" y="106680"/>
                </a:moveTo>
                <a:lnTo>
                  <a:pt x="50873" y="106680"/>
                </a:lnTo>
                <a:lnTo>
                  <a:pt x="50873" y="107659"/>
                </a:lnTo>
                <a:lnTo>
                  <a:pt x="51635" y="106680"/>
                </a:lnTo>
                <a:close/>
              </a:path>
              <a:path w="147647" h="460248">
                <a:moveTo>
                  <a:pt x="57745" y="361422"/>
                </a:moveTo>
                <a:lnTo>
                  <a:pt x="50873" y="353568"/>
                </a:lnTo>
                <a:lnTo>
                  <a:pt x="50873" y="372903"/>
                </a:lnTo>
                <a:lnTo>
                  <a:pt x="56207" y="378524"/>
                </a:lnTo>
                <a:lnTo>
                  <a:pt x="56207" y="363474"/>
                </a:lnTo>
                <a:lnTo>
                  <a:pt x="57745" y="361422"/>
                </a:lnTo>
                <a:close/>
              </a:path>
              <a:path w="147647" h="460248">
                <a:moveTo>
                  <a:pt x="132407" y="50768"/>
                </a:moveTo>
                <a:lnTo>
                  <a:pt x="132407" y="49530"/>
                </a:lnTo>
                <a:lnTo>
                  <a:pt x="122455" y="45023"/>
                </a:lnTo>
                <a:lnTo>
                  <a:pt x="60017" y="90678"/>
                </a:lnTo>
                <a:lnTo>
                  <a:pt x="56969" y="92964"/>
                </a:lnTo>
                <a:lnTo>
                  <a:pt x="56207" y="96774"/>
                </a:lnTo>
                <a:lnTo>
                  <a:pt x="57745" y="98825"/>
                </a:lnTo>
                <a:lnTo>
                  <a:pt x="66875" y="88392"/>
                </a:lnTo>
                <a:lnTo>
                  <a:pt x="66875" y="89154"/>
                </a:lnTo>
                <a:lnTo>
                  <a:pt x="72209" y="83058"/>
                </a:lnTo>
                <a:lnTo>
                  <a:pt x="72209" y="83820"/>
                </a:lnTo>
                <a:lnTo>
                  <a:pt x="78305" y="78486"/>
                </a:lnTo>
                <a:lnTo>
                  <a:pt x="83639" y="74485"/>
                </a:lnTo>
                <a:lnTo>
                  <a:pt x="83639" y="73914"/>
                </a:lnTo>
                <a:lnTo>
                  <a:pt x="90497" y="69342"/>
                </a:lnTo>
                <a:lnTo>
                  <a:pt x="96593" y="65532"/>
                </a:lnTo>
                <a:lnTo>
                  <a:pt x="102689" y="62145"/>
                </a:lnTo>
                <a:lnTo>
                  <a:pt x="102689" y="61722"/>
                </a:lnTo>
                <a:lnTo>
                  <a:pt x="109547" y="58978"/>
                </a:lnTo>
                <a:lnTo>
                  <a:pt x="109547" y="58674"/>
                </a:lnTo>
                <a:lnTo>
                  <a:pt x="116405" y="55930"/>
                </a:lnTo>
                <a:lnTo>
                  <a:pt x="116405" y="55626"/>
                </a:lnTo>
                <a:lnTo>
                  <a:pt x="123263" y="53568"/>
                </a:lnTo>
                <a:lnTo>
                  <a:pt x="123263" y="53340"/>
                </a:lnTo>
                <a:lnTo>
                  <a:pt x="130121" y="51282"/>
                </a:lnTo>
                <a:lnTo>
                  <a:pt x="130121" y="51054"/>
                </a:lnTo>
                <a:lnTo>
                  <a:pt x="132407" y="50768"/>
                </a:lnTo>
                <a:close/>
              </a:path>
              <a:path w="147647" h="460248">
                <a:moveTo>
                  <a:pt x="57745" y="98825"/>
                </a:moveTo>
                <a:lnTo>
                  <a:pt x="56207" y="96774"/>
                </a:lnTo>
                <a:lnTo>
                  <a:pt x="56207" y="100584"/>
                </a:lnTo>
                <a:lnTo>
                  <a:pt x="57745" y="98825"/>
                </a:lnTo>
                <a:close/>
              </a:path>
              <a:path w="147647" h="460248">
                <a:moveTo>
                  <a:pt x="84401" y="387399"/>
                </a:moveTo>
                <a:lnTo>
                  <a:pt x="84401" y="387096"/>
                </a:lnTo>
                <a:lnTo>
                  <a:pt x="72209" y="376428"/>
                </a:lnTo>
                <a:lnTo>
                  <a:pt x="72209" y="377190"/>
                </a:lnTo>
                <a:lnTo>
                  <a:pt x="66875" y="371094"/>
                </a:lnTo>
                <a:lnTo>
                  <a:pt x="66875" y="371856"/>
                </a:lnTo>
                <a:lnTo>
                  <a:pt x="57745" y="361422"/>
                </a:lnTo>
                <a:lnTo>
                  <a:pt x="56207" y="363474"/>
                </a:lnTo>
                <a:lnTo>
                  <a:pt x="56969" y="367284"/>
                </a:lnTo>
                <a:lnTo>
                  <a:pt x="60017" y="369570"/>
                </a:lnTo>
                <a:lnTo>
                  <a:pt x="84401" y="387399"/>
                </a:lnTo>
                <a:close/>
              </a:path>
              <a:path w="147647" h="460248">
                <a:moveTo>
                  <a:pt x="122455" y="415224"/>
                </a:moveTo>
                <a:lnTo>
                  <a:pt x="60017" y="369570"/>
                </a:lnTo>
                <a:lnTo>
                  <a:pt x="56969" y="367284"/>
                </a:lnTo>
                <a:lnTo>
                  <a:pt x="56207" y="363474"/>
                </a:lnTo>
                <a:lnTo>
                  <a:pt x="56207" y="378524"/>
                </a:lnTo>
                <a:lnTo>
                  <a:pt x="62639" y="385304"/>
                </a:lnTo>
                <a:lnTo>
                  <a:pt x="81814" y="400314"/>
                </a:lnTo>
                <a:lnTo>
                  <a:pt x="103546" y="412460"/>
                </a:lnTo>
                <a:lnTo>
                  <a:pt x="117353" y="417534"/>
                </a:lnTo>
                <a:lnTo>
                  <a:pt x="122455" y="415224"/>
                </a:lnTo>
                <a:close/>
              </a:path>
              <a:path w="147647" h="460248">
                <a:moveTo>
                  <a:pt x="84401" y="88450"/>
                </a:moveTo>
                <a:lnTo>
                  <a:pt x="84401" y="73914"/>
                </a:lnTo>
                <a:lnTo>
                  <a:pt x="78305" y="78486"/>
                </a:lnTo>
                <a:lnTo>
                  <a:pt x="72209" y="83820"/>
                </a:lnTo>
                <a:lnTo>
                  <a:pt x="72209" y="83058"/>
                </a:lnTo>
                <a:lnTo>
                  <a:pt x="66875" y="89154"/>
                </a:lnTo>
                <a:lnTo>
                  <a:pt x="66875" y="88392"/>
                </a:lnTo>
                <a:lnTo>
                  <a:pt x="57745" y="98825"/>
                </a:lnTo>
                <a:lnTo>
                  <a:pt x="58493" y="99822"/>
                </a:lnTo>
                <a:lnTo>
                  <a:pt x="60779" y="102108"/>
                </a:lnTo>
                <a:lnTo>
                  <a:pt x="64589" y="102870"/>
                </a:lnTo>
                <a:lnTo>
                  <a:pt x="67637" y="100584"/>
                </a:lnTo>
                <a:lnTo>
                  <a:pt x="84401" y="88450"/>
                </a:lnTo>
                <a:close/>
              </a:path>
              <a:path w="147647" h="460248">
                <a:moveTo>
                  <a:pt x="147647" y="417576"/>
                </a:moveTo>
                <a:lnTo>
                  <a:pt x="67637" y="359664"/>
                </a:lnTo>
                <a:lnTo>
                  <a:pt x="64589" y="357378"/>
                </a:lnTo>
                <a:lnTo>
                  <a:pt x="60779" y="358140"/>
                </a:lnTo>
                <a:lnTo>
                  <a:pt x="58493" y="360426"/>
                </a:lnTo>
                <a:lnTo>
                  <a:pt x="57745" y="361422"/>
                </a:lnTo>
                <a:lnTo>
                  <a:pt x="66875" y="371856"/>
                </a:lnTo>
                <a:lnTo>
                  <a:pt x="66875" y="371094"/>
                </a:lnTo>
                <a:lnTo>
                  <a:pt x="72209" y="377190"/>
                </a:lnTo>
                <a:lnTo>
                  <a:pt x="72209" y="376428"/>
                </a:lnTo>
                <a:lnTo>
                  <a:pt x="83639" y="386429"/>
                </a:lnTo>
                <a:lnTo>
                  <a:pt x="90497" y="390906"/>
                </a:lnTo>
                <a:lnTo>
                  <a:pt x="96593" y="394716"/>
                </a:lnTo>
                <a:lnTo>
                  <a:pt x="103451" y="398526"/>
                </a:lnTo>
                <a:lnTo>
                  <a:pt x="103451" y="398830"/>
                </a:lnTo>
                <a:lnTo>
                  <a:pt x="110309" y="401574"/>
                </a:lnTo>
                <a:lnTo>
                  <a:pt x="110309" y="401912"/>
                </a:lnTo>
                <a:lnTo>
                  <a:pt x="116405" y="404622"/>
                </a:lnTo>
                <a:lnTo>
                  <a:pt x="124025" y="406908"/>
                </a:lnTo>
                <a:lnTo>
                  <a:pt x="124025" y="407136"/>
                </a:lnTo>
                <a:lnTo>
                  <a:pt x="130883" y="409194"/>
                </a:lnTo>
                <a:lnTo>
                  <a:pt x="136217" y="409956"/>
                </a:lnTo>
                <a:lnTo>
                  <a:pt x="136217" y="422762"/>
                </a:lnTo>
                <a:lnTo>
                  <a:pt x="147647" y="417576"/>
                </a:lnTo>
                <a:close/>
              </a:path>
              <a:path w="147647" h="460248">
                <a:moveTo>
                  <a:pt x="103451" y="74661"/>
                </a:moveTo>
                <a:lnTo>
                  <a:pt x="103451" y="61722"/>
                </a:lnTo>
                <a:lnTo>
                  <a:pt x="96593" y="65532"/>
                </a:lnTo>
                <a:lnTo>
                  <a:pt x="90497" y="69342"/>
                </a:lnTo>
                <a:lnTo>
                  <a:pt x="83639" y="73914"/>
                </a:lnTo>
                <a:lnTo>
                  <a:pt x="84401" y="73914"/>
                </a:lnTo>
                <a:lnTo>
                  <a:pt x="84401" y="88450"/>
                </a:lnTo>
                <a:lnTo>
                  <a:pt x="103451" y="74661"/>
                </a:lnTo>
                <a:close/>
              </a:path>
              <a:path w="147647" h="460248">
                <a:moveTo>
                  <a:pt x="84401" y="73914"/>
                </a:moveTo>
                <a:lnTo>
                  <a:pt x="83639" y="73914"/>
                </a:lnTo>
                <a:lnTo>
                  <a:pt x="83639" y="74485"/>
                </a:lnTo>
                <a:lnTo>
                  <a:pt x="84401" y="73914"/>
                </a:lnTo>
                <a:close/>
              </a:path>
              <a:path w="147647" h="460248">
                <a:moveTo>
                  <a:pt x="103451" y="398526"/>
                </a:moveTo>
                <a:lnTo>
                  <a:pt x="96593" y="394716"/>
                </a:lnTo>
                <a:lnTo>
                  <a:pt x="90497" y="390906"/>
                </a:lnTo>
                <a:lnTo>
                  <a:pt x="83639" y="386334"/>
                </a:lnTo>
                <a:lnTo>
                  <a:pt x="84401" y="387096"/>
                </a:lnTo>
                <a:lnTo>
                  <a:pt x="84401" y="387399"/>
                </a:lnTo>
                <a:lnTo>
                  <a:pt x="102689" y="400771"/>
                </a:lnTo>
                <a:lnTo>
                  <a:pt x="102689" y="398526"/>
                </a:lnTo>
                <a:lnTo>
                  <a:pt x="103451" y="398526"/>
                </a:lnTo>
                <a:close/>
              </a:path>
              <a:path w="147647" h="460248">
                <a:moveTo>
                  <a:pt x="84401" y="387096"/>
                </a:moveTo>
                <a:lnTo>
                  <a:pt x="83639" y="386334"/>
                </a:lnTo>
                <a:lnTo>
                  <a:pt x="84401" y="387096"/>
                </a:lnTo>
                <a:close/>
              </a:path>
              <a:path w="147647" h="460248">
                <a:moveTo>
                  <a:pt x="110309" y="69697"/>
                </a:moveTo>
                <a:lnTo>
                  <a:pt x="110309" y="58674"/>
                </a:lnTo>
                <a:lnTo>
                  <a:pt x="102689" y="61722"/>
                </a:lnTo>
                <a:lnTo>
                  <a:pt x="103451" y="61722"/>
                </a:lnTo>
                <a:lnTo>
                  <a:pt x="103451" y="74661"/>
                </a:lnTo>
                <a:lnTo>
                  <a:pt x="110309" y="69697"/>
                </a:lnTo>
                <a:close/>
              </a:path>
              <a:path w="147647" h="460248">
                <a:moveTo>
                  <a:pt x="103451" y="61722"/>
                </a:moveTo>
                <a:lnTo>
                  <a:pt x="102689" y="61722"/>
                </a:lnTo>
                <a:lnTo>
                  <a:pt x="102689" y="62145"/>
                </a:lnTo>
                <a:lnTo>
                  <a:pt x="103451" y="61722"/>
                </a:lnTo>
                <a:close/>
              </a:path>
              <a:path w="147647" h="460248">
                <a:moveTo>
                  <a:pt x="103451" y="398830"/>
                </a:moveTo>
                <a:lnTo>
                  <a:pt x="103451" y="398526"/>
                </a:lnTo>
                <a:lnTo>
                  <a:pt x="102689" y="398526"/>
                </a:lnTo>
                <a:lnTo>
                  <a:pt x="103451" y="398830"/>
                </a:lnTo>
                <a:close/>
              </a:path>
              <a:path w="147647" h="460248">
                <a:moveTo>
                  <a:pt x="110309" y="401574"/>
                </a:moveTo>
                <a:lnTo>
                  <a:pt x="102689" y="398526"/>
                </a:lnTo>
                <a:lnTo>
                  <a:pt x="102689" y="400771"/>
                </a:lnTo>
                <a:lnTo>
                  <a:pt x="109547" y="405785"/>
                </a:lnTo>
                <a:lnTo>
                  <a:pt x="109547" y="401574"/>
                </a:lnTo>
                <a:lnTo>
                  <a:pt x="110309" y="401574"/>
                </a:lnTo>
                <a:close/>
              </a:path>
              <a:path w="147647" h="460248">
                <a:moveTo>
                  <a:pt x="117167" y="64733"/>
                </a:moveTo>
                <a:lnTo>
                  <a:pt x="117167" y="55626"/>
                </a:lnTo>
                <a:lnTo>
                  <a:pt x="109547" y="58674"/>
                </a:lnTo>
                <a:lnTo>
                  <a:pt x="110309" y="58674"/>
                </a:lnTo>
                <a:lnTo>
                  <a:pt x="110309" y="69697"/>
                </a:lnTo>
                <a:lnTo>
                  <a:pt x="117167" y="64733"/>
                </a:lnTo>
                <a:close/>
              </a:path>
              <a:path w="147647" h="460248">
                <a:moveTo>
                  <a:pt x="110309" y="58674"/>
                </a:moveTo>
                <a:lnTo>
                  <a:pt x="109547" y="58674"/>
                </a:lnTo>
                <a:lnTo>
                  <a:pt x="109547" y="58978"/>
                </a:lnTo>
                <a:lnTo>
                  <a:pt x="110309" y="58674"/>
                </a:lnTo>
                <a:close/>
              </a:path>
              <a:path w="147647" h="460248">
                <a:moveTo>
                  <a:pt x="110309" y="401912"/>
                </a:moveTo>
                <a:lnTo>
                  <a:pt x="110309" y="401574"/>
                </a:lnTo>
                <a:lnTo>
                  <a:pt x="109547" y="401574"/>
                </a:lnTo>
                <a:lnTo>
                  <a:pt x="110309" y="401912"/>
                </a:lnTo>
                <a:close/>
              </a:path>
              <a:path w="147647" h="460248">
                <a:moveTo>
                  <a:pt x="124025" y="406908"/>
                </a:moveTo>
                <a:lnTo>
                  <a:pt x="116405" y="404622"/>
                </a:lnTo>
                <a:lnTo>
                  <a:pt x="109547" y="401574"/>
                </a:lnTo>
                <a:lnTo>
                  <a:pt x="109547" y="405785"/>
                </a:lnTo>
                <a:lnTo>
                  <a:pt x="122455" y="415224"/>
                </a:lnTo>
                <a:lnTo>
                  <a:pt x="123263" y="414858"/>
                </a:lnTo>
                <a:lnTo>
                  <a:pt x="123263" y="406908"/>
                </a:lnTo>
                <a:lnTo>
                  <a:pt x="124025" y="406908"/>
                </a:lnTo>
                <a:close/>
              </a:path>
              <a:path w="147647" h="460248">
                <a:moveTo>
                  <a:pt x="124025" y="59769"/>
                </a:moveTo>
                <a:lnTo>
                  <a:pt x="124025" y="53340"/>
                </a:lnTo>
                <a:lnTo>
                  <a:pt x="116405" y="55626"/>
                </a:lnTo>
                <a:lnTo>
                  <a:pt x="117167" y="55626"/>
                </a:lnTo>
                <a:lnTo>
                  <a:pt x="117167" y="64733"/>
                </a:lnTo>
                <a:lnTo>
                  <a:pt x="124025" y="59769"/>
                </a:lnTo>
                <a:close/>
              </a:path>
              <a:path w="147647" h="460248">
                <a:moveTo>
                  <a:pt x="117167" y="55626"/>
                </a:moveTo>
                <a:lnTo>
                  <a:pt x="116405" y="55626"/>
                </a:lnTo>
                <a:lnTo>
                  <a:pt x="116405" y="55930"/>
                </a:lnTo>
                <a:lnTo>
                  <a:pt x="117167" y="55626"/>
                </a:lnTo>
                <a:close/>
              </a:path>
              <a:path w="147647" h="460248">
                <a:moveTo>
                  <a:pt x="136217" y="50292"/>
                </a:moveTo>
                <a:lnTo>
                  <a:pt x="133169" y="37338"/>
                </a:lnTo>
                <a:lnTo>
                  <a:pt x="127835" y="38862"/>
                </a:lnTo>
                <a:lnTo>
                  <a:pt x="117353" y="42713"/>
                </a:lnTo>
                <a:lnTo>
                  <a:pt x="122455" y="45023"/>
                </a:lnTo>
                <a:lnTo>
                  <a:pt x="130883" y="38862"/>
                </a:lnTo>
                <a:lnTo>
                  <a:pt x="132407" y="49530"/>
                </a:lnTo>
                <a:lnTo>
                  <a:pt x="132407" y="50768"/>
                </a:lnTo>
                <a:lnTo>
                  <a:pt x="136217" y="50292"/>
                </a:lnTo>
                <a:close/>
              </a:path>
              <a:path w="147647" h="460248">
                <a:moveTo>
                  <a:pt x="132407" y="422692"/>
                </a:moveTo>
                <a:lnTo>
                  <a:pt x="132407" y="410718"/>
                </a:lnTo>
                <a:lnTo>
                  <a:pt x="130883" y="421386"/>
                </a:lnTo>
                <a:lnTo>
                  <a:pt x="122455" y="415224"/>
                </a:lnTo>
                <a:lnTo>
                  <a:pt x="117353" y="417534"/>
                </a:lnTo>
                <a:lnTo>
                  <a:pt x="127835" y="421386"/>
                </a:lnTo>
                <a:lnTo>
                  <a:pt x="132407" y="422692"/>
                </a:lnTo>
                <a:close/>
              </a:path>
              <a:path w="147647" h="460248">
                <a:moveTo>
                  <a:pt x="132407" y="49530"/>
                </a:moveTo>
                <a:lnTo>
                  <a:pt x="130883" y="38862"/>
                </a:lnTo>
                <a:lnTo>
                  <a:pt x="122455" y="45023"/>
                </a:lnTo>
                <a:lnTo>
                  <a:pt x="132407" y="49530"/>
                </a:lnTo>
                <a:close/>
              </a:path>
              <a:path w="147647" h="460248">
                <a:moveTo>
                  <a:pt x="132407" y="410718"/>
                </a:moveTo>
                <a:lnTo>
                  <a:pt x="122455" y="415224"/>
                </a:lnTo>
                <a:lnTo>
                  <a:pt x="130883" y="421386"/>
                </a:lnTo>
                <a:lnTo>
                  <a:pt x="132407" y="410718"/>
                </a:lnTo>
                <a:close/>
              </a:path>
              <a:path w="147647" h="460248">
                <a:moveTo>
                  <a:pt x="130883" y="54805"/>
                </a:moveTo>
                <a:lnTo>
                  <a:pt x="130883" y="51054"/>
                </a:lnTo>
                <a:lnTo>
                  <a:pt x="123263" y="53340"/>
                </a:lnTo>
                <a:lnTo>
                  <a:pt x="124025" y="53340"/>
                </a:lnTo>
                <a:lnTo>
                  <a:pt x="124025" y="59769"/>
                </a:lnTo>
                <a:lnTo>
                  <a:pt x="130883" y="54805"/>
                </a:lnTo>
                <a:close/>
              </a:path>
              <a:path w="147647" h="460248">
                <a:moveTo>
                  <a:pt x="124025" y="53340"/>
                </a:moveTo>
                <a:lnTo>
                  <a:pt x="123263" y="53340"/>
                </a:lnTo>
                <a:lnTo>
                  <a:pt x="123263" y="53568"/>
                </a:lnTo>
                <a:lnTo>
                  <a:pt x="124025" y="53340"/>
                </a:lnTo>
                <a:close/>
              </a:path>
              <a:path w="147647" h="460248">
                <a:moveTo>
                  <a:pt x="124025" y="407136"/>
                </a:moveTo>
                <a:lnTo>
                  <a:pt x="124025" y="406908"/>
                </a:lnTo>
                <a:lnTo>
                  <a:pt x="123263" y="406908"/>
                </a:lnTo>
                <a:lnTo>
                  <a:pt x="124025" y="407136"/>
                </a:lnTo>
                <a:close/>
              </a:path>
              <a:path w="147647" h="460248">
                <a:moveTo>
                  <a:pt x="130883" y="409194"/>
                </a:moveTo>
                <a:lnTo>
                  <a:pt x="123263" y="406908"/>
                </a:lnTo>
                <a:lnTo>
                  <a:pt x="123263" y="414858"/>
                </a:lnTo>
                <a:lnTo>
                  <a:pt x="130121" y="411753"/>
                </a:lnTo>
                <a:lnTo>
                  <a:pt x="130121" y="409194"/>
                </a:lnTo>
                <a:lnTo>
                  <a:pt x="130883" y="409194"/>
                </a:lnTo>
                <a:close/>
              </a:path>
              <a:path w="147647" h="460248">
                <a:moveTo>
                  <a:pt x="136217" y="50945"/>
                </a:moveTo>
                <a:lnTo>
                  <a:pt x="136217" y="50292"/>
                </a:lnTo>
                <a:lnTo>
                  <a:pt x="130121" y="51054"/>
                </a:lnTo>
                <a:lnTo>
                  <a:pt x="130883" y="51054"/>
                </a:lnTo>
                <a:lnTo>
                  <a:pt x="130883" y="54805"/>
                </a:lnTo>
                <a:lnTo>
                  <a:pt x="136217" y="50945"/>
                </a:lnTo>
                <a:close/>
              </a:path>
              <a:path w="147647" h="460248">
                <a:moveTo>
                  <a:pt x="130883" y="51054"/>
                </a:moveTo>
                <a:lnTo>
                  <a:pt x="130121" y="51054"/>
                </a:lnTo>
                <a:lnTo>
                  <a:pt x="130121" y="51282"/>
                </a:lnTo>
                <a:lnTo>
                  <a:pt x="130883" y="51054"/>
                </a:lnTo>
                <a:close/>
              </a:path>
              <a:path w="147647" h="460248">
                <a:moveTo>
                  <a:pt x="130883" y="409289"/>
                </a:moveTo>
                <a:lnTo>
                  <a:pt x="130121" y="409194"/>
                </a:lnTo>
                <a:lnTo>
                  <a:pt x="130883" y="409289"/>
                </a:lnTo>
                <a:close/>
              </a:path>
              <a:path w="147647" h="460248">
                <a:moveTo>
                  <a:pt x="136217" y="409956"/>
                </a:moveTo>
                <a:lnTo>
                  <a:pt x="130121" y="409194"/>
                </a:lnTo>
                <a:lnTo>
                  <a:pt x="130121" y="411753"/>
                </a:lnTo>
                <a:lnTo>
                  <a:pt x="132407" y="410718"/>
                </a:lnTo>
                <a:lnTo>
                  <a:pt x="132407" y="422692"/>
                </a:lnTo>
                <a:lnTo>
                  <a:pt x="133169" y="422910"/>
                </a:lnTo>
                <a:lnTo>
                  <a:pt x="136217" y="4099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5122811" y="5219700"/>
            <a:ext cx="559308" cy="44195"/>
          </a:xfrm>
          <a:custGeom>
            <a:avLst/>
            <a:gdLst/>
            <a:ahLst/>
            <a:cxnLst/>
            <a:rect l="l" t="t" r="r" b="b"/>
            <a:pathLst>
              <a:path w="559308" h="44195">
                <a:moveTo>
                  <a:pt x="508254" y="6095"/>
                </a:moveTo>
                <a:lnTo>
                  <a:pt x="504230" y="0"/>
                </a:lnTo>
                <a:lnTo>
                  <a:pt x="0" y="0"/>
                </a:lnTo>
                <a:lnTo>
                  <a:pt x="0" y="12191"/>
                </a:lnTo>
                <a:lnTo>
                  <a:pt x="504230" y="12191"/>
                </a:lnTo>
                <a:lnTo>
                  <a:pt x="508254" y="6095"/>
                </a:lnTo>
                <a:close/>
              </a:path>
              <a:path w="559308" h="44195">
                <a:moveTo>
                  <a:pt x="559308" y="6095"/>
                </a:moveTo>
                <a:lnTo>
                  <a:pt x="483108" y="-32004"/>
                </a:lnTo>
                <a:lnTo>
                  <a:pt x="504230" y="0"/>
                </a:lnTo>
                <a:lnTo>
                  <a:pt x="508253" y="0"/>
                </a:lnTo>
                <a:lnTo>
                  <a:pt x="508253" y="31622"/>
                </a:lnTo>
                <a:lnTo>
                  <a:pt x="559308" y="6095"/>
                </a:lnTo>
                <a:close/>
              </a:path>
              <a:path w="559308" h="44195">
                <a:moveTo>
                  <a:pt x="508253" y="31622"/>
                </a:moveTo>
                <a:lnTo>
                  <a:pt x="508253" y="12191"/>
                </a:lnTo>
                <a:lnTo>
                  <a:pt x="504230" y="12191"/>
                </a:lnTo>
                <a:lnTo>
                  <a:pt x="483108" y="44195"/>
                </a:lnTo>
                <a:lnTo>
                  <a:pt x="508253" y="31622"/>
                </a:lnTo>
                <a:close/>
              </a:path>
              <a:path w="559308" h="44195">
                <a:moveTo>
                  <a:pt x="508253" y="12191"/>
                </a:moveTo>
                <a:lnTo>
                  <a:pt x="508254" y="6095"/>
                </a:lnTo>
                <a:lnTo>
                  <a:pt x="504230" y="12191"/>
                </a:lnTo>
                <a:lnTo>
                  <a:pt x="508253" y="12191"/>
                </a:lnTo>
                <a:close/>
              </a:path>
              <a:path w="559308" h="44195">
                <a:moveTo>
                  <a:pt x="508254" y="6095"/>
                </a:moveTo>
                <a:lnTo>
                  <a:pt x="508253" y="0"/>
                </a:lnTo>
                <a:lnTo>
                  <a:pt x="504230" y="0"/>
                </a:lnTo>
                <a:lnTo>
                  <a:pt x="508254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4829689" y="5073142"/>
            <a:ext cx="15494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i="1">
                <a:latin typeface="Times New Roman"/>
                <a:cs typeface="Times New Roman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 spc="-10">
                <a:latin typeface="Tahoma"/>
                <a:cs typeface="Tahoma"/>
              </a:rPr>
              <a:t>10</a:t>
            </a:fld>
            <a:endParaRPr sz="1400">
              <a:latin typeface="Tahoma"/>
              <a:cs typeface="Tahom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178173" y="4659376"/>
            <a:ext cx="166370" cy="2552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5" i="1">
                <a:latin typeface="Times New Roman"/>
                <a:cs typeface="Times New Roman"/>
              </a:rPr>
              <a:t>u</a:t>
            </a:r>
            <a:r>
              <a:rPr dirty="0" smtClean="0" baseline="-24305" sz="1200" spc="0">
                <a:latin typeface="Times New Roman"/>
                <a:cs typeface="Times New Roman"/>
              </a:rPr>
              <a:t>1</a:t>
            </a:r>
            <a:endParaRPr baseline="-24305" sz="12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166743" y="5461000"/>
            <a:ext cx="179070" cy="2552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95" i="1">
                <a:latin typeface="Times New Roman"/>
                <a:cs typeface="Times New Roman"/>
              </a:rPr>
              <a:t>u</a:t>
            </a:r>
            <a:r>
              <a:rPr dirty="0" smtClean="0" baseline="-24305" sz="1200" spc="7">
                <a:latin typeface="Times New Roman"/>
                <a:cs typeface="Times New Roman"/>
              </a:rPr>
              <a:t>2</a:t>
            </a:r>
            <a:endParaRPr baseline="-24305" sz="12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062101" y="5102859"/>
            <a:ext cx="463550" cy="2552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97180" algn="l"/>
              </a:tabLst>
            </a:pPr>
            <a:r>
              <a:rPr dirty="0" smtClean="0" sz="1400" spc="-5" i="1">
                <a:latin typeface="Times New Roman"/>
                <a:cs typeface="Times New Roman"/>
              </a:rPr>
              <a:t>u</a:t>
            </a:r>
            <a:r>
              <a:rPr dirty="0" smtClean="0" baseline="-24305" sz="1200" spc="0">
                <a:latin typeface="Times New Roman"/>
                <a:cs typeface="Times New Roman"/>
              </a:rPr>
              <a:t>1</a:t>
            </a:r>
            <a:r>
              <a:rPr dirty="0" smtClean="0" baseline="-24305" sz="1200" spc="0">
                <a:latin typeface="Times New Roman"/>
                <a:cs typeface="Times New Roman"/>
              </a:rPr>
              <a:t>	</a:t>
            </a:r>
            <a:r>
              <a:rPr dirty="0" smtClean="0" sz="1400" spc="90" i="1">
                <a:latin typeface="Times New Roman"/>
                <a:cs typeface="Times New Roman"/>
              </a:rPr>
              <a:t>u</a:t>
            </a:r>
            <a:r>
              <a:rPr dirty="0" smtClean="0" baseline="-24305" sz="1200" spc="0">
                <a:latin typeface="Times New Roman"/>
                <a:cs typeface="Times New Roman"/>
              </a:rPr>
              <a:t>2</a:t>
            </a:r>
            <a:endParaRPr baseline="-24305" sz="12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629823" y="5182361"/>
            <a:ext cx="1162685" cy="3549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54330" algn="l"/>
              </a:tabLst>
            </a:pPr>
            <a:r>
              <a:rPr dirty="0" smtClean="0" sz="2250" b="1">
                <a:latin typeface="Times New Roman"/>
                <a:cs typeface="Times New Roman"/>
              </a:rPr>
              <a:t>g	</a:t>
            </a:r>
            <a:r>
              <a:rPr dirty="0" smtClean="0" sz="2250">
                <a:latin typeface="Symbol"/>
                <a:cs typeface="Symbol"/>
              </a:rPr>
              <a:t></a:t>
            </a:r>
            <a:r>
              <a:rPr dirty="0" smtClean="0" sz="2250" spc="-75">
                <a:latin typeface="Times New Roman"/>
                <a:cs typeface="Times New Roman"/>
              </a:rPr>
              <a:t> </a:t>
            </a:r>
            <a:r>
              <a:rPr dirty="0" smtClean="0" sz="2250" spc="-190">
                <a:latin typeface="Times New Roman"/>
                <a:cs typeface="Times New Roman"/>
              </a:rPr>
              <a:t>(</a:t>
            </a:r>
            <a:r>
              <a:rPr dirty="0" smtClean="0" sz="2250" spc="0">
                <a:latin typeface="Times New Roman"/>
                <a:cs typeface="Times New Roman"/>
              </a:rPr>
              <a:t>10</a:t>
            </a:r>
            <a:r>
              <a:rPr dirty="0" smtClean="0" sz="2250" spc="-175">
                <a:latin typeface="Times New Roman"/>
                <a:cs typeface="Times New Roman"/>
              </a:rPr>
              <a:t>1</a:t>
            </a:r>
            <a:r>
              <a:rPr dirty="0" smtClean="0" sz="2250" spc="0">
                <a:latin typeface="Times New Roman"/>
                <a:cs typeface="Times New Roman"/>
              </a:rPr>
              <a:t>)</a:t>
            </a:r>
            <a:endParaRPr sz="225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629823" y="4747253"/>
            <a:ext cx="1131570" cy="3549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23215" algn="l"/>
              </a:tabLst>
            </a:pPr>
            <a:r>
              <a:rPr dirty="0" smtClean="0" sz="2250" b="1">
                <a:latin typeface="Times New Roman"/>
                <a:cs typeface="Times New Roman"/>
              </a:rPr>
              <a:t>g	</a:t>
            </a:r>
            <a:r>
              <a:rPr dirty="0" smtClean="0" sz="2250">
                <a:latin typeface="Symbol"/>
                <a:cs typeface="Symbol"/>
              </a:rPr>
              <a:t></a:t>
            </a:r>
            <a:r>
              <a:rPr dirty="0" smtClean="0" sz="2250" spc="-75">
                <a:latin typeface="Times New Roman"/>
                <a:cs typeface="Times New Roman"/>
              </a:rPr>
              <a:t> </a:t>
            </a:r>
            <a:r>
              <a:rPr dirty="0" smtClean="0" sz="2250" spc="-190">
                <a:latin typeface="Times New Roman"/>
                <a:cs typeface="Times New Roman"/>
              </a:rPr>
              <a:t>(</a:t>
            </a:r>
            <a:r>
              <a:rPr dirty="0" smtClean="0" sz="2250" spc="0">
                <a:latin typeface="Times New Roman"/>
                <a:cs typeface="Times New Roman"/>
              </a:rPr>
              <a:t>11</a:t>
            </a:r>
            <a:r>
              <a:rPr dirty="0" smtClean="0" sz="2250" spc="-175">
                <a:latin typeface="Times New Roman"/>
                <a:cs typeface="Times New Roman"/>
              </a:rPr>
              <a:t>1</a:t>
            </a:r>
            <a:r>
              <a:rPr dirty="0" smtClean="0" sz="2250" spc="0">
                <a:latin typeface="Times New Roman"/>
                <a:cs typeface="Times New Roman"/>
              </a:rPr>
              <a:t>)</a:t>
            </a:r>
            <a:endParaRPr sz="225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793625" y="5374640"/>
            <a:ext cx="109220" cy="2108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5">
                <a:latin typeface="Times New Roman"/>
                <a:cs typeface="Times New Roman"/>
              </a:rPr>
              <a:t>2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774572" y="4939546"/>
            <a:ext cx="109220" cy="2108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5">
                <a:latin typeface="Times New Roman"/>
                <a:cs typeface="Times New Roman"/>
              </a:rPr>
              <a:t>1</a:t>
            </a:r>
            <a:endParaRPr sz="1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5093970">
              <a:lnSpc>
                <a:spcPts val="4215"/>
              </a:lnSpc>
            </a:pPr>
            <a:r>
              <a:rPr dirty="0" smtClean="0" sz="3600" spc="-5">
                <a:solidFill>
                  <a:srgbClr val="FF0065"/>
                </a:solidFill>
                <a:latin typeface="Tahoma"/>
                <a:cs typeface="Tahoma"/>
              </a:rPr>
              <a:t>Stat</a:t>
            </a:r>
            <a:r>
              <a:rPr dirty="0" smtClean="0" sz="3600" spc="0">
                <a:solidFill>
                  <a:srgbClr val="FF0065"/>
                </a:solidFill>
                <a:latin typeface="Tahoma"/>
                <a:cs typeface="Tahoma"/>
              </a:rPr>
              <a:t>e</a:t>
            </a:r>
            <a:r>
              <a:rPr dirty="0" smtClean="0" sz="3600" spc="-5">
                <a:solidFill>
                  <a:srgbClr val="FF0065"/>
                </a:solidFill>
                <a:latin typeface="Tahoma"/>
                <a:cs typeface="Tahoma"/>
              </a:rPr>
              <a:t> diagram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 spc="-10">
                <a:latin typeface="Tahoma"/>
                <a:cs typeface="Tahoma"/>
              </a:rPr>
              <a:t>10</a:t>
            </a:fld>
            <a:endParaRPr sz="1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87735" y="1474470"/>
            <a:ext cx="7743190" cy="411987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marR="139700" indent="-342900">
              <a:lnSpc>
                <a:spcPts val="3450"/>
              </a:lnSpc>
              <a:buClr>
                <a:srgbClr val="FF63B1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dirty="0" smtClean="0" sz="3200" spc="-20">
                <a:latin typeface="Tahoma"/>
                <a:cs typeface="Tahoma"/>
              </a:rPr>
              <a:t>A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finite-state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20">
                <a:latin typeface="Tahoma"/>
                <a:cs typeface="Tahoma"/>
              </a:rPr>
              <a:t>machine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only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20">
                <a:latin typeface="Tahoma"/>
                <a:cs typeface="Tahoma"/>
              </a:rPr>
              <a:t>encounters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20">
                <a:latin typeface="Tahoma"/>
                <a:cs typeface="Tahoma"/>
              </a:rPr>
              <a:t>a</a:t>
            </a:r>
            <a:r>
              <a:rPr dirty="0" smtClean="0" sz="3200" spc="-15">
                <a:latin typeface="Tahoma"/>
                <a:cs typeface="Tahoma"/>
              </a:rPr>
              <a:t> finite</a:t>
            </a:r>
            <a:r>
              <a:rPr dirty="0" smtClean="0" sz="3200" spc="-15">
                <a:latin typeface="Tahoma"/>
                <a:cs typeface="Tahoma"/>
              </a:rPr>
              <a:t> </a:t>
            </a:r>
            <a:r>
              <a:rPr dirty="0" smtClean="0" sz="3200" spc="-20">
                <a:latin typeface="Tahoma"/>
                <a:cs typeface="Tahoma"/>
              </a:rPr>
              <a:t>number</a:t>
            </a:r>
            <a:r>
              <a:rPr dirty="0" smtClean="0" sz="3200" spc="-20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of</a:t>
            </a:r>
            <a:r>
              <a:rPr dirty="0" smtClean="0" sz="3200" spc="-1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states.</a:t>
            </a:r>
            <a:endParaRPr sz="3200">
              <a:latin typeface="Tahoma"/>
              <a:cs typeface="Tahoma"/>
            </a:endParaRPr>
          </a:p>
          <a:p>
            <a:pPr>
              <a:lnSpc>
                <a:spcPts val="750"/>
              </a:lnSpc>
              <a:spcBef>
                <a:spcPts val="17"/>
              </a:spcBef>
              <a:buClr>
                <a:srgbClr val="FF63B1"/>
              </a:buClr>
              <a:buFont typeface="Wingdings"/>
              <a:buChar char=""/>
            </a:pPr>
            <a:endParaRPr sz="750"/>
          </a:p>
          <a:p>
            <a:pPr marL="355600" marR="12700" indent="-342900">
              <a:lnSpc>
                <a:spcPts val="3450"/>
              </a:lnSpc>
              <a:buClr>
                <a:srgbClr val="FF63B1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dirty="0" smtClean="0" sz="3200" spc="-15">
                <a:latin typeface="Tahoma"/>
                <a:cs typeface="Tahoma"/>
              </a:rPr>
              <a:t>State</a:t>
            </a:r>
            <a:r>
              <a:rPr dirty="0" smtClean="0" sz="3200" spc="-1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of</a:t>
            </a:r>
            <a:r>
              <a:rPr dirty="0" smtClean="0" sz="3200" spc="-15">
                <a:latin typeface="Tahoma"/>
                <a:cs typeface="Tahoma"/>
              </a:rPr>
              <a:t> </a:t>
            </a:r>
            <a:r>
              <a:rPr dirty="0" smtClean="0" sz="3200" spc="-20">
                <a:latin typeface="Tahoma"/>
                <a:cs typeface="Tahoma"/>
              </a:rPr>
              <a:t>a</a:t>
            </a:r>
            <a:r>
              <a:rPr dirty="0" smtClean="0" sz="3200" spc="-20">
                <a:latin typeface="Tahoma"/>
                <a:cs typeface="Tahoma"/>
              </a:rPr>
              <a:t> </a:t>
            </a:r>
            <a:r>
              <a:rPr dirty="0" smtClean="0" sz="3200" spc="-20">
                <a:latin typeface="Tahoma"/>
                <a:cs typeface="Tahoma"/>
              </a:rPr>
              <a:t>machine:</a:t>
            </a:r>
            <a:r>
              <a:rPr dirty="0" smtClean="0" sz="3200" spc="-20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the</a:t>
            </a:r>
            <a:r>
              <a:rPr dirty="0" smtClean="0" sz="3200" spc="-1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smallest</a:t>
            </a:r>
            <a:r>
              <a:rPr dirty="0" smtClean="0" sz="3200" spc="-15">
                <a:latin typeface="Tahoma"/>
                <a:cs typeface="Tahoma"/>
              </a:rPr>
              <a:t> </a:t>
            </a:r>
            <a:r>
              <a:rPr dirty="0" smtClean="0" sz="3200" spc="-20">
                <a:latin typeface="Tahoma"/>
                <a:cs typeface="Tahoma"/>
              </a:rPr>
              <a:t>amount</a:t>
            </a:r>
            <a:r>
              <a:rPr dirty="0" smtClean="0" sz="3200" spc="-15">
                <a:latin typeface="Tahoma"/>
                <a:cs typeface="Tahoma"/>
              </a:rPr>
              <a:t> of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information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that,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together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with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20">
                <a:latin typeface="Tahoma"/>
                <a:cs typeface="Tahoma"/>
              </a:rPr>
              <a:t>a</a:t>
            </a:r>
            <a:r>
              <a:rPr dirty="0" smtClean="0" sz="3200" spc="-15">
                <a:latin typeface="Tahoma"/>
                <a:cs typeface="Tahoma"/>
              </a:rPr>
              <a:t> current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input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to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the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20">
                <a:latin typeface="Tahoma"/>
                <a:cs typeface="Tahoma"/>
              </a:rPr>
              <a:t>machine,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20">
                <a:latin typeface="Tahoma"/>
                <a:cs typeface="Tahoma"/>
              </a:rPr>
              <a:t>can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predict</a:t>
            </a:r>
            <a:r>
              <a:rPr dirty="0" smtClean="0" sz="3200" spc="-15">
                <a:latin typeface="Tahoma"/>
                <a:cs typeface="Tahoma"/>
              </a:rPr>
              <a:t> the</a:t>
            </a:r>
            <a:r>
              <a:rPr dirty="0" smtClean="0" sz="3200" spc="10">
                <a:latin typeface="Tahoma"/>
                <a:cs typeface="Tahoma"/>
              </a:rPr>
              <a:t> </a:t>
            </a:r>
            <a:r>
              <a:rPr dirty="0" smtClean="0" sz="3200" spc="-20">
                <a:latin typeface="Tahoma"/>
                <a:cs typeface="Tahoma"/>
              </a:rPr>
              <a:t>output</a:t>
            </a:r>
            <a:r>
              <a:rPr dirty="0" smtClean="0" sz="3200" spc="10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of</a:t>
            </a:r>
            <a:r>
              <a:rPr dirty="0" smtClean="0" sz="3200" spc="10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the</a:t>
            </a:r>
            <a:r>
              <a:rPr dirty="0" smtClean="0" sz="3200" spc="10">
                <a:latin typeface="Tahoma"/>
                <a:cs typeface="Tahoma"/>
              </a:rPr>
              <a:t> </a:t>
            </a:r>
            <a:r>
              <a:rPr dirty="0" smtClean="0" sz="3200" spc="-20">
                <a:latin typeface="Tahoma"/>
                <a:cs typeface="Tahoma"/>
              </a:rPr>
              <a:t>machine.</a:t>
            </a:r>
            <a:endParaRPr sz="3200">
              <a:latin typeface="Tahoma"/>
              <a:cs typeface="Tahoma"/>
            </a:endParaRPr>
          </a:p>
          <a:p>
            <a:pPr>
              <a:lnSpc>
                <a:spcPts val="750"/>
              </a:lnSpc>
              <a:spcBef>
                <a:spcPts val="11"/>
              </a:spcBef>
              <a:buClr>
                <a:srgbClr val="FF63B1"/>
              </a:buClr>
              <a:buFont typeface="Wingdings"/>
              <a:buChar char=""/>
            </a:pPr>
            <a:endParaRPr sz="750"/>
          </a:p>
          <a:p>
            <a:pPr marL="355600" marR="316230" indent="-342900">
              <a:lnSpc>
                <a:spcPts val="3450"/>
              </a:lnSpc>
              <a:buClr>
                <a:srgbClr val="FF63B1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dirty="0" smtClean="0" sz="3200" spc="-15">
                <a:latin typeface="Tahoma"/>
                <a:cs typeface="Tahoma"/>
              </a:rPr>
              <a:t>In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20">
                <a:latin typeface="Tahoma"/>
                <a:cs typeface="Tahoma"/>
              </a:rPr>
              <a:t>a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Convolutional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20">
                <a:latin typeface="Tahoma"/>
                <a:cs typeface="Tahoma"/>
              </a:rPr>
              <a:t>encoder,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the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state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is</a:t>
            </a:r>
            <a:r>
              <a:rPr dirty="0" smtClean="0" sz="3200" spc="-15">
                <a:latin typeface="Tahoma"/>
                <a:cs typeface="Tahoma"/>
              </a:rPr>
              <a:t> represented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20">
                <a:latin typeface="Tahoma"/>
                <a:cs typeface="Tahoma"/>
              </a:rPr>
              <a:t>by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the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20">
                <a:latin typeface="Tahoma"/>
                <a:cs typeface="Tahoma"/>
              </a:rPr>
              <a:t>content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of</a:t>
            </a:r>
            <a:r>
              <a:rPr dirty="0" smtClean="0" sz="3200" spc="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the</a:t>
            </a:r>
            <a:r>
              <a:rPr dirty="0" smtClean="0" sz="3200" spc="-20">
                <a:latin typeface="Tahoma"/>
                <a:cs typeface="Tahoma"/>
              </a:rPr>
              <a:t> memory.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87735" y="5653023"/>
            <a:ext cx="3373120" cy="4889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FF63B1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dirty="0" smtClean="0" sz="3200" spc="-20">
                <a:latin typeface="Tahoma"/>
                <a:cs typeface="Tahoma"/>
              </a:rPr>
              <a:t>Hence,</a:t>
            </a:r>
            <a:r>
              <a:rPr dirty="0" smtClean="0" sz="3200" spc="-20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there</a:t>
            </a:r>
            <a:r>
              <a:rPr dirty="0" smtClean="0" sz="3200" spc="-15">
                <a:latin typeface="Tahoma"/>
                <a:cs typeface="Tahoma"/>
              </a:rPr>
              <a:t> </a:t>
            </a:r>
            <a:r>
              <a:rPr dirty="0" smtClean="0" sz="3200" spc="-15">
                <a:latin typeface="Tahoma"/>
                <a:cs typeface="Tahoma"/>
              </a:rPr>
              <a:t>are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79904" y="5653023"/>
            <a:ext cx="1210945" cy="4889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200" spc="-15">
                <a:latin typeface="Tahoma"/>
                <a:cs typeface="Tahoma"/>
              </a:rPr>
              <a:t>states.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94865" y="5504179"/>
            <a:ext cx="663575" cy="6604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25089" sz="4650" spc="254">
                <a:latin typeface="Times New Roman"/>
                <a:cs typeface="Times New Roman"/>
              </a:rPr>
              <a:t>2</a:t>
            </a:r>
            <a:r>
              <a:rPr dirty="0" smtClean="0" sz="1800" spc="0" i="1">
                <a:latin typeface="Times New Roman"/>
                <a:cs typeface="Times New Roman"/>
              </a:rPr>
              <a:t>K</a:t>
            </a:r>
            <a:r>
              <a:rPr dirty="0" smtClean="0" sz="1800" spc="-160" i="1">
                <a:latin typeface="Times New Roman"/>
                <a:cs typeface="Times New Roman"/>
              </a:rPr>
              <a:t> </a:t>
            </a:r>
            <a:r>
              <a:rPr dirty="0" smtClean="0" sz="1800" spc="-100">
                <a:latin typeface="Symbol"/>
                <a:cs typeface="Symbol"/>
              </a:rPr>
              <a:t></a:t>
            </a:r>
            <a:r>
              <a:rPr dirty="0" smtClean="0" sz="1800" spc="0">
                <a:latin typeface="Times New Roman"/>
                <a:cs typeface="Times New Roman"/>
              </a:rPr>
              <a:t>1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Wei</dc:creator>
  <dc:title>Microsoft PowerPoint - TELE4653</dc:title>
  <dcterms:created xsi:type="dcterms:W3CDTF">2018-11-12T19:51:26Z</dcterms:created>
  <dcterms:modified xsi:type="dcterms:W3CDTF">2018-11-12T19:51:26Z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2013-10-09T00:00:00Z</vt:filetime>
  </property>
  <property fmtid="{D5CDD505-2E9C-101B-9397-08002B2CF9AE}" pid="3" name="LastSaved">
    <vt:filetime>2018-11-12T00:00:00Z</vt:filetime>
  </property>
</Properties>
</file>