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3880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2828290"/>
            <a:ext cx="222567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2200">
                <a:latin typeface="Calibri"/>
                <a:cs typeface="Calibri"/>
              </a:rPr>
              <a:t>Unive</a:t>
            </a:r>
            <a:r>
              <a:rPr dirty="0" smtClean="0" sz="2200" spc="-10">
                <a:latin typeface="Calibri"/>
                <a:cs typeface="Calibri"/>
              </a:rPr>
              <a:t>r</a:t>
            </a:r>
            <a:r>
              <a:rPr dirty="0" smtClean="0" sz="2200" spc="0">
                <a:latin typeface="Calibri"/>
                <a:cs typeface="Calibri"/>
              </a:rPr>
              <a:t>sity of</a:t>
            </a:r>
            <a:r>
              <a:rPr dirty="0" smtClean="0" sz="2200" spc="-10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Diyala</a:t>
            </a:r>
            <a:endParaRPr sz="2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algn="ctr" marR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Information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Theory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210" y="4206493"/>
            <a:ext cx="546989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589405">
              <a:lnSpc>
                <a:spcPts val="4830"/>
              </a:lnSpc>
            </a:pPr>
            <a:r>
              <a:rPr dirty="0" smtClean="0" sz="2200">
                <a:latin typeface="Calibri"/>
                <a:cs typeface="Calibri"/>
              </a:rPr>
              <a:t>Marwa 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ohamm</a:t>
            </a:r>
            <a:r>
              <a:rPr dirty="0" smtClean="0" sz="2200" spc="-10">
                <a:latin typeface="Calibri"/>
                <a:cs typeface="Calibri"/>
              </a:rPr>
              <a:t>e</a:t>
            </a:r>
            <a:r>
              <a:rPr dirty="0" smtClean="0" sz="2200" spc="0">
                <a:latin typeface="Calibri"/>
                <a:cs typeface="Calibri"/>
              </a:rPr>
              <a:t>d</a:t>
            </a:r>
            <a:r>
              <a:rPr dirty="0" smtClean="0" sz="2200" spc="0">
                <a:latin typeface="Calibri"/>
                <a:cs typeface="Calibri"/>
              </a:rPr>
              <a:t> Communicat</a:t>
            </a:r>
            <a:r>
              <a:rPr dirty="0" smtClean="0" sz="2200" spc="-10">
                <a:latin typeface="Calibri"/>
                <a:cs typeface="Calibri"/>
              </a:rPr>
              <a:t>i</a:t>
            </a:r>
            <a:r>
              <a:rPr dirty="0" smtClean="0" sz="2200" spc="0">
                <a:latin typeface="Calibri"/>
                <a:cs typeface="Calibri"/>
              </a:rPr>
              <a:t>on</a:t>
            </a:r>
            <a:r>
              <a:rPr dirty="0" smtClean="0" sz="2200" spc="-5">
                <a:latin typeface="Calibri"/>
                <a:cs typeface="Calibri"/>
              </a:rPr>
              <a:t> </a:t>
            </a:r>
            <a:r>
              <a:rPr dirty="0" smtClean="0" sz="2200" spc="0">
                <a:latin typeface="Calibri"/>
                <a:cs typeface="Calibri"/>
              </a:rPr>
              <a:t>depart</a:t>
            </a:r>
            <a:r>
              <a:rPr dirty="0" smtClean="0" sz="2200" spc="-10">
                <a:latin typeface="Calibri"/>
                <a:cs typeface="Calibri"/>
              </a:rPr>
              <a:t>m</a:t>
            </a:r>
            <a:r>
              <a:rPr dirty="0" smtClean="0" sz="2200" spc="0">
                <a:latin typeface="Calibri"/>
                <a:cs typeface="Calibri"/>
              </a:rPr>
              <a:t>ent</a:t>
            </a:r>
            <a:r>
              <a:rPr dirty="0" smtClean="0" sz="2200" spc="-4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/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Engineering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collage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algn="ctr" marR="635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The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5">
                <a:latin typeface="Calibri"/>
                <a:cs typeface="Calibri"/>
              </a:rPr>
              <a:t>U</a:t>
            </a:r>
            <a:r>
              <a:rPr dirty="0" smtClean="0" sz="2000" spc="-10">
                <a:latin typeface="Calibri"/>
                <a:cs typeface="Calibri"/>
              </a:rPr>
              <a:t>n</a:t>
            </a:r>
            <a:r>
              <a:rPr dirty="0" smtClean="0" sz="2000" spc="-5">
                <a:latin typeface="Calibri"/>
                <a:cs typeface="Calibri"/>
              </a:rPr>
              <a:t>i</a:t>
            </a:r>
            <a:r>
              <a:rPr dirty="0" smtClean="0" sz="2000" spc="-15">
                <a:latin typeface="Calibri"/>
                <a:cs typeface="Calibri"/>
              </a:rPr>
              <a:t>v</a:t>
            </a:r>
            <a:r>
              <a:rPr dirty="0" smtClean="0" sz="2000" spc="-10">
                <a:latin typeface="Calibri"/>
                <a:cs typeface="Calibri"/>
              </a:rPr>
              <a:t>ersity</a:t>
            </a:r>
            <a:r>
              <a:rPr dirty="0" smtClean="0" sz="2000" spc="-10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of</a:t>
            </a:r>
            <a:r>
              <a:rPr dirty="0" smtClean="0" sz="2000" spc="-5">
                <a:latin typeface="Calibri"/>
                <a:cs typeface="Calibri"/>
              </a:rPr>
              <a:t> </a:t>
            </a:r>
            <a:r>
              <a:rPr dirty="0" smtClean="0" sz="2000" spc="-10">
                <a:latin typeface="Calibri"/>
                <a:cs typeface="Calibri"/>
              </a:rPr>
              <a:t>Diyalia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66"/>
              </a:spcBef>
            </a:pPr>
            <a:endParaRPr sz="1200"/>
          </a:p>
          <a:p>
            <a:pPr algn="ctr" marL="1270">
              <a:lnSpc>
                <a:spcPct val="100000"/>
              </a:lnSpc>
            </a:pPr>
            <a:r>
              <a:rPr dirty="0" smtClean="0" sz="2000" spc="-10">
                <a:latin typeface="Calibri"/>
                <a:cs typeface="Calibri"/>
              </a:rPr>
              <a:t>2017-2018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38" y="11303"/>
            <a:ext cx="685862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91" y="11303"/>
            <a:ext cx="732291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161" y="11303"/>
            <a:ext cx="7192177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58" y="11303"/>
            <a:ext cx="750098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733" y="11303"/>
            <a:ext cx="715503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89" y="11303"/>
            <a:ext cx="719092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253" y="11303"/>
            <a:ext cx="639999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93" y="11303"/>
            <a:ext cx="729891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606" y="11303"/>
            <a:ext cx="685928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683" y="11303"/>
            <a:ext cx="709513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79" y="11303"/>
            <a:ext cx="749874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31" y="11303"/>
            <a:ext cx="714003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145" y="11303"/>
            <a:ext cx="7246208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672" y="11303"/>
            <a:ext cx="676915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82" y="11303"/>
            <a:ext cx="7463934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826" y="11303"/>
            <a:ext cx="7036846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58" y="11303"/>
            <a:ext cx="7474183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2018-11-12T19:50:58Z</dcterms:created>
  <dcterms:modified xsi:type="dcterms:W3CDTF">2018-11-12T19:50:58Z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2018-11-09T00:00:00Z</vt:filetime>
  </property>
  <property fmtid="{D5CDD505-2E9C-101B-9397-08002B2CF9AE}" pid="3" name="LastSaved">
    <vt:filetime>2018-11-12T00:00:00Z</vt:filetime>
  </property>
</Properties>
</file>