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270" y="2828290"/>
            <a:ext cx="2225675" cy="844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2200">
                <a:latin typeface="Calibri"/>
                <a:cs typeface="Calibri"/>
              </a:rPr>
              <a:t>Unive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0">
                <a:latin typeface="Calibri"/>
                <a:cs typeface="Calibri"/>
              </a:rPr>
              <a:t>sity of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0">
                <a:latin typeface="Calibri"/>
                <a:cs typeface="Calibri"/>
              </a:rPr>
              <a:t>Diyala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"/>
              </a:spcBef>
            </a:pPr>
            <a:endParaRPr sz="1400"/>
          </a:p>
          <a:p>
            <a:pPr algn="ctr" marR="1270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Information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Theory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5210" y="4206493"/>
            <a:ext cx="5469890" cy="2134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589405">
              <a:lnSpc>
                <a:spcPts val="4830"/>
              </a:lnSpc>
            </a:pPr>
            <a:r>
              <a:rPr dirty="0" smtClean="0" sz="2200">
                <a:latin typeface="Calibri"/>
                <a:cs typeface="Calibri"/>
              </a:rPr>
              <a:t>Marwa </a:t>
            </a:r>
            <a:r>
              <a:rPr dirty="0" smtClean="0" sz="2200" spc="-10">
                <a:latin typeface="Calibri"/>
                <a:cs typeface="Calibri"/>
              </a:rPr>
              <a:t>M</a:t>
            </a:r>
            <a:r>
              <a:rPr dirty="0" smtClean="0" sz="2200" spc="0">
                <a:latin typeface="Calibri"/>
                <a:cs typeface="Calibri"/>
              </a:rPr>
              <a:t>ohamm</a:t>
            </a:r>
            <a:r>
              <a:rPr dirty="0" smtClean="0" sz="2200" spc="-10">
                <a:latin typeface="Calibri"/>
                <a:cs typeface="Calibri"/>
              </a:rPr>
              <a:t>e</a:t>
            </a:r>
            <a:r>
              <a:rPr dirty="0" smtClean="0" sz="2200" spc="0">
                <a:latin typeface="Calibri"/>
                <a:cs typeface="Calibri"/>
              </a:rPr>
              <a:t>d</a:t>
            </a:r>
            <a:r>
              <a:rPr dirty="0" smtClean="0" sz="2200" spc="0">
                <a:latin typeface="Calibri"/>
                <a:cs typeface="Calibri"/>
              </a:rPr>
              <a:t> Communicat</a:t>
            </a:r>
            <a:r>
              <a:rPr dirty="0" smtClean="0" sz="2200" spc="-10">
                <a:latin typeface="Calibri"/>
                <a:cs typeface="Calibri"/>
              </a:rPr>
              <a:t>i</a:t>
            </a:r>
            <a:r>
              <a:rPr dirty="0" smtClean="0" sz="2200" spc="0">
                <a:latin typeface="Calibri"/>
                <a:cs typeface="Calibri"/>
              </a:rPr>
              <a:t>on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0">
                <a:latin typeface="Calibri"/>
                <a:cs typeface="Calibri"/>
              </a:rPr>
              <a:t>depart</a:t>
            </a:r>
            <a:r>
              <a:rPr dirty="0" smtClean="0" sz="2200" spc="-10">
                <a:latin typeface="Calibri"/>
                <a:cs typeface="Calibri"/>
              </a:rPr>
              <a:t>m</a:t>
            </a:r>
            <a:r>
              <a:rPr dirty="0" smtClean="0" sz="2200" spc="0">
                <a:latin typeface="Calibri"/>
                <a:cs typeface="Calibri"/>
              </a:rPr>
              <a:t>ent</a:t>
            </a:r>
            <a:r>
              <a:rPr dirty="0" smtClean="0" sz="2200" spc="-4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/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Engineering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collage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 algn="ctr" marR="635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The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5">
                <a:latin typeface="Calibri"/>
                <a:cs typeface="Calibri"/>
              </a:rPr>
              <a:t>U</a:t>
            </a:r>
            <a:r>
              <a:rPr dirty="0" smtClean="0" sz="2000" spc="-10">
                <a:latin typeface="Calibri"/>
                <a:cs typeface="Calibri"/>
              </a:rPr>
              <a:t>n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15">
                <a:latin typeface="Calibri"/>
                <a:cs typeface="Calibri"/>
              </a:rPr>
              <a:t>v</a:t>
            </a:r>
            <a:r>
              <a:rPr dirty="0" smtClean="0" sz="2000" spc="-10">
                <a:latin typeface="Calibri"/>
                <a:cs typeface="Calibri"/>
              </a:rPr>
              <a:t>ersity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of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Diyalia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66"/>
              </a:spcBef>
            </a:pPr>
            <a:endParaRPr sz="1200"/>
          </a:p>
          <a:p>
            <a:pPr algn="ctr" marL="1270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2017-2018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885" y="11303"/>
            <a:ext cx="7396729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66" y="11303"/>
            <a:ext cx="7416766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931" y="11303"/>
            <a:ext cx="7332637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907" y="11303"/>
            <a:ext cx="6850684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787" y="11303"/>
            <a:ext cx="7180926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409"/>
            <a:ext cx="7556500" cy="10668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188"/>
            <a:ext cx="7556500" cy="10658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8087"/>
            <a:ext cx="7556500" cy="10187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552" y="11303"/>
            <a:ext cx="6917394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62" y="11303"/>
            <a:ext cx="7453375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945" y="11303"/>
            <a:ext cx="7358608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87" y="11303"/>
            <a:ext cx="7438924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90" y="11303"/>
            <a:ext cx="7126718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2018-11-12T19:50:26Z</dcterms:created>
  <dcterms:modified xsi:type="dcterms:W3CDTF">2018-11-12T19:50:26Z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2018-11-09T00:00:00Z</vt:filetime>
  </property>
  <property fmtid="{D5CDD505-2E9C-101B-9397-08002B2CF9AE}" pid="3" name="LastSaved">
    <vt:filetime>2018-11-12T00:00:00Z</vt:filetime>
  </property>
</Properties>
</file>