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070" y="3314954"/>
            <a:ext cx="6426803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141" y="5988304"/>
            <a:ext cx="5292661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047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3886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047" y="427735"/>
            <a:ext cx="6804850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047" y="2459482"/>
            <a:ext cx="6804850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0721" y="9944862"/>
            <a:ext cx="2419502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047" y="9944862"/>
            <a:ext cx="1739017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3880" y="9944862"/>
            <a:ext cx="1739017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8270" y="2828290"/>
            <a:ext cx="2225675" cy="844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2200">
                <a:latin typeface="Calibri"/>
                <a:cs typeface="Calibri"/>
              </a:rPr>
              <a:t>Unive</a:t>
            </a:r>
            <a:r>
              <a:rPr dirty="0" smtClean="0" sz="2200" spc="-10">
                <a:latin typeface="Calibri"/>
                <a:cs typeface="Calibri"/>
              </a:rPr>
              <a:t>r</a:t>
            </a:r>
            <a:r>
              <a:rPr dirty="0" smtClean="0" sz="2200" spc="0">
                <a:latin typeface="Calibri"/>
                <a:cs typeface="Calibri"/>
              </a:rPr>
              <a:t>sity of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0">
                <a:latin typeface="Calibri"/>
                <a:cs typeface="Calibri"/>
              </a:rPr>
              <a:t>Diyala</a:t>
            </a:r>
            <a:endParaRPr sz="22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5"/>
              </a:spcBef>
            </a:pPr>
            <a:endParaRPr sz="1400"/>
          </a:p>
          <a:p>
            <a:pPr algn="ctr" marR="1270">
              <a:lnSpc>
                <a:spcPct val="100000"/>
              </a:lnSpc>
            </a:pPr>
            <a:r>
              <a:rPr dirty="0" smtClean="0" sz="2000" spc="-10">
                <a:latin typeface="Calibri"/>
                <a:cs typeface="Calibri"/>
              </a:rPr>
              <a:t>Information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Theory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5210" y="4206493"/>
            <a:ext cx="5469890" cy="21348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1589405">
              <a:lnSpc>
                <a:spcPts val="4830"/>
              </a:lnSpc>
            </a:pPr>
            <a:r>
              <a:rPr dirty="0" smtClean="0" sz="2200">
                <a:latin typeface="Calibri"/>
                <a:cs typeface="Calibri"/>
              </a:rPr>
              <a:t>Marwa </a:t>
            </a:r>
            <a:r>
              <a:rPr dirty="0" smtClean="0" sz="2200" spc="-10">
                <a:latin typeface="Calibri"/>
                <a:cs typeface="Calibri"/>
              </a:rPr>
              <a:t>M</a:t>
            </a:r>
            <a:r>
              <a:rPr dirty="0" smtClean="0" sz="2200" spc="0">
                <a:latin typeface="Calibri"/>
                <a:cs typeface="Calibri"/>
              </a:rPr>
              <a:t>ohamm</a:t>
            </a:r>
            <a:r>
              <a:rPr dirty="0" smtClean="0" sz="2200" spc="-10">
                <a:latin typeface="Calibri"/>
                <a:cs typeface="Calibri"/>
              </a:rPr>
              <a:t>e</a:t>
            </a:r>
            <a:r>
              <a:rPr dirty="0" smtClean="0" sz="2200" spc="0">
                <a:latin typeface="Calibri"/>
                <a:cs typeface="Calibri"/>
              </a:rPr>
              <a:t>d</a:t>
            </a:r>
            <a:r>
              <a:rPr dirty="0" smtClean="0" sz="2200" spc="0">
                <a:latin typeface="Calibri"/>
                <a:cs typeface="Calibri"/>
              </a:rPr>
              <a:t> Communicat</a:t>
            </a:r>
            <a:r>
              <a:rPr dirty="0" smtClean="0" sz="2200" spc="-10">
                <a:latin typeface="Calibri"/>
                <a:cs typeface="Calibri"/>
              </a:rPr>
              <a:t>i</a:t>
            </a:r>
            <a:r>
              <a:rPr dirty="0" smtClean="0" sz="2200" spc="0">
                <a:latin typeface="Calibri"/>
                <a:cs typeface="Calibri"/>
              </a:rPr>
              <a:t>on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0">
                <a:latin typeface="Calibri"/>
                <a:cs typeface="Calibri"/>
              </a:rPr>
              <a:t>depart</a:t>
            </a:r>
            <a:r>
              <a:rPr dirty="0" smtClean="0" sz="2200" spc="-10">
                <a:latin typeface="Calibri"/>
                <a:cs typeface="Calibri"/>
              </a:rPr>
              <a:t>m</a:t>
            </a:r>
            <a:r>
              <a:rPr dirty="0" smtClean="0" sz="2200" spc="0">
                <a:latin typeface="Calibri"/>
                <a:cs typeface="Calibri"/>
              </a:rPr>
              <a:t>ent</a:t>
            </a:r>
            <a:r>
              <a:rPr dirty="0" smtClean="0" sz="2200" spc="-45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/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Engineering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collage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850"/>
              </a:lnSpc>
              <a:spcBef>
                <a:spcPts val="32"/>
              </a:spcBef>
            </a:pPr>
            <a:endParaRPr sz="850"/>
          </a:p>
          <a:p>
            <a:pPr algn="ctr" marR="635">
              <a:lnSpc>
                <a:spcPct val="100000"/>
              </a:lnSpc>
            </a:pPr>
            <a:r>
              <a:rPr dirty="0" smtClean="0" sz="2000" spc="-10">
                <a:latin typeface="Calibri"/>
                <a:cs typeface="Calibri"/>
              </a:rPr>
              <a:t>The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15">
                <a:latin typeface="Calibri"/>
                <a:cs typeface="Calibri"/>
              </a:rPr>
              <a:t>U</a:t>
            </a:r>
            <a:r>
              <a:rPr dirty="0" smtClean="0" sz="2000" spc="-10">
                <a:latin typeface="Calibri"/>
                <a:cs typeface="Calibri"/>
              </a:rPr>
              <a:t>n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15">
                <a:latin typeface="Calibri"/>
                <a:cs typeface="Calibri"/>
              </a:rPr>
              <a:t>v</a:t>
            </a:r>
            <a:r>
              <a:rPr dirty="0" smtClean="0" sz="2000" spc="-10">
                <a:latin typeface="Calibri"/>
                <a:cs typeface="Calibri"/>
              </a:rPr>
              <a:t>ersity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of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Diyalia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1200"/>
              </a:lnSpc>
              <a:spcBef>
                <a:spcPts val="66"/>
              </a:spcBef>
            </a:pPr>
            <a:endParaRPr sz="1200"/>
          </a:p>
          <a:p>
            <a:pPr algn="ctr" marL="1270">
              <a:lnSpc>
                <a:spcPct val="100000"/>
              </a:lnSpc>
            </a:pPr>
            <a:r>
              <a:rPr dirty="0" smtClean="0" sz="2000" spc="-10">
                <a:latin typeface="Calibri"/>
                <a:cs typeface="Calibri"/>
              </a:rPr>
              <a:t>2017-2018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262" y="11303"/>
            <a:ext cx="7199975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30" y="11303"/>
            <a:ext cx="7529239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007" y="11303"/>
            <a:ext cx="7252485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589" y="11303"/>
            <a:ext cx="7401320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618" y="11303"/>
            <a:ext cx="7203262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610"/>
            <a:ext cx="7556500" cy="10586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16" y="11303"/>
            <a:ext cx="7343267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071" y="11303"/>
            <a:ext cx="7468357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102" y="11303"/>
            <a:ext cx="7158294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60" y="11303"/>
            <a:ext cx="7531378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2018-11-12T19:49:26Z</dcterms:created>
  <dcterms:modified xsi:type="dcterms:W3CDTF">2018-11-12T19:49:26Z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2018-11-09T00:00:00Z</vt:filetime>
  </property>
  <property fmtid="{D5CDD505-2E9C-101B-9397-08002B2CF9AE}" pid="3" name="LastSaved">
    <vt:filetime>2018-11-12T00:00:00Z</vt:filetime>
  </property>
</Properties>
</file>