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14" y="11303"/>
            <a:ext cx="744307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860"/>
            <a:ext cx="7556500" cy="10633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51" y="11303"/>
            <a:ext cx="732899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336"/>
            <a:ext cx="7556500" cy="10564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20" y="11303"/>
            <a:ext cx="727206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1" y="11303"/>
            <a:ext cx="742635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49" y="11303"/>
            <a:ext cx="740420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32" y="11303"/>
            <a:ext cx="751683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2018-11-12T19:48:02Z</dcterms:created>
  <dcterms:modified xsi:type="dcterms:W3CDTF">2018-11-12T19:48:02Z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