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2828290"/>
            <a:ext cx="2225675" cy="844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200">
                <a:latin typeface="Calibri"/>
                <a:cs typeface="Calibri"/>
              </a:rPr>
              <a:t>Unive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0">
                <a:latin typeface="Calibri"/>
                <a:cs typeface="Calibri"/>
              </a:rPr>
              <a:t>sity of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Diyala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algn="ctr" marR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Information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Theory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210" y="4206493"/>
            <a:ext cx="5469890" cy="2134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589405">
              <a:lnSpc>
                <a:spcPts val="4830"/>
              </a:lnSpc>
            </a:pPr>
            <a:r>
              <a:rPr dirty="0" smtClean="0" sz="2200">
                <a:latin typeface="Calibri"/>
                <a:cs typeface="Calibri"/>
              </a:rPr>
              <a:t>Marwa 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ohamm</a:t>
            </a:r>
            <a:r>
              <a:rPr dirty="0" smtClean="0" sz="2200" spc="-10">
                <a:latin typeface="Calibri"/>
                <a:cs typeface="Calibri"/>
              </a:rPr>
              <a:t>e</a:t>
            </a:r>
            <a:r>
              <a:rPr dirty="0" smtClean="0" sz="2200" spc="0">
                <a:latin typeface="Calibri"/>
                <a:cs typeface="Calibri"/>
              </a:rPr>
              <a:t>d</a:t>
            </a:r>
            <a:r>
              <a:rPr dirty="0" smtClean="0" sz="2200" spc="0">
                <a:latin typeface="Calibri"/>
                <a:cs typeface="Calibri"/>
              </a:rPr>
              <a:t> Communicat</a:t>
            </a:r>
            <a:r>
              <a:rPr dirty="0" smtClean="0" sz="2200" spc="-10">
                <a:latin typeface="Calibri"/>
                <a:cs typeface="Calibri"/>
              </a:rPr>
              <a:t>i</a:t>
            </a:r>
            <a:r>
              <a:rPr dirty="0" smtClean="0" sz="2200" spc="0">
                <a:latin typeface="Calibri"/>
                <a:cs typeface="Calibri"/>
              </a:rPr>
              <a:t>on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depart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ent</a:t>
            </a:r>
            <a:r>
              <a:rPr dirty="0" smtClean="0" sz="2200" spc="-4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/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Engineering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collage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algn="ctr" marR="635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The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5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5">
                <a:latin typeface="Calibri"/>
                <a:cs typeface="Calibri"/>
              </a:rPr>
              <a:t>v</a:t>
            </a:r>
            <a:r>
              <a:rPr dirty="0" smtClean="0" sz="2000" spc="-10">
                <a:latin typeface="Calibri"/>
                <a:cs typeface="Calibri"/>
              </a:rPr>
              <a:t>ersity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of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Diyalia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66"/>
              </a:spcBef>
            </a:pPr>
            <a:endParaRPr sz="1200"/>
          </a:p>
          <a:p>
            <a:pPr algn="ctr" marL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2017-2018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477"/>
            <a:ext cx="7556500" cy="1054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65" y="11303"/>
            <a:ext cx="7487769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955" y="11303"/>
            <a:ext cx="7076588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540"/>
            <a:ext cx="7556500" cy="1063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66" y="11303"/>
            <a:ext cx="742376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3608"/>
            <a:ext cx="7556500" cy="10376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02" y="11303"/>
            <a:ext cx="7481695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2958"/>
            <a:ext cx="7556500" cy="10437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3" y="11303"/>
            <a:ext cx="753275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2018-11-12T19:48:33Z</dcterms:created>
  <dcterms:modified xsi:type="dcterms:W3CDTF">2018-11-12T19:48:33Z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2018-11-09T00:00:00Z</vt:filetime>
  </property>
  <property fmtid="{D5CDD505-2E9C-101B-9397-08002B2CF9AE}" pid="3" name="LastSaved">
    <vt:filetime>2018-11-12T00:00:00Z</vt:filetime>
  </property>
</Properties>
</file>