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023" y="3314954"/>
            <a:ext cx="6426262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046" y="5988304"/>
            <a:ext cx="5292216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015" y="2459482"/>
            <a:ext cx="3288734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3559" y="2459482"/>
            <a:ext cx="3288734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015" y="427735"/>
            <a:ext cx="6804277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015" y="2459482"/>
            <a:ext cx="6804277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0505" y="9944862"/>
            <a:ext cx="2419298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015" y="9944862"/>
            <a:ext cx="1738871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3422" y="9944862"/>
            <a:ext cx="1738871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9204" y="11303"/>
            <a:ext cx="6158091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487"/>
            <a:ext cx="7556500" cy="10636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252" y="11303"/>
            <a:ext cx="7283994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297" y="11303"/>
            <a:ext cx="7217904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513"/>
            <a:ext cx="7556500" cy="10610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969" y="11303"/>
            <a:ext cx="7192560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647"/>
            <a:ext cx="7556500" cy="10596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2018-11-12T19:52:30Z</dcterms:created>
  <dcterms:modified xsi:type="dcterms:W3CDTF">2018-11-12T19:52:30Z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2018-11-12T00:00:00Z</vt:filetime>
  </property>
  <property fmtid="{D5CDD505-2E9C-101B-9397-08002B2CF9AE}" pid="3" name="LastSaved">
    <vt:filetime>2018-11-12T00:00:00Z</vt:filetime>
  </property>
</Properties>
</file>