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8270" y="2828290"/>
            <a:ext cx="2225675" cy="844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2200">
                <a:latin typeface="Calibri"/>
                <a:cs typeface="Calibri"/>
              </a:rPr>
              <a:t>Unive</a:t>
            </a:r>
            <a:r>
              <a:rPr dirty="0" smtClean="0" sz="2200" spc="-10">
                <a:latin typeface="Calibri"/>
                <a:cs typeface="Calibri"/>
              </a:rPr>
              <a:t>r</a:t>
            </a:r>
            <a:r>
              <a:rPr dirty="0" smtClean="0" sz="2200" spc="0">
                <a:latin typeface="Calibri"/>
                <a:cs typeface="Calibri"/>
              </a:rPr>
              <a:t>sity of</a:t>
            </a:r>
            <a:r>
              <a:rPr dirty="0" smtClean="0" sz="2200" spc="-10">
                <a:latin typeface="Calibri"/>
                <a:cs typeface="Calibri"/>
              </a:rPr>
              <a:t> </a:t>
            </a:r>
            <a:r>
              <a:rPr dirty="0" smtClean="0" sz="2200" spc="0">
                <a:latin typeface="Calibri"/>
                <a:cs typeface="Calibri"/>
              </a:rPr>
              <a:t>Diyala</a:t>
            </a:r>
            <a:endParaRPr sz="2200">
              <a:latin typeface="Calibri"/>
              <a:cs typeface="Calibri"/>
            </a:endParaRPr>
          </a:p>
          <a:p>
            <a:pPr>
              <a:lnSpc>
                <a:spcPts val="1400"/>
              </a:lnSpc>
              <a:spcBef>
                <a:spcPts val="5"/>
              </a:spcBef>
            </a:pPr>
            <a:endParaRPr sz="1400"/>
          </a:p>
          <a:p>
            <a:pPr algn="ctr" marR="1270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Information</a:t>
            </a:r>
            <a:r>
              <a:rPr dirty="0" smtClean="0" sz="2000" spc="-10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Theory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5210" y="4206493"/>
            <a:ext cx="5469890" cy="2134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589405">
              <a:lnSpc>
                <a:spcPts val="4830"/>
              </a:lnSpc>
            </a:pPr>
            <a:r>
              <a:rPr dirty="0" smtClean="0" sz="2200">
                <a:latin typeface="Calibri"/>
                <a:cs typeface="Calibri"/>
              </a:rPr>
              <a:t>Marwa </a:t>
            </a:r>
            <a:r>
              <a:rPr dirty="0" smtClean="0" sz="2200" spc="-10">
                <a:latin typeface="Calibri"/>
                <a:cs typeface="Calibri"/>
              </a:rPr>
              <a:t>M</a:t>
            </a:r>
            <a:r>
              <a:rPr dirty="0" smtClean="0" sz="2200" spc="0">
                <a:latin typeface="Calibri"/>
                <a:cs typeface="Calibri"/>
              </a:rPr>
              <a:t>ohamm</a:t>
            </a:r>
            <a:r>
              <a:rPr dirty="0" smtClean="0" sz="2200" spc="-10">
                <a:latin typeface="Calibri"/>
                <a:cs typeface="Calibri"/>
              </a:rPr>
              <a:t>e</a:t>
            </a:r>
            <a:r>
              <a:rPr dirty="0" smtClean="0" sz="2200" spc="0">
                <a:latin typeface="Calibri"/>
                <a:cs typeface="Calibri"/>
              </a:rPr>
              <a:t>d</a:t>
            </a:r>
            <a:r>
              <a:rPr dirty="0" smtClean="0" sz="2200" spc="0">
                <a:latin typeface="Calibri"/>
                <a:cs typeface="Calibri"/>
              </a:rPr>
              <a:t> Communicat</a:t>
            </a:r>
            <a:r>
              <a:rPr dirty="0" smtClean="0" sz="2200" spc="-10">
                <a:latin typeface="Calibri"/>
                <a:cs typeface="Calibri"/>
              </a:rPr>
              <a:t>i</a:t>
            </a:r>
            <a:r>
              <a:rPr dirty="0" smtClean="0" sz="2200" spc="0">
                <a:latin typeface="Calibri"/>
                <a:cs typeface="Calibri"/>
              </a:rPr>
              <a:t>on</a:t>
            </a:r>
            <a:r>
              <a:rPr dirty="0" smtClean="0" sz="2200" spc="-5">
                <a:latin typeface="Calibri"/>
                <a:cs typeface="Calibri"/>
              </a:rPr>
              <a:t> </a:t>
            </a:r>
            <a:r>
              <a:rPr dirty="0" smtClean="0" sz="2200" spc="0">
                <a:latin typeface="Calibri"/>
                <a:cs typeface="Calibri"/>
              </a:rPr>
              <a:t>depart</a:t>
            </a:r>
            <a:r>
              <a:rPr dirty="0" smtClean="0" sz="2200" spc="-10">
                <a:latin typeface="Calibri"/>
                <a:cs typeface="Calibri"/>
              </a:rPr>
              <a:t>m</a:t>
            </a:r>
            <a:r>
              <a:rPr dirty="0" smtClean="0" sz="2200" spc="0">
                <a:latin typeface="Calibri"/>
                <a:cs typeface="Calibri"/>
              </a:rPr>
              <a:t>ent</a:t>
            </a:r>
            <a:r>
              <a:rPr dirty="0" smtClean="0" sz="2200" spc="-4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/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Engineering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collage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850"/>
              </a:lnSpc>
              <a:spcBef>
                <a:spcPts val="32"/>
              </a:spcBef>
            </a:pPr>
            <a:endParaRPr sz="850"/>
          </a:p>
          <a:p>
            <a:pPr algn="ctr" marR="635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The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5">
                <a:latin typeface="Calibri"/>
                <a:cs typeface="Calibri"/>
              </a:rPr>
              <a:t>U</a:t>
            </a:r>
            <a:r>
              <a:rPr dirty="0" smtClean="0" sz="2000" spc="-10">
                <a:latin typeface="Calibri"/>
                <a:cs typeface="Calibri"/>
              </a:rPr>
              <a:t>n</a:t>
            </a:r>
            <a:r>
              <a:rPr dirty="0" smtClean="0" sz="2000" spc="-5">
                <a:latin typeface="Calibri"/>
                <a:cs typeface="Calibri"/>
              </a:rPr>
              <a:t>i</a:t>
            </a:r>
            <a:r>
              <a:rPr dirty="0" smtClean="0" sz="2000" spc="-15">
                <a:latin typeface="Calibri"/>
                <a:cs typeface="Calibri"/>
              </a:rPr>
              <a:t>v</a:t>
            </a:r>
            <a:r>
              <a:rPr dirty="0" smtClean="0" sz="2000" spc="-10">
                <a:latin typeface="Calibri"/>
                <a:cs typeface="Calibri"/>
              </a:rPr>
              <a:t>ersity</a:t>
            </a:r>
            <a:r>
              <a:rPr dirty="0" smtClean="0" sz="2000" spc="-10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of</a:t>
            </a:r>
            <a:r>
              <a:rPr dirty="0" smtClean="0" sz="2000" spc="-5">
                <a:latin typeface="Calibri"/>
                <a:cs typeface="Calibri"/>
              </a:rPr>
              <a:t> </a:t>
            </a:r>
            <a:r>
              <a:rPr dirty="0" smtClean="0" sz="2000" spc="-10">
                <a:latin typeface="Calibri"/>
                <a:cs typeface="Calibri"/>
              </a:rPr>
              <a:t>Diyalia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66"/>
              </a:spcBef>
            </a:pPr>
            <a:endParaRPr sz="1200"/>
          </a:p>
          <a:p>
            <a:pPr algn="ctr" marL="1270">
              <a:lnSpc>
                <a:spcPct val="100000"/>
              </a:lnSpc>
            </a:pPr>
            <a:r>
              <a:rPr dirty="0" smtClean="0" sz="2000" spc="-10">
                <a:latin typeface="Calibri"/>
                <a:cs typeface="Calibri"/>
              </a:rPr>
              <a:t>2017-2018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533" y="0"/>
            <a:ext cx="7537471" cy="103007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2275"/>
            <a:ext cx="7556500" cy="92787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0899"/>
            <a:ext cx="7556500" cy="102415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24333"/>
            <a:ext cx="7556500" cy="10254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9583"/>
            <a:ext cx="7556500" cy="10084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72982"/>
            <a:ext cx="7556500" cy="10157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9261"/>
            <a:ext cx="7556500" cy="10424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59040"/>
            <a:ext cx="7556500" cy="10185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Marwa Mohammed Jawad Al-Sultani</dc:creator>
  <dcterms:created xsi:type="dcterms:W3CDTF">2018-11-12T19:49:02Z</dcterms:created>
  <dcterms:modified xsi:type="dcterms:W3CDTF">2018-11-12T19:49:02Z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2018-11-12T00:00:00Z</vt:filetime>
  </property>
</Properties>
</file>