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324853" y="9894315"/>
            <a:ext cx="121885" cy="18745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Relationship Id="rId3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Relationship Id="rId3" Type="http://schemas.openxmlformats.org/officeDocument/2006/relationships/image" Target="../media/image11.jpg"/><Relationship Id="rId4" Type="http://schemas.openxmlformats.org/officeDocument/2006/relationships/image" Target="../media/image12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Relationship Id="rId3" Type="http://schemas.openxmlformats.org/officeDocument/2006/relationships/image" Target="../media/image1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010" y="428243"/>
            <a:ext cx="1802764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u="sng">
                <a:latin typeface="Times New Roman"/>
                <a:cs typeface="Times New Roman"/>
              </a:rPr>
              <a:t>Tu</a:t>
            </a:r>
            <a:r>
              <a:rPr dirty="0" smtClean="0" sz="1800" spc="5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orial</a:t>
            </a:r>
            <a:r>
              <a:rPr dirty="0" smtClean="0" sz="1800" spc="5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Sh</a:t>
            </a:r>
            <a:r>
              <a:rPr dirty="0" smtClean="0" sz="1800" spc="-15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et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-10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wo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66850" y="914399"/>
            <a:ext cx="5581650" cy="27666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266825" y="3693794"/>
            <a:ext cx="5695950" cy="33489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010" y="428243"/>
            <a:ext cx="1802764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u="sng">
                <a:latin typeface="Times New Roman"/>
                <a:cs typeface="Times New Roman"/>
              </a:rPr>
              <a:t>Tu</a:t>
            </a:r>
            <a:r>
              <a:rPr dirty="0" smtClean="0" sz="1800" spc="5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orial</a:t>
            </a:r>
            <a:r>
              <a:rPr dirty="0" smtClean="0" sz="1800" spc="5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Sh</a:t>
            </a:r>
            <a:r>
              <a:rPr dirty="0" smtClean="0" sz="1800" spc="-15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et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-10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wo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66507" y="914399"/>
            <a:ext cx="5696584" cy="301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923795" y="3943349"/>
            <a:ext cx="4382134" cy="1080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010" y="428243"/>
            <a:ext cx="1802764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u="sng">
                <a:latin typeface="Times New Roman"/>
                <a:cs typeface="Times New Roman"/>
              </a:rPr>
              <a:t>Tu</a:t>
            </a:r>
            <a:r>
              <a:rPr dirty="0" smtClean="0" sz="1800" spc="5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orial</a:t>
            </a:r>
            <a:r>
              <a:rPr dirty="0" smtClean="0" sz="1800" spc="5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Sh</a:t>
            </a:r>
            <a:r>
              <a:rPr dirty="0" smtClean="0" sz="1800" spc="-15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et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-10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wo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43100" y="914399"/>
            <a:ext cx="4334510" cy="3491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800100" y="6742556"/>
            <a:ext cx="6279515" cy="2315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257300" y="5048249"/>
            <a:ext cx="5046980" cy="14725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010" y="428243"/>
            <a:ext cx="1802764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u="sng">
                <a:latin typeface="Times New Roman"/>
                <a:cs typeface="Times New Roman"/>
              </a:rPr>
              <a:t>Tu</a:t>
            </a:r>
            <a:r>
              <a:rPr dirty="0" smtClean="0" sz="1800" spc="5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orial</a:t>
            </a:r>
            <a:r>
              <a:rPr dirty="0" smtClean="0" sz="1800" spc="5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Sh</a:t>
            </a:r>
            <a:r>
              <a:rPr dirty="0" smtClean="0" sz="1800" spc="-15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et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-10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wo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7250" y="914399"/>
            <a:ext cx="6229350" cy="16389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43000" y="4933949"/>
            <a:ext cx="5130165" cy="10375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010" y="428243"/>
            <a:ext cx="1802764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u="sng">
                <a:latin typeface="Times New Roman"/>
                <a:cs typeface="Times New Roman"/>
              </a:rPr>
              <a:t>Tu</a:t>
            </a:r>
            <a:r>
              <a:rPr dirty="0" smtClean="0" sz="1800" spc="5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orial</a:t>
            </a:r>
            <a:r>
              <a:rPr dirty="0" smtClean="0" sz="1800" spc="5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Sh</a:t>
            </a:r>
            <a:r>
              <a:rPr dirty="0" smtClean="0" sz="1800" spc="-15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et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-10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wo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44650" y="3372611"/>
            <a:ext cx="4940300" cy="818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43000" y="914399"/>
            <a:ext cx="5619750" cy="2291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1143000" y="4514849"/>
            <a:ext cx="6000750" cy="19119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82010" y="428243"/>
            <a:ext cx="1802764" cy="2863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800" u="sng">
                <a:latin typeface="Times New Roman"/>
                <a:cs typeface="Times New Roman"/>
              </a:rPr>
              <a:t>Tu</a:t>
            </a:r>
            <a:r>
              <a:rPr dirty="0" smtClean="0" sz="1800" spc="5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orial</a:t>
            </a:r>
            <a:r>
              <a:rPr dirty="0" smtClean="0" sz="1800" spc="5" u="sng">
                <a:latin typeface="Times New Roman"/>
                <a:cs typeface="Times New Roman"/>
              </a:rPr>
              <a:t> </a:t>
            </a:r>
            <a:r>
              <a:rPr dirty="0" smtClean="0" sz="1800" spc="0" u="sng">
                <a:latin typeface="Times New Roman"/>
                <a:cs typeface="Times New Roman"/>
              </a:rPr>
              <a:t>Sh</a:t>
            </a:r>
            <a:r>
              <a:rPr dirty="0" smtClean="0" sz="1800" spc="-15" u="sng">
                <a:latin typeface="Times New Roman"/>
                <a:cs typeface="Times New Roman"/>
              </a:rPr>
              <a:t>e</a:t>
            </a:r>
            <a:r>
              <a:rPr dirty="0" smtClean="0" sz="1800" spc="0" u="sng">
                <a:latin typeface="Times New Roman"/>
                <a:cs typeface="Times New Roman"/>
              </a:rPr>
              <a:t>et</a:t>
            </a:r>
            <a:r>
              <a:rPr dirty="0" smtClean="0" sz="1800" spc="0" u="sng">
                <a:latin typeface="Times New Roman"/>
                <a:cs typeface="Times New Roman"/>
              </a:rPr>
              <a:t> </a:t>
            </a:r>
            <a:r>
              <a:rPr dirty="0" smtClean="0" sz="1800" spc="-10" u="sng">
                <a:latin typeface="Times New Roman"/>
                <a:cs typeface="Times New Roman"/>
              </a:rPr>
              <a:t>T</a:t>
            </a:r>
            <a:r>
              <a:rPr dirty="0" smtClean="0" sz="1800" spc="0" u="sng">
                <a:latin typeface="Times New Roman"/>
                <a:cs typeface="Times New Roman"/>
              </a:rPr>
              <a:t>wo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28700" y="914399"/>
            <a:ext cx="6057900" cy="46316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1198244" y="6840219"/>
            <a:ext cx="5641339" cy="25768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>
                <a:latin typeface="Calibri"/>
                <a:cs typeface="Calibri"/>
              </a:rPr>
              <a:t>1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 alkarawi</dc:creator>
  <dcterms:created xsi:type="dcterms:W3CDTF">2018-11-11T13:07:43Z</dcterms:created>
  <dcterms:modified xsi:type="dcterms:W3CDTF">2018-11-11T13:07:43Z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2018-02-21T00:00:00Z</vt:filetime>
  </property>
  <property fmtid="{D5CDD505-2E9C-101B-9397-08002B2CF9AE}" pid="3" name="LastSaved">
    <vt:filetime>2018-11-11T00:00:00Z</vt:filetime>
  </property>
</Properties>
</file>