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324853" y="9895839"/>
            <a:ext cx="121885" cy="18745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9170" y="973073"/>
            <a:ext cx="153035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b="1" i="1" u="heavy">
                <a:latin typeface="Times New Roman"/>
                <a:cs typeface="Times New Roman"/>
              </a:rPr>
              <a:t>Tutorial</a:t>
            </a:r>
            <a:r>
              <a:rPr dirty="0" smtClean="0" sz="2000" spc="-10" b="1" i="1" u="heavy">
                <a:latin typeface="Times New Roman"/>
                <a:cs typeface="Times New Roman"/>
              </a:rPr>
              <a:t> </a:t>
            </a:r>
            <a:r>
              <a:rPr dirty="0" smtClean="0" sz="2000" spc="0" b="1" i="1" u="heavy">
                <a:latin typeface="Times New Roman"/>
                <a:cs typeface="Times New Roman"/>
              </a:rPr>
              <a:t>Sheet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84779" y="1773935"/>
            <a:ext cx="2190749" cy="913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37104" y="2710941"/>
            <a:ext cx="3076574" cy="3695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5320283"/>
            <a:ext cx="5605017" cy="4405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03605" y="1163319"/>
            <a:ext cx="5745480" cy="4018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0404" y="914399"/>
            <a:ext cx="3609975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143000" y="2271013"/>
            <a:ext cx="5806440" cy="20857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18054" y="4380102"/>
            <a:ext cx="3124199" cy="4610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914399"/>
            <a:ext cx="5400675" cy="4932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94179" y="914399"/>
            <a:ext cx="4162425" cy="6010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60854" y="6957314"/>
            <a:ext cx="4029075" cy="106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3655" y="914399"/>
            <a:ext cx="4943475" cy="4133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143000" y="5071363"/>
            <a:ext cx="5670550" cy="20285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5500" y="914399"/>
            <a:ext cx="3362325" cy="5953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0260" y="914399"/>
            <a:ext cx="3399790" cy="8190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03704" y="1756663"/>
            <a:ext cx="4143375" cy="4333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1329" y="914399"/>
            <a:ext cx="4057523" cy="638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09372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09371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088" y="346709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1188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61188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70331" y="374903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9475" y="34670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85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52715" y="304799"/>
            <a:ext cx="0" cy="10084308"/>
          </a:xfrm>
          <a:custGeom>
            <a:avLst/>
            <a:gdLst/>
            <a:ahLst/>
            <a:cxnLst/>
            <a:rect l="l" t="t" r="r" b="b"/>
            <a:pathLst>
              <a:path w="0" h="10084308">
                <a:moveTo>
                  <a:pt x="0" y="0"/>
                </a:moveTo>
                <a:lnTo>
                  <a:pt x="0" y="10084308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182611" y="34213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191756" y="361187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4"/>
                </a:moveTo>
                <a:lnTo>
                  <a:pt x="9143" y="9144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182611" y="361187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42138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7490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219950" y="379475"/>
            <a:ext cx="0" cy="10010393"/>
          </a:xfrm>
          <a:custGeom>
            <a:avLst/>
            <a:gdLst/>
            <a:ahLst/>
            <a:cxnLst/>
            <a:rect l="l" t="t" r="r" b="b"/>
            <a:pathLst>
              <a:path w="0" h="10010393">
                <a:moveTo>
                  <a:pt x="0" y="0"/>
                </a:moveTo>
                <a:lnTo>
                  <a:pt x="0" y="10010393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187184" y="379475"/>
            <a:ext cx="0" cy="9934956"/>
          </a:xfrm>
          <a:custGeom>
            <a:avLst/>
            <a:gdLst/>
            <a:ahLst/>
            <a:cxnLst/>
            <a:rect l="l" t="t" r="r" b="b"/>
            <a:pathLst>
              <a:path w="0" h="9934956">
                <a:moveTo>
                  <a:pt x="0" y="0"/>
                </a:moveTo>
                <a:lnTo>
                  <a:pt x="0" y="9934956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10384535"/>
            <a:ext cx="6952487" cy="0"/>
          </a:xfrm>
          <a:custGeom>
            <a:avLst/>
            <a:gdLst/>
            <a:ahLst/>
            <a:cxnLst/>
            <a:rect l="l" t="t" r="r" b="b"/>
            <a:pathLst>
              <a:path w="6952487" h="0">
                <a:moveTo>
                  <a:pt x="0" y="0"/>
                </a:moveTo>
                <a:lnTo>
                  <a:pt x="695248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3088" y="10347197"/>
            <a:ext cx="56388" cy="0"/>
          </a:xfrm>
          <a:custGeom>
            <a:avLst/>
            <a:gdLst/>
            <a:ahLst/>
            <a:cxnLst/>
            <a:rect l="l" t="t" r="r" b="b"/>
            <a:pathLst>
              <a:path w="56388" h="0">
                <a:moveTo>
                  <a:pt x="0" y="0"/>
                </a:moveTo>
                <a:lnTo>
                  <a:pt x="56388" y="0"/>
                </a:lnTo>
              </a:path>
            </a:pathLst>
          </a:custGeom>
          <a:ln w="48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1188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61188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70331" y="10319004"/>
            <a:ext cx="6821424" cy="0"/>
          </a:xfrm>
          <a:custGeom>
            <a:avLst/>
            <a:gdLst/>
            <a:ahLst/>
            <a:cxnLst/>
            <a:rect l="l" t="t" r="r" b="b"/>
            <a:pathLst>
              <a:path w="6821424" h="0">
                <a:moveTo>
                  <a:pt x="0" y="0"/>
                </a:moveTo>
                <a:lnTo>
                  <a:pt x="68214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9475" y="10351769"/>
            <a:ext cx="6859524" cy="0"/>
          </a:xfrm>
          <a:custGeom>
            <a:avLst/>
            <a:gdLst/>
            <a:ahLst/>
            <a:cxnLst/>
            <a:rect l="l" t="t" r="r" b="b"/>
            <a:pathLst>
              <a:path w="6859524" h="0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191756" y="10314431"/>
            <a:ext cx="9143" cy="18288"/>
          </a:xfrm>
          <a:custGeom>
            <a:avLst/>
            <a:gdLst/>
            <a:ahLst/>
            <a:cxnLst/>
            <a:rect l="l" t="t" r="r" b="b"/>
            <a:pathLst>
              <a:path w="9143" h="18288">
                <a:moveTo>
                  <a:pt x="0" y="9143"/>
                </a:moveTo>
                <a:lnTo>
                  <a:pt x="9143" y="9143"/>
                </a:lnTo>
              </a:path>
            </a:pathLst>
          </a:custGeom>
          <a:ln w="19558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182611" y="10323575"/>
            <a:ext cx="18288" cy="9144"/>
          </a:xfrm>
          <a:custGeom>
            <a:avLst/>
            <a:gdLst/>
            <a:ahLst/>
            <a:cxnLst/>
            <a:rect l="l" t="t" r="r" b="b"/>
            <a:pathLst>
              <a:path w="18288" h="9144">
                <a:moveTo>
                  <a:pt x="0" y="4572"/>
                </a:moveTo>
                <a:lnTo>
                  <a:pt x="18288" y="4572"/>
                </a:lnTo>
              </a:path>
            </a:pathLst>
          </a:custGeom>
          <a:ln w="1041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hussein alkarawi</dc:creator>
  <dcterms:created xsi:type="dcterms:W3CDTF">2018-11-11T13:07:30Z</dcterms:created>
  <dcterms:modified xsi:type="dcterms:W3CDTF">2018-11-11T13:07:30Z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2018-02-21T00:00:00Z</vt:filetime>
  </property>
  <property fmtid="{D5CDD505-2E9C-101B-9397-08002B2CF9AE}" pid="3" name="LastSaved">
    <vt:filetime>2018-11-11T00:00:00Z</vt:filetime>
  </property>
</Properties>
</file>