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Default Extension="jpg" ContentType="image/jpg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70" y="3314954"/>
            <a:ext cx="6426803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141" y="5988304"/>
            <a:ext cx="5292661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047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3886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047" y="427735"/>
            <a:ext cx="6804850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047" y="2459482"/>
            <a:ext cx="6804850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0721" y="9944862"/>
            <a:ext cx="2419502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047" y="9944862"/>
            <a:ext cx="1739017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684651" y="9886695"/>
            <a:ext cx="194055" cy="18745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png"/><Relationship Id="rId3" Type="http://schemas.openxmlformats.org/officeDocument/2006/relationships/image" Target="../media/image24.png"/><Relationship Id="rId4" Type="http://schemas.openxmlformats.org/officeDocument/2006/relationships/image" Target="../media/image25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png"/><Relationship Id="rId3" Type="http://schemas.openxmlformats.org/officeDocument/2006/relationships/image" Target="../media/image27.png"/><Relationship Id="rId4" Type="http://schemas.openxmlformats.org/officeDocument/2006/relationships/image" Target="../media/image28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png"/><Relationship Id="rId3" Type="http://schemas.openxmlformats.org/officeDocument/2006/relationships/image" Target="../media/image30.png"/><Relationship Id="rId4" Type="http://schemas.openxmlformats.org/officeDocument/2006/relationships/image" Target="../media/image31.png"/><Relationship Id="rId5" Type="http://schemas.openxmlformats.org/officeDocument/2006/relationships/image" Target="../media/image32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png"/><Relationship Id="rId3" Type="http://schemas.openxmlformats.org/officeDocument/2006/relationships/image" Target="../media/image34.png"/><Relationship Id="rId4" Type="http://schemas.openxmlformats.org/officeDocument/2006/relationships/image" Target="../media/image35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png"/><Relationship Id="rId3" Type="http://schemas.openxmlformats.org/officeDocument/2006/relationships/image" Target="../media/image37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8.png"/><Relationship Id="rId3" Type="http://schemas.openxmlformats.org/officeDocument/2006/relationships/image" Target="../media/image39.png"/><Relationship Id="rId4" Type="http://schemas.openxmlformats.org/officeDocument/2006/relationships/image" Target="../media/image40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1.png"/><Relationship Id="rId3" Type="http://schemas.openxmlformats.org/officeDocument/2006/relationships/image" Target="../media/image42.png"/><Relationship Id="rId4" Type="http://schemas.openxmlformats.org/officeDocument/2006/relationships/image" Target="../media/image43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4.png"/><Relationship Id="rId3" Type="http://schemas.openxmlformats.org/officeDocument/2006/relationships/image" Target="../media/image45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6.png"/><Relationship Id="rId3" Type="http://schemas.openxmlformats.org/officeDocument/2006/relationships/image" Target="../media/image47.pn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8.png"/><Relationship Id="rId3" Type="http://schemas.openxmlformats.org/officeDocument/2006/relationships/image" Target="../media/image49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Relationship Id="rId3" Type="http://schemas.openxmlformats.org/officeDocument/2006/relationships/image" Target="../media/image9.png"/><Relationship Id="rId4" Type="http://schemas.openxmlformats.org/officeDocument/2006/relationships/image" Target="../media/image10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Relationship Id="rId4" Type="http://schemas.openxmlformats.org/officeDocument/2006/relationships/image" Target="../media/image13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Relationship Id="rId4" Type="http://schemas.openxmlformats.org/officeDocument/2006/relationships/image" Target="../media/image16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Relationship Id="rId4" Type="http://schemas.openxmlformats.org/officeDocument/2006/relationships/image" Target="../media/image19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png"/><Relationship Id="rId3" Type="http://schemas.openxmlformats.org/officeDocument/2006/relationships/image" Target="../media/image21.png"/><Relationship Id="rId4" Type="http://schemas.openxmlformats.org/officeDocument/2006/relationships/image" Target="../media/image2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900429"/>
            <a:ext cx="6672580" cy="32175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2540">
              <a:lnSpc>
                <a:spcPct val="100000"/>
              </a:lnSpc>
            </a:pPr>
            <a:r>
              <a:rPr dirty="0" smtClean="0" sz="1600" spc="-10" b="1">
                <a:latin typeface="Times New Roman"/>
                <a:cs typeface="Times New Roman"/>
              </a:rPr>
              <a:t>Chapter</a:t>
            </a:r>
            <a:r>
              <a:rPr dirty="0" smtClean="0" sz="1600" spc="-10" b="1">
                <a:latin typeface="Times New Roman"/>
                <a:cs typeface="Times New Roman"/>
              </a:rPr>
              <a:t> </a:t>
            </a:r>
            <a:r>
              <a:rPr dirty="0" smtClean="0" sz="1600" spc="-25" b="1">
                <a:latin typeface="Times New Roman"/>
                <a:cs typeface="Times New Roman"/>
              </a:rPr>
              <a:t>O</a:t>
            </a:r>
            <a:r>
              <a:rPr dirty="0" smtClean="0" sz="1600" spc="-10" b="1">
                <a:latin typeface="Times New Roman"/>
                <a:cs typeface="Times New Roman"/>
              </a:rPr>
              <a:t>ne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41"/>
              </a:spcBef>
            </a:pPr>
            <a:endParaRPr sz="950"/>
          </a:p>
          <a:p>
            <a:pPr>
              <a:lnSpc>
                <a:spcPts val="1000"/>
              </a:lnSpc>
            </a:pPr>
            <a:endParaRPr sz="1000"/>
          </a:p>
          <a:p>
            <a:pPr algn="ctr" marR="1905">
              <a:lnSpc>
                <a:spcPct val="100000"/>
              </a:lnSpc>
            </a:pPr>
            <a:r>
              <a:rPr dirty="0" smtClean="0" sz="1600" spc="-15" b="1">
                <a:latin typeface="Times New Roman"/>
                <a:cs typeface="Times New Roman"/>
              </a:rPr>
              <a:t>B</a:t>
            </a:r>
            <a:r>
              <a:rPr dirty="0" smtClean="0" sz="1600" spc="-5" b="1">
                <a:latin typeface="Times New Roman"/>
                <a:cs typeface="Times New Roman"/>
              </a:rPr>
              <a:t>a</a:t>
            </a:r>
            <a:r>
              <a:rPr dirty="0" smtClean="0" sz="1600" spc="-10" b="1">
                <a:latin typeface="Times New Roman"/>
                <a:cs typeface="Times New Roman"/>
              </a:rPr>
              <a:t>sic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Princip</a:t>
            </a:r>
            <a:r>
              <a:rPr dirty="0" smtClean="0" sz="1600" spc="0" b="1">
                <a:latin typeface="Times New Roman"/>
                <a:cs typeface="Times New Roman"/>
              </a:rPr>
              <a:t>l</a:t>
            </a:r>
            <a:r>
              <a:rPr dirty="0" smtClean="0" sz="1600" spc="-10" b="1">
                <a:latin typeface="Times New Roman"/>
                <a:cs typeface="Times New Roman"/>
              </a:rPr>
              <a:t>es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and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Review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64"/>
              </a:spcBef>
            </a:pPr>
            <a:endParaRPr sz="1000"/>
          </a:p>
          <a:p>
            <a:pPr algn="just" marL="12700" marR="451866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1.1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200" spc="0" b="1" i="1" u="heavy">
                <a:latin typeface="Times New Roman"/>
                <a:cs typeface="Times New Roman"/>
              </a:rPr>
              <a:t>C</a:t>
            </a:r>
            <a:r>
              <a:rPr dirty="0" smtClean="0" sz="1200" spc="0" b="1" i="1" u="heavy">
                <a:latin typeface="Times New Roman"/>
                <a:cs typeface="Times New Roman"/>
              </a:rPr>
              <a:t>O</a:t>
            </a:r>
            <a:r>
              <a:rPr dirty="0" smtClean="0" sz="1200" spc="-5" b="1" i="1" u="heavy">
                <a:latin typeface="Times New Roman"/>
                <a:cs typeface="Times New Roman"/>
              </a:rPr>
              <a:t>O</a:t>
            </a:r>
            <a:r>
              <a:rPr dirty="0" smtClean="0" sz="1200" spc="0" b="1" i="1" u="heavy">
                <a:latin typeface="Times New Roman"/>
                <a:cs typeface="Times New Roman"/>
              </a:rPr>
              <a:t>R</a:t>
            </a:r>
            <a:r>
              <a:rPr dirty="0" smtClean="0" sz="1200" spc="0" b="1" i="1" u="heavy">
                <a:latin typeface="Times New Roman"/>
                <a:cs typeface="Times New Roman"/>
              </a:rPr>
              <a:t>DI</a:t>
            </a:r>
            <a:r>
              <a:rPr dirty="0" smtClean="0" sz="1200" spc="-5" b="1" i="1" u="heavy">
                <a:latin typeface="Times New Roman"/>
                <a:cs typeface="Times New Roman"/>
              </a:rPr>
              <a:t>N</a:t>
            </a:r>
            <a:r>
              <a:rPr dirty="0" smtClean="0" sz="1200" spc="0" b="1" i="1" u="heavy">
                <a:latin typeface="Times New Roman"/>
                <a:cs typeface="Times New Roman"/>
              </a:rPr>
              <a:t>A</a:t>
            </a:r>
            <a:r>
              <a:rPr dirty="0" smtClean="0" sz="1200" spc="0" b="1" i="1" u="heavy">
                <a:latin typeface="Times New Roman"/>
                <a:cs typeface="Times New Roman"/>
              </a:rPr>
              <a:t>TE</a:t>
            </a:r>
            <a:r>
              <a:rPr dirty="0" smtClean="0" sz="1200" spc="-10" b="1" i="1" u="heavy">
                <a:latin typeface="Times New Roman"/>
                <a:cs typeface="Times New Roman"/>
              </a:rPr>
              <a:t> </a:t>
            </a:r>
            <a:r>
              <a:rPr dirty="0" smtClean="0" sz="1200" spc="-10" b="1" i="1" u="heavy">
                <a:latin typeface="Times New Roman"/>
                <a:cs typeface="Times New Roman"/>
              </a:rPr>
              <a:t>S</a:t>
            </a:r>
            <a:r>
              <a:rPr dirty="0" smtClean="0" sz="1200" spc="0" b="1" i="1" u="heavy">
                <a:latin typeface="Times New Roman"/>
                <a:cs typeface="Times New Roman"/>
              </a:rPr>
              <a:t>YS</a:t>
            </a:r>
            <a:r>
              <a:rPr dirty="0" smtClean="0" sz="1200" spc="0" b="1" i="1" u="heavy">
                <a:latin typeface="Times New Roman"/>
                <a:cs typeface="Times New Roman"/>
              </a:rPr>
              <a:t>TEMS</a:t>
            </a:r>
            <a:r>
              <a:rPr dirty="0" smtClean="0" sz="1200" spc="15" b="1" i="1" u="heavy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:-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35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4558030">
              <a:lnSpc>
                <a:spcPct val="100000"/>
              </a:lnSpc>
            </a:pPr>
            <a:r>
              <a:rPr dirty="0" smtClean="0" sz="1400" spc="5" b="1" i="1">
                <a:latin typeface="Times New Roman"/>
                <a:cs typeface="Times New Roman"/>
              </a:rPr>
              <a:t>a</a:t>
            </a:r>
            <a:r>
              <a:rPr dirty="0" smtClean="0" sz="1400" spc="0" b="1" i="1">
                <a:latin typeface="Times New Roman"/>
                <a:cs typeface="Times New Roman"/>
              </a:rPr>
              <a:t>) </a:t>
            </a:r>
            <a:r>
              <a:rPr dirty="0" smtClean="0" sz="1400" spc="-80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 u="heavy">
                <a:latin typeface="Times New Roman"/>
                <a:cs typeface="Times New Roman"/>
              </a:rPr>
              <a:t>C</a:t>
            </a:r>
            <a:r>
              <a:rPr dirty="0" smtClean="0" sz="1200" spc="0" b="1" i="1" u="heavy">
                <a:latin typeface="Times New Roman"/>
                <a:cs typeface="Times New Roman"/>
              </a:rPr>
              <a:t>oordi</a:t>
            </a:r>
            <a:r>
              <a:rPr dirty="0" smtClean="0" sz="1200" spc="0" b="1" i="1" u="heavy">
                <a:latin typeface="Times New Roman"/>
                <a:cs typeface="Times New Roman"/>
              </a:rPr>
              <a:t>n</a:t>
            </a:r>
            <a:r>
              <a:rPr dirty="0" smtClean="0" sz="1200" spc="0" b="1" i="1" u="heavy">
                <a:latin typeface="Times New Roman"/>
                <a:cs typeface="Times New Roman"/>
              </a:rPr>
              <a:t>ate</a:t>
            </a:r>
            <a:r>
              <a:rPr dirty="0" smtClean="0" sz="1200" spc="0" b="1" i="1" u="heavy">
                <a:latin typeface="Times New Roman"/>
                <a:cs typeface="Times New Roman"/>
              </a:rPr>
              <a:t> </a:t>
            </a:r>
            <a:r>
              <a:rPr dirty="0" smtClean="0" sz="1200" spc="0" b="1" i="1" u="heavy">
                <a:latin typeface="Times New Roman"/>
                <a:cs typeface="Times New Roman"/>
              </a:rPr>
              <a:t>Syst</a:t>
            </a:r>
            <a:r>
              <a:rPr dirty="0" smtClean="0" sz="1200" spc="-20" b="1" i="1" u="heavy">
                <a:latin typeface="Times New Roman"/>
                <a:cs typeface="Times New Roman"/>
              </a:rPr>
              <a:t>e</a:t>
            </a:r>
            <a:r>
              <a:rPr dirty="0" smtClean="0" sz="1200" spc="0" b="1" i="1" u="heavy">
                <a:latin typeface="Times New Roman"/>
                <a:cs typeface="Times New Roman"/>
              </a:rPr>
              <a:t>m</a:t>
            </a:r>
            <a:r>
              <a:rPr dirty="0" smtClean="0" sz="1200" spc="10" b="1" i="1" u="heavy">
                <a:latin typeface="Times New Roman"/>
                <a:cs typeface="Times New Roman"/>
              </a:rPr>
              <a:t> </a:t>
            </a:r>
            <a:r>
              <a:rPr dirty="0" smtClean="0" sz="1200" spc="0" b="1" i="1" u="heavy">
                <a:latin typeface="Times New Roman"/>
                <a:cs typeface="Times New Roman"/>
              </a:rPr>
              <a:t>on</a:t>
            </a:r>
            <a:r>
              <a:rPr dirty="0" smtClean="0" sz="1200" spc="0" b="1" i="1" u="heavy">
                <a:latin typeface="Times New Roman"/>
                <a:cs typeface="Times New Roman"/>
              </a:rPr>
              <a:t> </a:t>
            </a:r>
            <a:r>
              <a:rPr dirty="0" smtClean="0" sz="1200" spc="0" b="1" i="1" u="heavy">
                <a:latin typeface="Times New Roman"/>
                <a:cs typeface="Times New Roman"/>
              </a:rPr>
              <a:t>a</a:t>
            </a:r>
            <a:r>
              <a:rPr dirty="0" smtClean="0" sz="1200" spc="-15" b="1" i="1" u="heavy">
                <a:latin typeface="Times New Roman"/>
                <a:cs typeface="Times New Roman"/>
              </a:rPr>
              <a:t> </a:t>
            </a:r>
            <a:r>
              <a:rPr dirty="0" smtClean="0" sz="1200" spc="0" b="1" i="1" u="heavy">
                <a:latin typeface="Times New Roman"/>
                <a:cs typeface="Times New Roman"/>
              </a:rPr>
              <a:t>Lin</a:t>
            </a:r>
            <a:r>
              <a:rPr dirty="0" smtClean="0" sz="1200" spc="5" b="1" i="1" u="heavy">
                <a:latin typeface="Times New Roman"/>
                <a:cs typeface="Times New Roman"/>
              </a:rPr>
              <a:t>e</a:t>
            </a:r>
            <a:r>
              <a:rPr dirty="0" smtClean="0" sz="1200" spc="0" b="1" i="1" u="heavy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33"/>
              </a:spcBef>
            </a:pPr>
            <a:endParaRPr sz="1200"/>
          </a:p>
          <a:p>
            <a:pPr algn="just" marL="12700" marR="15240">
              <a:lnSpc>
                <a:spcPct val="95900"/>
              </a:lnSpc>
            </a:pPr>
            <a:r>
              <a:rPr dirty="0" smtClean="0" sz="1100" spc="-5" b="1">
                <a:latin typeface="Times New Roman"/>
                <a:cs typeface="Times New Roman"/>
              </a:rPr>
              <a:t>L</a:t>
            </a:r>
            <a:r>
              <a:rPr dirty="0" smtClean="0" sz="1100" spc="0" b="1">
                <a:latin typeface="Times New Roman"/>
                <a:cs typeface="Times New Roman"/>
              </a:rPr>
              <a:t>et</a:t>
            </a:r>
            <a:r>
              <a:rPr dirty="0" smtClean="0" sz="1100" spc="7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L</a:t>
            </a:r>
            <a:r>
              <a:rPr dirty="0" smtClean="0" sz="1100" spc="6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be</a:t>
            </a:r>
            <a:r>
              <a:rPr dirty="0" smtClean="0" sz="1100" spc="7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a</a:t>
            </a:r>
            <a:r>
              <a:rPr dirty="0" smtClean="0" sz="1100" spc="5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li</a:t>
            </a:r>
            <a:r>
              <a:rPr dirty="0" smtClean="0" sz="1100" spc="-15" b="1">
                <a:latin typeface="Times New Roman"/>
                <a:cs typeface="Times New Roman"/>
              </a:rPr>
              <a:t>n</a:t>
            </a:r>
            <a:r>
              <a:rPr dirty="0" smtClean="0" sz="1100" spc="0" b="1">
                <a:latin typeface="Times New Roman"/>
                <a:cs typeface="Times New Roman"/>
              </a:rPr>
              <a:t>e.</a:t>
            </a:r>
            <a:r>
              <a:rPr dirty="0" smtClean="0" sz="1100" spc="70" b="1">
                <a:latin typeface="Times New Roman"/>
                <a:cs typeface="Times New Roman"/>
              </a:rPr>
              <a:t> </a:t>
            </a:r>
            <a:r>
              <a:rPr dirty="0" smtClean="0" sz="1100" spc="-10" b="1">
                <a:latin typeface="Times New Roman"/>
                <a:cs typeface="Times New Roman"/>
              </a:rPr>
              <a:t>C</a:t>
            </a:r>
            <a:r>
              <a:rPr dirty="0" smtClean="0" sz="1100" spc="0" b="1">
                <a:latin typeface="Times New Roman"/>
                <a:cs typeface="Times New Roman"/>
              </a:rPr>
              <a:t>hoo</a:t>
            </a:r>
            <a:r>
              <a:rPr dirty="0" smtClean="0" sz="1100" spc="-15" b="1">
                <a:latin typeface="Times New Roman"/>
                <a:cs typeface="Times New Roman"/>
              </a:rPr>
              <a:t>s</a:t>
            </a:r>
            <a:r>
              <a:rPr dirty="0" smtClean="0" sz="1100" spc="0" b="1">
                <a:latin typeface="Times New Roman"/>
                <a:cs typeface="Times New Roman"/>
              </a:rPr>
              <a:t>e</a:t>
            </a:r>
            <a:r>
              <a:rPr dirty="0" smtClean="0" sz="1100" spc="7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a</a:t>
            </a:r>
            <a:r>
              <a:rPr dirty="0" smtClean="0" sz="1100" spc="5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point</a:t>
            </a:r>
            <a:r>
              <a:rPr dirty="0" smtClean="0" sz="1100" spc="6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O</a:t>
            </a:r>
            <a:r>
              <a:rPr dirty="0" smtClean="0" sz="1100" spc="7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on</a:t>
            </a:r>
            <a:r>
              <a:rPr dirty="0" smtClean="0" sz="1100" spc="5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the</a:t>
            </a:r>
            <a:r>
              <a:rPr dirty="0" smtClean="0" sz="1100" spc="5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li</a:t>
            </a:r>
            <a:r>
              <a:rPr dirty="0" smtClean="0" sz="1100" spc="-15" b="1">
                <a:latin typeface="Times New Roman"/>
                <a:cs typeface="Times New Roman"/>
              </a:rPr>
              <a:t>n</a:t>
            </a:r>
            <a:r>
              <a:rPr dirty="0" smtClean="0" sz="1100" spc="0" b="1">
                <a:latin typeface="Times New Roman"/>
                <a:cs typeface="Times New Roman"/>
              </a:rPr>
              <a:t>e</a:t>
            </a:r>
            <a:r>
              <a:rPr dirty="0" smtClean="0" sz="1100" spc="7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and</a:t>
            </a:r>
            <a:r>
              <a:rPr dirty="0" smtClean="0" sz="1100" spc="5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ca</a:t>
            </a:r>
            <a:r>
              <a:rPr dirty="0" smtClean="0" sz="1100" spc="-10" b="1">
                <a:latin typeface="Times New Roman"/>
                <a:cs typeface="Times New Roman"/>
              </a:rPr>
              <a:t>l</a:t>
            </a:r>
            <a:r>
              <a:rPr dirty="0" smtClean="0" sz="1100" spc="0" b="1">
                <a:latin typeface="Times New Roman"/>
                <a:cs typeface="Times New Roman"/>
              </a:rPr>
              <a:t>l</a:t>
            </a:r>
            <a:r>
              <a:rPr dirty="0" smtClean="0" sz="1100" spc="7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t</a:t>
            </a:r>
            <a:r>
              <a:rPr dirty="0" smtClean="0" sz="1100" spc="-15" b="1">
                <a:latin typeface="Times New Roman"/>
                <a:cs typeface="Times New Roman"/>
              </a:rPr>
              <a:t>h</a:t>
            </a:r>
            <a:r>
              <a:rPr dirty="0" smtClean="0" sz="1100" spc="0" b="1">
                <a:latin typeface="Times New Roman"/>
                <a:cs typeface="Times New Roman"/>
              </a:rPr>
              <a:t>is</a:t>
            </a:r>
            <a:r>
              <a:rPr dirty="0" smtClean="0" sz="1100" spc="7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p</a:t>
            </a:r>
            <a:r>
              <a:rPr dirty="0" smtClean="0" sz="1100" spc="-15" b="1">
                <a:latin typeface="Times New Roman"/>
                <a:cs typeface="Times New Roman"/>
              </a:rPr>
              <a:t>o</a:t>
            </a:r>
            <a:r>
              <a:rPr dirty="0" smtClean="0" sz="1100" spc="0" b="1">
                <a:latin typeface="Times New Roman"/>
                <a:cs typeface="Times New Roman"/>
              </a:rPr>
              <a:t>int</a:t>
            </a:r>
            <a:r>
              <a:rPr dirty="0" smtClean="0" sz="1100" spc="6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the</a:t>
            </a:r>
            <a:r>
              <a:rPr dirty="0" smtClean="0" sz="1100" spc="70" b="1">
                <a:latin typeface="Times New Roman"/>
                <a:cs typeface="Times New Roman"/>
              </a:rPr>
              <a:t> </a:t>
            </a:r>
            <a:r>
              <a:rPr dirty="0" smtClean="0" sz="1100" spc="-15" b="1">
                <a:latin typeface="Times New Roman"/>
                <a:cs typeface="Times New Roman"/>
              </a:rPr>
              <a:t>o</a:t>
            </a:r>
            <a:r>
              <a:rPr dirty="0" smtClean="0" sz="1100" spc="0" b="1">
                <a:latin typeface="Times New Roman"/>
                <a:cs typeface="Times New Roman"/>
              </a:rPr>
              <a:t>r</a:t>
            </a:r>
            <a:r>
              <a:rPr dirty="0" smtClean="0" sz="1100" spc="5" b="1">
                <a:latin typeface="Times New Roman"/>
                <a:cs typeface="Times New Roman"/>
              </a:rPr>
              <a:t>i</a:t>
            </a:r>
            <a:r>
              <a:rPr dirty="0" smtClean="0" sz="1100" spc="-15" b="1">
                <a:latin typeface="Times New Roman"/>
                <a:cs typeface="Times New Roman"/>
              </a:rPr>
              <a:t>g</a:t>
            </a:r>
            <a:r>
              <a:rPr dirty="0" smtClean="0" sz="1100" spc="0" b="1">
                <a:latin typeface="Times New Roman"/>
                <a:cs typeface="Times New Roman"/>
              </a:rPr>
              <a:t>in</a:t>
            </a:r>
            <a:r>
              <a:rPr dirty="0" smtClean="0" sz="1100" spc="5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and</a:t>
            </a:r>
            <a:r>
              <a:rPr dirty="0" smtClean="0" sz="1100" spc="6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se</a:t>
            </a:r>
            <a:r>
              <a:rPr dirty="0" smtClean="0" sz="1100" spc="-10" b="1">
                <a:latin typeface="Times New Roman"/>
                <a:cs typeface="Times New Roman"/>
              </a:rPr>
              <a:t>l</a:t>
            </a:r>
            <a:r>
              <a:rPr dirty="0" smtClean="0" sz="1100" spc="0" b="1">
                <a:latin typeface="Times New Roman"/>
                <a:cs typeface="Times New Roman"/>
              </a:rPr>
              <a:t>e</a:t>
            </a:r>
            <a:r>
              <a:rPr dirty="0" smtClean="0" sz="1100" spc="-10" b="1">
                <a:latin typeface="Times New Roman"/>
                <a:cs typeface="Times New Roman"/>
              </a:rPr>
              <a:t>c</a:t>
            </a:r>
            <a:r>
              <a:rPr dirty="0" smtClean="0" sz="1100" spc="0" b="1">
                <a:latin typeface="Times New Roman"/>
                <a:cs typeface="Times New Roman"/>
              </a:rPr>
              <a:t>t</a:t>
            </a:r>
            <a:r>
              <a:rPr dirty="0" smtClean="0" sz="1100" spc="7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a</a:t>
            </a:r>
            <a:r>
              <a:rPr dirty="0" smtClean="0" sz="1100" spc="7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d</a:t>
            </a:r>
            <a:r>
              <a:rPr dirty="0" smtClean="0" sz="1100" spc="-10" b="1">
                <a:latin typeface="Times New Roman"/>
                <a:cs typeface="Times New Roman"/>
              </a:rPr>
              <a:t>i</a:t>
            </a:r>
            <a:r>
              <a:rPr dirty="0" smtClean="0" sz="1100" spc="0" b="1">
                <a:latin typeface="Times New Roman"/>
                <a:cs typeface="Times New Roman"/>
              </a:rPr>
              <a:t>re</a:t>
            </a:r>
            <a:r>
              <a:rPr dirty="0" smtClean="0" sz="1100" spc="-10" b="1">
                <a:latin typeface="Times New Roman"/>
                <a:cs typeface="Times New Roman"/>
              </a:rPr>
              <a:t>c</a:t>
            </a:r>
            <a:r>
              <a:rPr dirty="0" smtClean="0" sz="1100" spc="0" b="1">
                <a:latin typeface="Times New Roman"/>
                <a:cs typeface="Times New Roman"/>
              </a:rPr>
              <a:t>tion</a:t>
            </a:r>
            <a:r>
              <a:rPr dirty="0" smtClean="0" sz="1100" spc="5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al</a:t>
            </a:r>
            <a:r>
              <a:rPr dirty="0" smtClean="0" sz="1100" spc="-15" b="1">
                <a:latin typeface="Times New Roman"/>
                <a:cs typeface="Times New Roman"/>
              </a:rPr>
              <a:t>o</a:t>
            </a:r>
            <a:r>
              <a:rPr dirty="0" smtClean="0" sz="1100" spc="0" b="1">
                <a:latin typeface="Times New Roman"/>
                <a:cs typeface="Times New Roman"/>
              </a:rPr>
              <a:t>ng</a:t>
            </a:r>
            <a:r>
              <a:rPr dirty="0" smtClean="0" sz="1100" spc="70" b="1">
                <a:latin typeface="Times New Roman"/>
                <a:cs typeface="Times New Roman"/>
              </a:rPr>
              <a:t> </a:t>
            </a:r>
            <a:r>
              <a:rPr dirty="0" smtClean="0" sz="1100" spc="-5" b="1">
                <a:latin typeface="Times New Roman"/>
                <a:cs typeface="Times New Roman"/>
              </a:rPr>
              <a:t>L</a:t>
            </a:r>
            <a:r>
              <a:rPr dirty="0" smtClean="0" sz="1100" spc="0" b="1">
                <a:latin typeface="Times New Roman"/>
                <a:cs typeface="Times New Roman"/>
              </a:rPr>
              <a:t>;</a:t>
            </a:r>
            <a:r>
              <a:rPr dirty="0" smtClean="0" sz="1100" spc="7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sa</a:t>
            </a:r>
            <a:r>
              <a:rPr dirty="0" smtClean="0" sz="1100" spc="-10" b="1">
                <a:latin typeface="Times New Roman"/>
                <a:cs typeface="Times New Roman"/>
              </a:rPr>
              <a:t>y</a:t>
            </a:r>
            <a:r>
              <a:rPr dirty="0" smtClean="0" sz="1100" spc="0" b="1">
                <a:latin typeface="Times New Roman"/>
                <a:cs typeface="Times New Roman"/>
              </a:rPr>
              <a:t>,</a:t>
            </a:r>
            <a:r>
              <a:rPr dirty="0" smtClean="0" sz="1100" spc="0" b="1">
                <a:latin typeface="Times New Roman"/>
                <a:cs typeface="Times New Roman"/>
              </a:rPr>
              <a:t> the</a:t>
            </a:r>
            <a:r>
              <a:rPr dirty="0" smtClean="0" sz="1100" spc="2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d</a:t>
            </a:r>
            <a:r>
              <a:rPr dirty="0" smtClean="0" sz="1100" spc="-10" b="1">
                <a:latin typeface="Times New Roman"/>
                <a:cs typeface="Times New Roman"/>
              </a:rPr>
              <a:t>i</a:t>
            </a:r>
            <a:r>
              <a:rPr dirty="0" smtClean="0" sz="1100" spc="0" b="1">
                <a:latin typeface="Times New Roman"/>
                <a:cs typeface="Times New Roman"/>
              </a:rPr>
              <a:t>re</a:t>
            </a:r>
            <a:r>
              <a:rPr dirty="0" smtClean="0" sz="1100" spc="-10" b="1">
                <a:latin typeface="Times New Roman"/>
                <a:cs typeface="Times New Roman"/>
              </a:rPr>
              <a:t>c</a:t>
            </a:r>
            <a:r>
              <a:rPr dirty="0" smtClean="0" sz="1100" spc="0" b="1">
                <a:latin typeface="Times New Roman"/>
                <a:cs typeface="Times New Roman"/>
              </a:rPr>
              <a:t>tion</a:t>
            </a:r>
            <a:r>
              <a:rPr dirty="0" smtClean="0" sz="1100" spc="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fr</a:t>
            </a:r>
            <a:r>
              <a:rPr dirty="0" smtClean="0" sz="1100" spc="-10" b="1">
                <a:latin typeface="Times New Roman"/>
                <a:cs typeface="Times New Roman"/>
              </a:rPr>
              <a:t>o</a:t>
            </a:r>
            <a:r>
              <a:rPr dirty="0" smtClean="0" sz="1100" spc="0" b="1">
                <a:latin typeface="Times New Roman"/>
                <a:cs typeface="Times New Roman"/>
              </a:rPr>
              <a:t>m</a:t>
            </a:r>
            <a:r>
              <a:rPr dirty="0" smtClean="0" sz="1100" spc="2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l</a:t>
            </a:r>
            <a:r>
              <a:rPr dirty="0" smtClean="0" sz="1100" spc="-10" b="1">
                <a:latin typeface="Times New Roman"/>
                <a:cs typeface="Times New Roman"/>
              </a:rPr>
              <a:t>e</a:t>
            </a:r>
            <a:r>
              <a:rPr dirty="0" smtClean="0" sz="1100" spc="0" b="1">
                <a:latin typeface="Times New Roman"/>
                <a:cs typeface="Times New Roman"/>
              </a:rPr>
              <a:t>ft</a:t>
            </a:r>
            <a:r>
              <a:rPr dirty="0" smtClean="0" sz="1100" spc="1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to</a:t>
            </a:r>
            <a:r>
              <a:rPr dirty="0" smtClean="0" sz="1100" spc="1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r</a:t>
            </a:r>
            <a:r>
              <a:rPr dirty="0" smtClean="0" sz="1100" spc="5" b="1">
                <a:latin typeface="Times New Roman"/>
                <a:cs typeface="Times New Roman"/>
              </a:rPr>
              <a:t>i</a:t>
            </a:r>
            <a:r>
              <a:rPr dirty="0" smtClean="0" sz="1100" spc="0" b="1">
                <a:latin typeface="Times New Roman"/>
                <a:cs typeface="Times New Roman"/>
              </a:rPr>
              <a:t>ght</a:t>
            </a:r>
            <a:r>
              <a:rPr dirty="0" smtClean="0" sz="1100" spc="1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on</a:t>
            </a:r>
            <a:r>
              <a:rPr dirty="0" smtClean="0" sz="1100" spc="2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the</a:t>
            </a:r>
            <a:r>
              <a:rPr dirty="0" smtClean="0" sz="1100" spc="45" b="1">
                <a:latin typeface="Times New Roman"/>
                <a:cs typeface="Times New Roman"/>
              </a:rPr>
              <a:t> </a:t>
            </a:r>
            <a:r>
              <a:rPr dirty="0" smtClean="0" sz="1100" spc="-15" b="1">
                <a:latin typeface="Times New Roman"/>
                <a:cs typeface="Times New Roman"/>
              </a:rPr>
              <a:t>d</a:t>
            </a:r>
            <a:r>
              <a:rPr dirty="0" smtClean="0" sz="1100" spc="0" b="1">
                <a:latin typeface="Times New Roman"/>
                <a:cs typeface="Times New Roman"/>
              </a:rPr>
              <a:t>iagr</a:t>
            </a:r>
            <a:r>
              <a:rPr dirty="0" smtClean="0" sz="1100" spc="-10" b="1">
                <a:latin typeface="Times New Roman"/>
                <a:cs typeface="Times New Roman"/>
              </a:rPr>
              <a:t>a</a:t>
            </a:r>
            <a:r>
              <a:rPr dirty="0" smtClean="0" sz="1100" spc="0" b="1">
                <a:latin typeface="Times New Roman"/>
                <a:cs typeface="Times New Roman"/>
              </a:rPr>
              <a:t>m.</a:t>
            </a:r>
            <a:r>
              <a:rPr dirty="0" smtClean="0" sz="1100" spc="10" b="1">
                <a:latin typeface="Times New Roman"/>
                <a:cs typeface="Times New Roman"/>
              </a:rPr>
              <a:t> </a:t>
            </a:r>
            <a:r>
              <a:rPr dirty="0" smtClean="0" sz="1100" spc="5" b="1">
                <a:latin typeface="Times New Roman"/>
                <a:cs typeface="Times New Roman"/>
              </a:rPr>
              <a:t>F</a:t>
            </a:r>
            <a:r>
              <a:rPr dirty="0" smtClean="0" sz="1100" spc="0" b="1">
                <a:latin typeface="Times New Roman"/>
                <a:cs typeface="Times New Roman"/>
              </a:rPr>
              <a:t>or</a:t>
            </a:r>
            <a:r>
              <a:rPr dirty="0" smtClean="0" sz="1100" spc="1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every</a:t>
            </a:r>
            <a:r>
              <a:rPr dirty="0" smtClean="0" sz="1100" spc="2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p</a:t>
            </a:r>
            <a:r>
              <a:rPr dirty="0" smtClean="0" sz="1100" spc="-15" b="1">
                <a:latin typeface="Times New Roman"/>
                <a:cs typeface="Times New Roman"/>
              </a:rPr>
              <a:t>o</a:t>
            </a:r>
            <a:r>
              <a:rPr dirty="0" smtClean="0" sz="1100" spc="0" b="1">
                <a:latin typeface="Times New Roman"/>
                <a:cs typeface="Times New Roman"/>
              </a:rPr>
              <a:t>int</a:t>
            </a:r>
            <a:r>
              <a:rPr dirty="0" smtClean="0" sz="1100" spc="1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P</a:t>
            </a:r>
            <a:r>
              <a:rPr dirty="0" smtClean="0" sz="1100" spc="30" b="1">
                <a:latin typeface="Times New Roman"/>
                <a:cs typeface="Times New Roman"/>
              </a:rPr>
              <a:t> </a:t>
            </a:r>
            <a:r>
              <a:rPr dirty="0" smtClean="0" sz="1100" spc="-10" b="1">
                <a:latin typeface="Times New Roman"/>
                <a:cs typeface="Times New Roman"/>
              </a:rPr>
              <a:t>t</a:t>
            </a:r>
            <a:r>
              <a:rPr dirty="0" smtClean="0" sz="1100" spc="0" b="1">
                <a:latin typeface="Times New Roman"/>
                <a:cs typeface="Times New Roman"/>
              </a:rPr>
              <a:t>o</a:t>
            </a:r>
            <a:r>
              <a:rPr dirty="0" smtClean="0" sz="1100" spc="2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the</a:t>
            </a:r>
            <a:r>
              <a:rPr dirty="0" smtClean="0" sz="1100" spc="20" b="1">
                <a:latin typeface="Times New Roman"/>
                <a:cs typeface="Times New Roman"/>
              </a:rPr>
              <a:t> </a:t>
            </a:r>
            <a:r>
              <a:rPr dirty="0" smtClean="0" sz="1100" spc="-10" b="1">
                <a:latin typeface="Times New Roman"/>
                <a:cs typeface="Times New Roman"/>
              </a:rPr>
              <a:t>r</a:t>
            </a:r>
            <a:r>
              <a:rPr dirty="0" smtClean="0" sz="1100" spc="0" b="1">
                <a:latin typeface="Times New Roman"/>
                <a:cs typeface="Times New Roman"/>
              </a:rPr>
              <a:t>ig</a:t>
            </a:r>
            <a:r>
              <a:rPr dirty="0" smtClean="0" sz="1100" spc="-15" b="1">
                <a:latin typeface="Times New Roman"/>
                <a:cs typeface="Times New Roman"/>
              </a:rPr>
              <a:t>h</a:t>
            </a:r>
            <a:r>
              <a:rPr dirty="0" smtClean="0" sz="1100" spc="0" b="1">
                <a:latin typeface="Times New Roman"/>
                <a:cs typeface="Times New Roman"/>
              </a:rPr>
              <a:t>t</a:t>
            </a:r>
            <a:r>
              <a:rPr dirty="0" smtClean="0" sz="1100" spc="15" b="1">
                <a:latin typeface="Times New Roman"/>
                <a:cs typeface="Times New Roman"/>
              </a:rPr>
              <a:t> </a:t>
            </a:r>
            <a:r>
              <a:rPr dirty="0" smtClean="0" sz="1100" spc="-15" b="1">
                <a:latin typeface="Times New Roman"/>
                <a:cs typeface="Times New Roman"/>
              </a:rPr>
              <a:t>o</a:t>
            </a:r>
            <a:r>
              <a:rPr dirty="0" smtClean="0" sz="1100" spc="0" b="1">
                <a:latin typeface="Times New Roman"/>
                <a:cs typeface="Times New Roman"/>
              </a:rPr>
              <a:t>f</a:t>
            </a:r>
            <a:r>
              <a:rPr dirty="0" smtClean="0" sz="1100" spc="3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the</a:t>
            </a:r>
            <a:r>
              <a:rPr dirty="0" smtClean="0" sz="1100" spc="20" b="1">
                <a:latin typeface="Times New Roman"/>
                <a:cs typeface="Times New Roman"/>
              </a:rPr>
              <a:t> </a:t>
            </a:r>
            <a:r>
              <a:rPr dirty="0" smtClean="0" sz="1100" spc="-15" b="1">
                <a:latin typeface="Times New Roman"/>
                <a:cs typeface="Times New Roman"/>
              </a:rPr>
              <a:t>o</a:t>
            </a:r>
            <a:r>
              <a:rPr dirty="0" smtClean="0" sz="1100" spc="0" b="1">
                <a:latin typeface="Times New Roman"/>
                <a:cs typeface="Times New Roman"/>
              </a:rPr>
              <a:t>r</a:t>
            </a:r>
            <a:r>
              <a:rPr dirty="0" smtClean="0" sz="1100" spc="5" b="1">
                <a:latin typeface="Times New Roman"/>
                <a:cs typeface="Times New Roman"/>
              </a:rPr>
              <a:t>i</a:t>
            </a:r>
            <a:r>
              <a:rPr dirty="0" smtClean="0" sz="1100" spc="-15" b="1">
                <a:latin typeface="Times New Roman"/>
                <a:cs typeface="Times New Roman"/>
              </a:rPr>
              <a:t>g</a:t>
            </a:r>
            <a:r>
              <a:rPr dirty="0" smtClean="0" sz="1100" spc="0" b="1">
                <a:latin typeface="Times New Roman"/>
                <a:cs typeface="Times New Roman"/>
              </a:rPr>
              <a:t>in</a:t>
            </a:r>
            <a:r>
              <a:rPr dirty="0" smtClean="0" sz="1100" spc="2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O,</a:t>
            </a:r>
            <a:r>
              <a:rPr dirty="0" smtClean="0" sz="1100" spc="1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l</a:t>
            </a:r>
            <a:r>
              <a:rPr dirty="0" smtClean="0" sz="1100" spc="-10" b="1">
                <a:latin typeface="Times New Roman"/>
                <a:cs typeface="Times New Roman"/>
              </a:rPr>
              <a:t>e</a:t>
            </a:r>
            <a:r>
              <a:rPr dirty="0" smtClean="0" sz="1100" spc="0" b="1">
                <a:latin typeface="Times New Roman"/>
                <a:cs typeface="Times New Roman"/>
              </a:rPr>
              <a:t>t</a:t>
            </a:r>
            <a:r>
              <a:rPr dirty="0" smtClean="0" sz="1100" spc="2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the</a:t>
            </a:r>
            <a:r>
              <a:rPr dirty="0" smtClean="0" sz="1100" spc="20" b="1">
                <a:latin typeface="Times New Roman"/>
                <a:cs typeface="Times New Roman"/>
              </a:rPr>
              <a:t> </a:t>
            </a:r>
            <a:r>
              <a:rPr dirty="0" smtClean="0" sz="1100" spc="-10" b="1">
                <a:latin typeface="Times New Roman"/>
                <a:cs typeface="Times New Roman"/>
              </a:rPr>
              <a:t>c</a:t>
            </a:r>
            <a:r>
              <a:rPr dirty="0" smtClean="0" sz="1100" spc="-15" b="1">
                <a:latin typeface="Times New Roman"/>
                <a:cs typeface="Times New Roman"/>
              </a:rPr>
              <a:t>o</a:t>
            </a:r>
            <a:r>
              <a:rPr dirty="0" smtClean="0" sz="1100" spc="0" b="1">
                <a:latin typeface="Times New Roman"/>
                <a:cs typeface="Times New Roman"/>
              </a:rPr>
              <a:t>ordin</a:t>
            </a:r>
            <a:r>
              <a:rPr dirty="0" smtClean="0" sz="1100" spc="-15" b="1">
                <a:latin typeface="Times New Roman"/>
                <a:cs typeface="Times New Roman"/>
              </a:rPr>
              <a:t>a</a:t>
            </a:r>
            <a:r>
              <a:rPr dirty="0" smtClean="0" sz="1100" spc="0" b="1">
                <a:latin typeface="Times New Roman"/>
                <a:cs typeface="Times New Roman"/>
              </a:rPr>
              <a:t>te</a:t>
            </a:r>
            <a:r>
              <a:rPr dirty="0" smtClean="0" sz="1100" spc="0" b="1">
                <a:latin typeface="Times New Roman"/>
                <a:cs typeface="Times New Roman"/>
              </a:rPr>
              <a:t> </a:t>
            </a:r>
            <a:r>
              <a:rPr dirty="0" smtClean="0" sz="1100" spc="-15" b="1">
                <a:latin typeface="Times New Roman"/>
                <a:cs typeface="Times New Roman"/>
              </a:rPr>
              <a:t>o</a:t>
            </a:r>
            <a:r>
              <a:rPr dirty="0" smtClean="0" sz="1100" spc="0" b="1">
                <a:latin typeface="Times New Roman"/>
                <a:cs typeface="Times New Roman"/>
              </a:rPr>
              <a:t>f P</a:t>
            </a:r>
            <a:r>
              <a:rPr dirty="0" smtClean="0" sz="1100" spc="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be</a:t>
            </a:r>
            <a:r>
              <a:rPr dirty="0" smtClean="0" sz="1100" spc="-1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the </a:t>
            </a:r>
            <a:r>
              <a:rPr dirty="0" smtClean="0" sz="1100" spc="-15" b="1">
                <a:latin typeface="Times New Roman"/>
                <a:cs typeface="Times New Roman"/>
              </a:rPr>
              <a:t>d</a:t>
            </a:r>
            <a:r>
              <a:rPr dirty="0" smtClean="0" sz="1100" spc="0" b="1">
                <a:latin typeface="Times New Roman"/>
                <a:cs typeface="Times New Roman"/>
              </a:rPr>
              <a:t>is</a:t>
            </a:r>
            <a:r>
              <a:rPr dirty="0" smtClean="0" sz="1100" spc="-10" b="1">
                <a:latin typeface="Times New Roman"/>
                <a:cs typeface="Times New Roman"/>
              </a:rPr>
              <a:t>t</a:t>
            </a:r>
            <a:r>
              <a:rPr dirty="0" smtClean="0" sz="1100" spc="0" b="1">
                <a:latin typeface="Times New Roman"/>
                <a:cs typeface="Times New Roman"/>
              </a:rPr>
              <a:t>ance </a:t>
            </a:r>
            <a:r>
              <a:rPr dirty="0" smtClean="0" sz="1100" spc="-15" b="1">
                <a:latin typeface="Times New Roman"/>
                <a:cs typeface="Times New Roman"/>
              </a:rPr>
              <a:t>b</a:t>
            </a:r>
            <a:r>
              <a:rPr dirty="0" smtClean="0" sz="1100" spc="0" b="1">
                <a:latin typeface="Times New Roman"/>
                <a:cs typeface="Times New Roman"/>
              </a:rPr>
              <a:t>e</a:t>
            </a:r>
            <a:r>
              <a:rPr dirty="0" smtClean="0" sz="1100" spc="-10" b="1">
                <a:latin typeface="Times New Roman"/>
                <a:cs typeface="Times New Roman"/>
              </a:rPr>
              <a:t>t</a:t>
            </a:r>
            <a:r>
              <a:rPr dirty="0" smtClean="0" sz="1100" spc="5" b="1">
                <a:latin typeface="Times New Roman"/>
                <a:cs typeface="Times New Roman"/>
              </a:rPr>
              <a:t>w</a:t>
            </a:r>
            <a:r>
              <a:rPr dirty="0" smtClean="0" sz="1100" spc="-10" b="1">
                <a:latin typeface="Times New Roman"/>
                <a:cs typeface="Times New Roman"/>
              </a:rPr>
              <a:t>e</a:t>
            </a:r>
            <a:r>
              <a:rPr dirty="0" smtClean="0" sz="1100" spc="0" b="1">
                <a:latin typeface="Times New Roman"/>
                <a:cs typeface="Times New Roman"/>
              </a:rPr>
              <a:t>en O</a:t>
            </a:r>
            <a:r>
              <a:rPr dirty="0" smtClean="0" sz="1100" spc="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and</a:t>
            </a:r>
            <a:r>
              <a:rPr dirty="0" smtClean="0" sz="1100" spc="-1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P.</a:t>
            </a:r>
            <a:endParaRPr sz="1100">
              <a:latin typeface="Times New Roman"/>
              <a:cs typeface="Times New Roman"/>
            </a:endParaRPr>
          </a:p>
          <a:p>
            <a:pPr marL="925830">
              <a:lnSpc>
                <a:spcPct val="100000"/>
              </a:lnSpc>
              <a:spcBef>
                <a:spcPts val="26"/>
              </a:spcBef>
            </a:pPr>
            <a:endParaRPr sz="1000">
              <a:latin typeface="Times New Roman"/>
              <a:cs typeface="Times New Roman"/>
            </a:endParaRPr>
          </a:p>
          <a:p>
            <a:pPr algn="just" marL="12700" marR="12700">
              <a:lnSpc>
                <a:spcPts val="1260"/>
              </a:lnSpc>
              <a:spcBef>
                <a:spcPts val="15"/>
              </a:spcBef>
            </a:pPr>
            <a:r>
              <a:rPr dirty="0" smtClean="0" sz="1100" b="1">
                <a:latin typeface="Times New Roman"/>
                <a:cs typeface="Times New Roman"/>
              </a:rPr>
              <a:t>In</a:t>
            </a:r>
            <a:r>
              <a:rPr dirty="0" smtClean="0" sz="1100" spc="6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t</a:t>
            </a:r>
            <a:r>
              <a:rPr dirty="0" smtClean="0" sz="1100" spc="-15" b="1">
                <a:latin typeface="Times New Roman"/>
                <a:cs typeface="Times New Roman"/>
              </a:rPr>
              <a:t>h</a:t>
            </a:r>
            <a:r>
              <a:rPr dirty="0" smtClean="0" sz="1100" spc="0" b="1">
                <a:latin typeface="Times New Roman"/>
                <a:cs typeface="Times New Roman"/>
              </a:rPr>
              <a:t>e</a:t>
            </a:r>
            <a:r>
              <a:rPr dirty="0" smtClean="0" sz="1100" spc="60" b="1">
                <a:latin typeface="Times New Roman"/>
                <a:cs typeface="Times New Roman"/>
              </a:rPr>
              <a:t> </a:t>
            </a:r>
            <a:r>
              <a:rPr dirty="0" smtClean="0" sz="1100" spc="-15" b="1">
                <a:latin typeface="Times New Roman"/>
                <a:cs typeface="Times New Roman"/>
              </a:rPr>
              <a:t>d</a:t>
            </a:r>
            <a:r>
              <a:rPr dirty="0" smtClean="0" sz="1100" spc="0" b="1">
                <a:latin typeface="Times New Roman"/>
                <a:cs typeface="Times New Roman"/>
              </a:rPr>
              <a:t>iagr</a:t>
            </a:r>
            <a:r>
              <a:rPr dirty="0" smtClean="0" sz="1100" spc="-10" b="1">
                <a:latin typeface="Times New Roman"/>
                <a:cs typeface="Times New Roman"/>
              </a:rPr>
              <a:t>a</a:t>
            </a:r>
            <a:r>
              <a:rPr dirty="0" smtClean="0" sz="1100" spc="0" b="1">
                <a:latin typeface="Times New Roman"/>
                <a:cs typeface="Times New Roman"/>
              </a:rPr>
              <a:t>m:</a:t>
            </a:r>
            <a:r>
              <a:rPr dirty="0" smtClean="0" sz="1100" spc="60" b="1">
                <a:latin typeface="Times New Roman"/>
                <a:cs typeface="Times New Roman"/>
              </a:rPr>
              <a:t> </a:t>
            </a:r>
            <a:r>
              <a:rPr dirty="0" smtClean="0" sz="1100" spc="-5" b="1">
                <a:latin typeface="Times New Roman"/>
                <a:cs typeface="Times New Roman"/>
              </a:rPr>
              <a:t>T</a:t>
            </a:r>
            <a:r>
              <a:rPr dirty="0" smtClean="0" sz="1100" spc="0" b="1">
                <a:latin typeface="Times New Roman"/>
                <a:cs typeface="Times New Roman"/>
              </a:rPr>
              <a:t>he</a:t>
            </a:r>
            <a:r>
              <a:rPr dirty="0" smtClean="0" sz="1100" spc="4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or</a:t>
            </a:r>
            <a:r>
              <a:rPr dirty="0" smtClean="0" sz="1100" spc="-10" b="1">
                <a:latin typeface="Times New Roman"/>
                <a:cs typeface="Times New Roman"/>
              </a:rPr>
              <a:t>i</a:t>
            </a:r>
            <a:r>
              <a:rPr dirty="0" smtClean="0" sz="1100" spc="0" b="1">
                <a:latin typeface="Times New Roman"/>
                <a:cs typeface="Times New Roman"/>
              </a:rPr>
              <a:t>g</a:t>
            </a:r>
            <a:r>
              <a:rPr dirty="0" smtClean="0" sz="1100" spc="-10" b="1">
                <a:latin typeface="Times New Roman"/>
                <a:cs typeface="Times New Roman"/>
              </a:rPr>
              <a:t>i</a:t>
            </a:r>
            <a:r>
              <a:rPr dirty="0" smtClean="0" sz="1100" spc="0" b="1">
                <a:latin typeface="Times New Roman"/>
                <a:cs typeface="Times New Roman"/>
              </a:rPr>
              <a:t>n</a:t>
            </a:r>
            <a:r>
              <a:rPr dirty="0" smtClean="0" sz="1100" spc="5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O</a:t>
            </a:r>
            <a:r>
              <a:rPr dirty="0" smtClean="0" sz="1100" spc="5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is</a:t>
            </a:r>
            <a:r>
              <a:rPr dirty="0" smtClean="0" sz="1100" spc="4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a</a:t>
            </a:r>
            <a:r>
              <a:rPr dirty="0" smtClean="0" sz="1100" spc="-10" b="1">
                <a:latin typeface="Times New Roman"/>
                <a:cs typeface="Times New Roman"/>
              </a:rPr>
              <a:t>s</a:t>
            </a:r>
            <a:r>
              <a:rPr dirty="0" smtClean="0" sz="1100" spc="0" b="1">
                <a:latin typeface="Times New Roman"/>
                <a:cs typeface="Times New Roman"/>
              </a:rPr>
              <a:t>s</a:t>
            </a:r>
            <a:r>
              <a:rPr dirty="0" smtClean="0" sz="1100" spc="5" b="1">
                <a:latin typeface="Times New Roman"/>
                <a:cs typeface="Times New Roman"/>
              </a:rPr>
              <a:t>i</a:t>
            </a:r>
            <a:r>
              <a:rPr dirty="0" smtClean="0" sz="1100" spc="0" b="1">
                <a:latin typeface="Times New Roman"/>
                <a:cs typeface="Times New Roman"/>
              </a:rPr>
              <a:t>g</a:t>
            </a:r>
            <a:r>
              <a:rPr dirty="0" smtClean="0" sz="1100" spc="-15" b="1">
                <a:latin typeface="Times New Roman"/>
                <a:cs typeface="Times New Roman"/>
              </a:rPr>
              <a:t>n</a:t>
            </a:r>
            <a:r>
              <a:rPr dirty="0" smtClean="0" sz="1100" spc="0" b="1">
                <a:latin typeface="Times New Roman"/>
                <a:cs typeface="Times New Roman"/>
              </a:rPr>
              <a:t>ed</a:t>
            </a:r>
            <a:r>
              <a:rPr dirty="0" smtClean="0" sz="1100" spc="4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the</a:t>
            </a:r>
            <a:r>
              <a:rPr dirty="0" smtClean="0" sz="1100" spc="5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n</a:t>
            </a:r>
            <a:r>
              <a:rPr dirty="0" smtClean="0" sz="1100" spc="-20" b="1">
                <a:latin typeface="Times New Roman"/>
                <a:cs typeface="Times New Roman"/>
              </a:rPr>
              <a:t>u</a:t>
            </a:r>
            <a:r>
              <a:rPr dirty="0" smtClean="0" sz="1100" spc="0" b="1">
                <a:latin typeface="Times New Roman"/>
                <a:cs typeface="Times New Roman"/>
              </a:rPr>
              <a:t>m</a:t>
            </a:r>
            <a:r>
              <a:rPr dirty="0" smtClean="0" sz="1100" spc="-15" b="1">
                <a:latin typeface="Times New Roman"/>
                <a:cs typeface="Times New Roman"/>
              </a:rPr>
              <a:t>b</a:t>
            </a:r>
            <a:r>
              <a:rPr dirty="0" smtClean="0" sz="1100" spc="0" b="1">
                <a:latin typeface="Times New Roman"/>
                <a:cs typeface="Times New Roman"/>
              </a:rPr>
              <a:t>er</a:t>
            </a:r>
            <a:r>
              <a:rPr dirty="0" smtClean="0" sz="1100" spc="6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(0)</a:t>
            </a:r>
            <a:r>
              <a:rPr dirty="0" smtClean="0" sz="1100" spc="5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as</a:t>
            </a:r>
            <a:r>
              <a:rPr dirty="0" smtClean="0" sz="1100" spc="5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i</a:t>
            </a:r>
            <a:r>
              <a:rPr dirty="0" smtClean="0" sz="1100" spc="-10" b="1">
                <a:latin typeface="Times New Roman"/>
                <a:cs typeface="Times New Roman"/>
              </a:rPr>
              <a:t>t</a:t>
            </a:r>
            <a:r>
              <a:rPr dirty="0" smtClean="0" sz="1100" spc="0" b="1">
                <a:latin typeface="Times New Roman"/>
                <a:cs typeface="Times New Roman"/>
              </a:rPr>
              <a:t>s</a:t>
            </a:r>
            <a:r>
              <a:rPr dirty="0" smtClean="0" sz="1100" spc="5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coor</a:t>
            </a:r>
            <a:r>
              <a:rPr dirty="0" smtClean="0" sz="1100" spc="-15" b="1">
                <a:latin typeface="Times New Roman"/>
                <a:cs typeface="Times New Roman"/>
              </a:rPr>
              <a:t>d</a:t>
            </a:r>
            <a:r>
              <a:rPr dirty="0" smtClean="0" sz="1100" spc="0" b="1">
                <a:latin typeface="Times New Roman"/>
                <a:cs typeface="Times New Roman"/>
              </a:rPr>
              <a:t>ina</a:t>
            </a:r>
            <a:r>
              <a:rPr dirty="0" smtClean="0" sz="1100" spc="-10" b="1">
                <a:latin typeface="Times New Roman"/>
                <a:cs typeface="Times New Roman"/>
              </a:rPr>
              <a:t>t</a:t>
            </a:r>
            <a:r>
              <a:rPr dirty="0" smtClean="0" sz="1100" spc="0" b="1">
                <a:latin typeface="Times New Roman"/>
                <a:cs typeface="Times New Roman"/>
              </a:rPr>
              <a:t>e.</a:t>
            </a:r>
            <a:r>
              <a:rPr dirty="0" smtClean="0" sz="1100" spc="65" b="1">
                <a:latin typeface="Times New Roman"/>
                <a:cs typeface="Times New Roman"/>
              </a:rPr>
              <a:t> </a:t>
            </a:r>
            <a:r>
              <a:rPr dirty="0" smtClean="0" sz="1100" spc="-20" b="1">
                <a:latin typeface="Times New Roman"/>
                <a:cs typeface="Times New Roman"/>
              </a:rPr>
              <a:t>T</a:t>
            </a:r>
            <a:r>
              <a:rPr dirty="0" smtClean="0" sz="1100" spc="0" b="1">
                <a:latin typeface="Times New Roman"/>
                <a:cs typeface="Times New Roman"/>
              </a:rPr>
              <a:t>his</a:t>
            </a:r>
            <a:r>
              <a:rPr dirty="0" smtClean="0" sz="1100" spc="60" b="1">
                <a:latin typeface="Times New Roman"/>
                <a:cs typeface="Times New Roman"/>
              </a:rPr>
              <a:t> </a:t>
            </a:r>
            <a:r>
              <a:rPr dirty="0" smtClean="0" sz="1100" spc="-15" b="1">
                <a:latin typeface="Times New Roman"/>
                <a:cs typeface="Times New Roman"/>
              </a:rPr>
              <a:t>a</a:t>
            </a:r>
            <a:r>
              <a:rPr dirty="0" smtClean="0" sz="1100" spc="0" b="1">
                <a:latin typeface="Times New Roman"/>
                <a:cs typeface="Times New Roman"/>
              </a:rPr>
              <a:t>s</a:t>
            </a:r>
            <a:r>
              <a:rPr dirty="0" smtClean="0" sz="1100" spc="-10" b="1">
                <a:latin typeface="Times New Roman"/>
                <a:cs typeface="Times New Roman"/>
              </a:rPr>
              <a:t>s</a:t>
            </a:r>
            <a:r>
              <a:rPr dirty="0" smtClean="0" sz="1100" spc="0" b="1">
                <a:latin typeface="Times New Roman"/>
                <a:cs typeface="Times New Roman"/>
              </a:rPr>
              <a:t>ign</a:t>
            </a:r>
            <a:r>
              <a:rPr dirty="0" smtClean="0" sz="1100" spc="-10" b="1">
                <a:latin typeface="Times New Roman"/>
                <a:cs typeface="Times New Roman"/>
              </a:rPr>
              <a:t>m</a:t>
            </a:r>
            <a:r>
              <a:rPr dirty="0" smtClean="0" sz="1100" spc="0" b="1">
                <a:latin typeface="Times New Roman"/>
                <a:cs typeface="Times New Roman"/>
              </a:rPr>
              <a:t>ent</a:t>
            </a:r>
            <a:r>
              <a:rPr dirty="0" smtClean="0" sz="1100" spc="50" b="1">
                <a:latin typeface="Times New Roman"/>
                <a:cs typeface="Times New Roman"/>
              </a:rPr>
              <a:t> </a:t>
            </a:r>
            <a:r>
              <a:rPr dirty="0" smtClean="0" sz="1100" spc="-15" b="1">
                <a:latin typeface="Times New Roman"/>
                <a:cs typeface="Times New Roman"/>
              </a:rPr>
              <a:t>o</a:t>
            </a:r>
            <a:r>
              <a:rPr dirty="0" smtClean="0" sz="1100" spc="0" b="1">
                <a:latin typeface="Times New Roman"/>
                <a:cs typeface="Times New Roman"/>
              </a:rPr>
              <a:t>f</a:t>
            </a:r>
            <a:r>
              <a:rPr dirty="0" smtClean="0" sz="1100" spc="6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r</a:t>
            </a:r>
            <a:r>
              <a:rPr dirty="0" smtClean="0" sz="1100" spc="-10" b="1">
                <a:latin typeface="Times New Roman"/>
                <a:cs typeface="Times New Roman"/>
              </a:rPr>
              <a:t>e</a:t>
            </a:r>
            <a:r>
              <a:rPr dirty="0" smtClean="0" sz="1100" spc="0" b="1">
                <a:latin typeface="Times New Roman"/>
                <a:cs typeface="Times New Roman"/>
              </a:rPr>
              <a:t>al</a:t>
            </a:r>
            <a:r>
              <a:rPr dirty="0" smtClean="0" sz="1100" spc="60" b="1">
                <a:latin typeface="Times New Roman"/>
                <a:cs typeface="Times New Roman"/>
              </a:rPr>
              <a:t> </a:t>
            </a:r>
            <a:r>
              <a:rPr dirty="0" smtClean="0" sz="1100" spc="-15" b="1">
                <a:latin typeface="Times New Roman"/>
                <a:cs typeface="Times New Roman"/>
              </a:rPr>
              <a:t>n</a:t>
            </a:r>
            <a:r>
              <a:rPr dirty="0" smtClean="0" sz="1100" spc="-15" b="1">
                <a:latin typeface="Times New Roman"/>
                <a:cs typeface="Times New Roman"/>
              </a:rPr>
              <a:t>u</a:t>
            </a:r>
            <a:r>
              <a:rPr dirty="0" smtClean="0" sz="1100" spc="0" b="1">
                <a:latin typeface="Times New Roman"/>
                <a:cs typeface="Times New Roman"/>
              </a:rPr>
              <a:t>mbe</a:t>
            </a:r>
            <a:r>
              <a:rPr dirty="0" smtClean="0" sz="1100" spc="-10" b="1">
                <a:latin typeface="Times New Roman"/>
                <a:cs typeface="Times New Roman"/>
              </a:rPr>
              <a:t>r</a:t>
            </a:r>
            <a:r>
              <a:rPr dirty="0" smtClean="0" sz="1100" spc="0" b="1">
                <a:latin typeface="Times New Roman"/>
                <a:cs typeface="Times New Roman"/>
              </a:rPr>
              <a:t>s</a:t>
            </a:r>
            <a:r>
              <a:rPr dirty="0" smtClean="0" sz="1100" spc="60" b="1">
                <a:latin typeface="Times New Roman"/>
                <a:cs typeface="Times New Roman"/>
              </a:rPr>
              <a:t> </a:t>
            </a:r>
            <a:r>
              <a:rPr dirty="0" smtClean="0" sz="1100" spc="-10" b="1">
                <a:latin typeface="Times New Roman"/>
                <a:cs typeface="Times New Roman"/>
              </a:rPr>
              <a:t>t</a:t>
            </a:r>
            <a:r>
              <a:rPr dirty="0" smtClean="0" sz="1100" spc="0" b="1">
                <a:latin typeface="Times New Roman"/>
                <a:cs typeface="Times New Roman"/>
              </a:rPr>
              <a:t>o</a:t>
            </a:r>
            <a:r>
              <a:rPr dirty="0" smtClean="0" sz="1100" spc="0" b="1">
                <a:latin typeface="Times New Roman"/>
                <a:cs typeface="Times New Roman"/>
              </a:rPr>
              <a:t> the p</a:t>
            </a:r>
            <a:r>
              <a:rPr dirty="0" smtClean="0" sz="1100" spc="-15" b="1">
                <a:latin typeface="Times New Roman"/>
                <a:cs typeface="Times New Roman"/>
              </a:rPr>
              <a:t>o</a:t>
            </a:r>
            <a:r>
              <a:rPr dirty="0" smtClean="0" sz="1100" spc="0" b="1">
                <a:latin typeface="Times New Roman"/>
                <a:cs typeface="Times New Roman"/>
              </a:rPr>
              <a:t>ints</a:t>
            </a:r>
            <a:r>
              <a:rPr dirty="0" smtClean="0" sz="1100" spc="-1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on t</a:t>
            </a:r>
            <a:r>
              <a:rPr dirty="0" smtClean="0" sz="1100" spc="-15" b="1">
                <a:latin typeface="Times New Roman"/>
                <a:cs typeface="Times New Roman"/>
              </a:rPr>
              <a:t>h</a:t>
            </a:r>
            <a:r>
              <a:rPr dirty="0" smtClean="0" sz="1100" spc="0" b="1">
                <a:latin typeface="Times New Roman"/>
                <a:cs typeface="Times New Roman"/>
              </a:rPr>
              <a:t>e </a:t>
            </a:r>
            <a:r>
              <a:rPr dirty="0" smtClean="0" sz="1100" spc="-10" b="1">
                <a:latin typeface="Times New Roman"/>
                <a:cs typeface="Times New Roman"/>
              </a:rPr>
              <a:t>l</a:t>
            </a:r>
            <a:r>
              <a:rPr dirty="0" smtClean="0" sz="1100" spc="0" b="1">
                <a:latin typeface="Times New Roman"/>
                <a:cs typeface="Times New Roman"/>
              </a:rPr>
              <a:t>ine L</a:t>
            </a:r>
            <a:r>
              <a:rPr dirty="0" smtClean="0" sz="1100" spc="-2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is</a:t>
            </a:r>
            <a:r>
              <a:rPr dirty="0" smtClean="0" sz="1100" spc="-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ca</a:t>
            </a:r>
            <a:r>
              <a:rPr dirty="0" smtClean="0" sz="1100" spc="-10" b="1">
                <a:latin typeface="Times New Roman"/>
                <a:cs typeface="Times New Roman"/>
              </a:rPr>
              <a:t>l</a:t>
            </a:r>
            <a:r>
              <a:rPr dirty="0" smtClean="0" sz="1100" spc="0" b="1">
                <a:latin typeface="Times New Roman"/>
                <a:cs typeface="Times New Roman"/>
              </a:rPr>
              <a:t>led a </a:t>
            </a:r>
            <a:r>
              <a:rPr dirty="0" smtClean="0" sz="1100" spc="-10" b="1">
                <a:latin typeface="Times New Roman"/>
                <a:cs typeface="Times New Roman"/>
              </a:rPr>
              <a:t>c</a:t>
            </a:r>
            <a:r>
              <a:rPr dirty="0" smtClean="0" sz="1100" spc="0" b="1">
                <a:latin typeface="Times New Roman"/>
                <a:cs typeface="Times New Roman"/>
              </a:rPr>
              <a:t>oor</a:t>
            </a:r>
            <a:r>
              <a:rPr dirty="0" smtClean="0" sz="1100" spc="-15" b="1">
                <a:latin typeface="Times New Roman"/>
                <a:cs typeface="Times New Roman"/>
              </a:rPr>
              <a:t>d</a:t>
            </a:r>
            <a:r>
              <a:rPr dirty="0" smtClean="0" sz="1100" spc="0" b="1">
                <a:latin typeface="Times New Roman"/>
                <a:cs typeface="Times New Roman"/>
              </a:rPr>
              <a:t>ina</a:t>
            </a:r>
            <a:r>
              <a:rPr dirty="0" smtClean="0" sz="1100" spc="-10" b="1">
                <a:latin typeface="Times New Roman"/>
                <a:cs typeface="Times New Roman"/>
              </a:rPr>
              <a:t>t</a:t>
            </a:r>
            <a:r>
              <a:rPr dirty="0" smtClean="0" sz="1100" spc="0" b="1">
                <a:latin typeface="Times New Roman"/>
                <a:cs typeface="Times New Roman"/>
              </a:rPr>
              <a:t>e s</a:t>
            </a:r>
            <a:r>
              <a:rPr dirty="0" smtClean="0" sz="1100" spc="-15" b="1">
                <a:latin typeface="Times New Roman"/>
                <a:cs typeface="Times New Roman"/>
              </a:rPr>
              <a:t>y</a:t>
            </a:r>
            <a:r>
              <a:rPr dirty="0" smtClean="0" sz="1100" spc="0" b="1">
                <a:latin typeface="Times New Roman"/>
                <a:cs typeface="Times New Roman"/>
              </a:rPr>
              <a:t>s</a:t>
            </a:r>
            <a:r>
              <a:rPr dirty="0" smtClean="0" sz="1100" spc="5" b="1">
                <a:latin typeface="Times New Roman"/>
                <a:cs typeface="Times New Roman"/>
              </a:rPr>
              <a:t>t</a:t>
            </a:r>
            <a:r>
              <a:rPr dirty="0" smtClean="0" sz="1100" spc="-10" b="1">
                <a:latin typeface="Times New Roman"/>
                <a:cs typeface="Times New Roman"/>
              </a:rPr>
              <a:t>e</a:t>
            </a:r>
            <a:r>
              <a:rPr dirty="0" smtClean="0" sz="1100" spc="0" b="1">
                <a:latin typeface="Times New Roman"/>
                <a:cs typeface="Times New Roman"/>
              </a:rPr>
              <a:t>m on </a:t>
            </a:r>
            <a:r>
              <a:rPr dirty="0" smtClean="0" sz="1100" spc="-10" b="1">
                <a:latin typeface="Times New Roman"/>
                <a:cs typeface="Times New Roman"/>
              </a:rPr>
              <a:t>L</a:t>
            </a:r>
            <a:r>
              <a:rPr dirty="0" smtClean="0" sz="1100" spc="0" b="1">
                <a:latin typeface="Times New Roman"/>
                <a:cs typeface="Times New Roman"/>
              </a:rPr>
              <a:t>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4714366"/>
            <a:ext cx="6670675" cy="17589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5875">
              <a:lnSpc>
                <a:spcPts val="1260"/>
              </a:lnSpc>
            </a:pPr>
            <a:r>
              <a:rPr dirty="0" smtClean="0" sz="1100" spc="-10" b="1">
                <a:latin typeface="Times New Roman"/>
                <a:cs typeface="Times New Roman"/>
              </a:rPr>
              <a:t>C</a:t>
            </a:r>
            <a:r>
              <a:rPr dirty="0" smtClean="0" sz="1100" spc="0" b="1">
                <a:latin typeface="Times New Roman"/>
                <a:cs typeface="Times New Roman"/>
              </a:rPr>
              <a:t>hoosing</a:t>
            </a:r>
            <a:r>
              <a:rPr dirty="0" smtClean="0" sz="1100" spc="9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a</a:t>
            </a:r>
            <a:r>
              <a:rPr dirty="0" smtClean="0" sz="1100" spc="10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d</a:t>
            </a:r>
            <a:r>
              <a:rPr dirty="0" smtClean="0" sz="1100" spc="-10" b="1">
                <a:latin typeface="Times New Roman"/>
                <a:cs typeface="Times New Roman"/>
              </a:rPr>
              <a:t>i</a:t>
            </a:r>
            <a:r>
              <a:rPr dirty="0" smtClean="0" sz="1100" spc="0" b="1">
                <a:latin typeface="Times New Roman"/>
                <a:cs typeface="Times New Roman"/>
              </a:rPr>
              <a:t>ff</a:t>
            </a:r>
            <a:r>
              <a:rPr dirty="0" smtClean="0" sz="1100" spc="-10" b="1">
                <a:latin typeface="Times New Roman"/>
                <a:cs typeface="Times New Roman"/>
              </a:rPr>
              <a:t>e</a:t>
            </a:r>
            <a:r>
              <a:rPr dirty="0" smtClean="0" sz="1100" spc="0" b="1">
                <a:latin typeface="Times New Roman"/>
                <a:cs typeface="Times New Roman"/>
              </a:rPr>
              <a:t>re</a:t>
            </a:r>
            <a:r>
              <a:rPr dirty="0" smtClean="0" sz="1100" spc="-15" b="1">
                <a:latin typeface="Times New Roman"/>
                <a:cs typeface="Times New Roman"/>
              </a:rPr>
              <a:t>n</a:t>
            </a:r>
            <a:r>
              <a:rPr dirty="0" smtClean="0" sz="1100" spc="0" b="1">
                <a:latin typeface="Times New Roman"/>
                <a:cs typeface="Times New Roman"/>
              </a:rPr>
              <a:t>t</a:t>
            </a:r>
            <a:r>
              <a:rPr dirty="0" smtClean="0" sz="1100" spc="11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o</a:t>
            </a:r>
            <a:r>
              <a:rPr dirty="0" smtClean="0" sz="1100" spc="-10" b="1">
                <a:latin typeface="Times New Roman"/>
                <a:cs typeface="Times New Roman"/>
              </a:rPr>
              <a:t>r</a:t>
            </a:r>
            <a:r>
              <a:rPr dirty="0" smtClean="0" sz="1100" spc="0" b="1">
                <a:latin typeface="Times New Roman"/>
                <a:cs typeface="Times New Roman"/>
              </a:rPr>
              <a:t>i</a:t>
            </a:r>
            <a:r>
              <a:rPr dirty="0" smtClean="0" sz="1100" spc="-15" b="1">
                <a:latin typeface="Times New Roman"/>
                <a:cs typeface="Times New Roman"/>
              </a:rPr>
              <a:t>g</a:t>
            </a:r>
            <a:r>
              <a:rPr dirty="0" smtClean="0" sz="1100" spc="0" b="1">
                <a:latin typeface="Times New Roman"/>
                <a:cs typeface="Times New Roman"/>
              </a:rPr>
              <a:t>in,</a:t>
            </a:r>
            <a:r>
              <a:rPr dirty="0" smtClean="0" sz="1100" spc="10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a</a:t>
            </a:r>
            <a:r>
              <a:rPr dirty="0" smtClean="0" sz="1100" spc="105" b="1">
                <a:latin typeface="Times New Roman"/>
                <a:cs typeface="Times New Roman"/>
              </a:rPr>
              <a:t> </a:t>
            </a:r>
            <a:r>
              <a:rPr dirty="0" smtClean="0" sz="1100" spc="-15" b="1">
                <a:latin typeface="Times New Roman"/>
                <a:cs typeface="Times New Roman"/>
              </a:rPr>
              <a:t>d</a:t>
            </a:r>
            <a:r>
              <a:rPr dirty="0" smtClean="0" sz="1100" spc="-10" b="1">
                <a:latin typeface="Times New Roman"/>
                <a:cs typeface="Times New Roman"/>
              </a:rPr>
              <a:t>i</a:t>
            </a:r>
            <a:r>
              <a:rPr dirty="0" smtClean="0" sz="1100" spc="0" b="1">
                <a:latin typeface="Times New Roman"/>
                <a:cs typeface="Times New Roman"/>
              </a:rPr>
              <a:t>ffe</a:t>
            </a:r>
            <a:r>
              <a:rPr dirty="0" smtClean="0" sz="1100" spc="-10" b="1">
                <a:latin typeface="Times New Roman"/>
                <a:cs typeface="Times New Roman"/>
              </a:rPr>
              <a:t>r</a:t>
            </a:r>
            <a:r>
              <a:rPr dirty="0" smtClean="0" sz="1100" spc="0" b="1">
                <a:latin typeface="Times New Roman"/>
                <a:cs typeface="Times New Roman"/>
              </a:rPr>
              <a:t>ent</a:t>
            </a:r>
            <a:r>
              <a:rPr dirty="0" smtClean="0" sz="1100" spc="110" b="1">
                <a:latin typeface="Times New Roman"/>
                <a:cs typeface="Times New Roman"/>
              </a:rPr>
              <a:t> </a:t>
            </a:r>
            <a:r>
              <a:rPr dirty="0" smtClean="0" sz="1100" spc="-15" b="1">
                <a:latin typeface="Times New Roman"/>
                <a:cs typeface="Times New Roman"/>
              </a:rPr>
              <a:t>d</a:t>
            </a:r>
            <a:r>
              <a:rPr dirty="0" smtClean="0" sz="1100" spc="0" b="1">
                <a:latin typeface="Times New Roman"/>
                <a:cs typeface="Times New Roman"/>
              </a:rPr>
              <a:t>ir</a:t>
            </a:r>
            <a:r>
              <a:rPr dirty="0" smtClean="0" sz="1100" spc="-10" b="1">
                <a:latin typeface="Times New Roman"/>
                <a:cs typeface="Times New Roman"/>
              </a:rPr>
              <a:t>e</a:t>
            </a:r>
            <a:r>
              <a:rPr dirty="0" smtClean="0" sz="1100" spc="0" b="1">
                <a:latin typeface="Times New Roman"/>
                <a:cs typeface="Times New Roman"/>
              </a:rPr>
              <a:t>c</a:t>
            </a:r>
            <a:r>
              <a:rPr dirty="0" smtClean="0" sz="1100" spc="-10" b="1">
                <a:latin typeface="Times New Roman"/>
                <a:cs typeface="Times New Roman"/>
              </a:rPr>
              <a:t>t</a:t>
            </a:r>
            <a:r>
              <a:rPr dirty="0" smtClean="0" sz="1100" spc="0" b="1">
                <a:latin typeface="Times New Roman"/>
                <a:cs typeface="Times New Roman"/>
              </a:rPr>
              <a:t>ion</a:t>
            </a:r>
            <a:r>
              <a:rPr dirty="0" smtClean="0" sz="1100" spc="105" b="1">
                <a:latin typeface="Times New Roman"/>
                <a:cs typeface="Times New Roman"/>
              </a:rPr>
              <a:t> </a:t>
            </a:r>
            <a:r>
              <a:rPr dirty="0" smtClean="0" sz="1100" spc="-15" b="1">
                <a:latin typeface="Times New Roman"/>
                <a:cs typeface="Times New Roman"/>
              </a:rPr>
              <a:t>a</a:t>
            </a:r>
            <a:r>
              <a:rPr dirty="0" smtClean="0" sz="1100" spc="0" b="1">
                <a:latin typeface="Times New Roman"/>
                <a:cs typeface="Times New Roman"/>
              </a:rPr>
              <a:t>long</a:t>
            </a:r>
            <a:r>
              <a:rPr dirty="0" smtClean="0" sz="1100" spc="9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the</a:t>
            </a:r>
            <a:r>
              <a:rPr dirty="0" smtClean="0" sz="1100" spc="9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lin</a:t>
            </a:r>
            <a:r>
              <a:rPr dirty="0" smtClean="0" sz="1100" spc="-15" b="1">
                <a:latin typeface="Times New Roman"/>
                <a:cs typeface="Times New Roman"/>
              </a:rPr>
              <a:t>e</a:t>
            </a:r>
            <a:r>
              <a:rPr dirty="0" smtClean="0" sz="1100" spc="0" b="1">
                <a:latin typeface="Times New Roman"/>
                <a:cs typeface="Times New Roman"/>
              </a:rPr>
              <a:t>,</a:t>
            </a:r>
            <a:r>
              <a:rPr dirty="0" smtClean="0" sz="1100" spc="10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or</a:t>
            </a:r>
            <a:r>
              <a:rPr dirty="0" smtClean="0" sz="1100" spc="9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a</a:t>
            </a:r>
            <a:r>
              <a:rPr dirty="0" smtClean="0" sz="1100" spc="10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d</a:t>
            </a:r>
            <a:r>
              <a:rPr dirty="0" smtClean="0" sz="1100" spc="-10" b="1">
                <a:latin typeface="Times New Roman"/>
                <a:cs typeface="Times New Roman"/>
              </a:rPr>
              <a:t>i</a:t>
            </a:r>
            <a:r>
              <a:rPr dirty="0" smtClean="0" sz="1100" spc="0" b="1">
                <a:latin typeface="Times New Roman"/>
                <a:cs typeface="Times New Roman"/>
              </a:rPr>
              <a:t>ff</a:t>
            </a:r>
            <a:r>
              <a:rPr dirty="0" smtClean="0" sz="1100" spc="-10" b="1">
                <a:latin typeface="Times New Roman"/>
                <a:cs typeface="Times New Roman"/>
              </a:rPr>
              <a:t>e</a:t>
            </a:r>
            <a:r>
              <a:rPr dirty="0" smtClean="0" sz="1100" spc="0" b="1">
                <a:latin typeface="Times New Roman"/>
                <a:cs typeface="Times New Roman"/>
              </a:rPr>
              <a:t>r</a:t>
            </a:r>
            <a:r>
              <a:rPr dirty="0" smtClean="0" sz="1100" spc="-10" b="1">
                <a:latin typeface="Times New Roman"/>
                <a:cs typeface="Times New Roman"/>
              </a:rPr>
              <a:t>e</a:t>
            </a:r>
            <a:r>
              <a:rPr dirty="0" smtClean="0" sz="1100" spc="0" b="1">
                <a:latin typeface="Times New Roman"/>
                <a:cs typeface="Times New Roman"/>
              </a:rPr>
              <a:t>nt</a:t>
            </a:r>
            <a:r>
              <a:rPr dirty="0" smtClean="0" sz="1100" spc="11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u</a:t>
            </a:r>
            <a:r>
              <a:rPr dirty="0" smtClean="0" sz="1100" spc="-5" b="1">
                <a:latin typeface="Times New Roman"/>
                <a:cs typeface="Times New Roman"/>
              </a:rPr>
              <a:t>n</a:t>
            </a:r>
            <a:r>
              <a:rPr dirty="0" smtClean="0" sz="1100" spc="-10" b="1">
                <a:latin typeface="Times New Roman"/>
                <a:cs typeface="Times New Roman"/>
              </a:rPr>
              <a:t>i</a:t>
            </a:r>
            <a:r>
              <a:rPr dirty="0" smtClean="0" sz="1100" spc="0" b="1">
                <a:latin typeface="Times New Roman"/>
                <a:cs typeface="Times New Roman"/>
              </a:rPr>
              <a:t>t</a:t>
            </a:r>
            <a:r>
              <a:rPr dirty="0" smtClean="0" sz="1100" spc="11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d</a:t>
            </a:r>
            <a:r>
              <a:rPr dirty="0" smtClean="0" sz="1100" spc="-10" b="1">
                <a:latin typeface="Times New Roman"/>
                <a:cs typeface="Times New Roman"/>
              </a:rPr>
              <a:t>i</a:t>
            </a:r>
            <a:r>
              <a:rPr dirty="0" smtClean="0" sz="1100" spc="0" b="1">
                <a:latin typeface="Times New Roman"/>
                <a:cs typeface="Times New Roman"/>
              </a:rPr>
              <a:t>s</a:t>
            </a:r>
            <a:r>
              <a:rPr dirty="0" smtClean="0" sz="1100" spc="5" b="1">
                <a:latin typeface="Times New Roman"/>
                <a:cs typeface="Times New Roman"/>
              </a:rPr>
              <a:t>t</a:t>
            </a:r>
            <a:r>
              <a:rPr dirty="0" smtClean="0" sz="1100" spc="0" b="1">
                <a:latin typeface="Times New Roman"/>
                <a:cs typeface="Times New Roman"/>
              </a:rPr>
              <a:t>a</a:t>
            </a:r>
            <a:r>
              <a:rPr dirty="0" smtClean="0" sz="1100" spc="-15" b="1">
                <a:latin typeface="Times New Roman"/>
                <a:cs typeface="Times New Roman"/>
              </a:rPr>
              <a:t>n</a:t>
            </a:r>
            <a:r>
              <a:rPr dirty="0" smtClean="0" sz="1100" spc="0" b="1">
                <a:latin typeface="Times New Roman"/>
                <a:cs typeface="Times New Roman"/>
              </a:rPr>
              <a:t>ce</a:t>
            </a:r>
            <a:r>
              <a:rPr dirty="0" smtClean="0" sz="1100" spc="95" b="1">
                <a:latin typeface="Times New Roman"/>
                <a:cs typeface="Times New Roman"/>
              </a:rPr>
              <a:t> </a:t>
            </a:r>
            <a:r>
              <a:rPr dirty="0" smtClean="0" sz="1100" spc="5" b="1">
                <a:latin typeface="Times New Roman"/>
                <a:cs typeface="Times New Roman"/>
              </a:rPr>
              <a:t>w</a:t>
            </a:r>
            <a:r>
              <a:rPr dirty="0" smtClean="0" sz="1100" spc="0" b="1">
                <a:latin typeface="Times New Roman"/>
                <a:cs typeface="Times New Roman"/>
              </a:rPr>
              <a:t>o</a:t>
            </a:r>
            <a:r>
              <a:rPr dirty="0" smtClean="0" sz="1100" spc="-15" b="1">
                <a:latin typeface="Times New Roman"/>
                <a:cs typeface="Times New Roman"/>
              </a:rPr>
              <a:t>u</a:t>
            </a:r>
            <a:r>
              <a:rPr dirty="0" smtClean="0" sz="1100" spc="0" b="1">
                <a:latin typeface="Times New Roman"/>
                <a:cs typeface="Times New Roman"/>
              </a:rPr>
              <a:t>ld</a:t>
            </a:r>
            <a:r>
              <a:rPr dirty="0" smtClean="0" sz="1100" spc="105" b="1">
                <a:latin typeface="Times New Roman"/>
                <a:cs typeface="Times New Roman"/>
              </a:rPr>
              <a:t> </a:t>
            </a:r>
            <a:r>
              <a:rPr dirty="0" smtClean="0" sz="1100" spc="-10" b="1">
                <a:latin typeface="Times New Roman"/>
                <a:cs typeface="Times New Roman"/>
              </a:rPr>
              <a:t>r</a:t>
            </a:r>
            <a:r>
              <a:rPr dirty="0" smtClean="0" sz="1100" spc="-10" b="1">
                <a:latin typeface="Times New Roman"/>
                <a:cs typeface="Times New Roman"/>
              </a:rPr>
              <a:t>e</a:t>
            </a:r>
            <a:r>
              <a:rPr dirty="0" smtClean="0" sz="1100" spc="0" b="1">
                <a:latin typeface="Times New Roman"/>
                <a:cs typeface="Times New Roman"/>
              </a:rPr>
              <a:t>sult</a:t>
            </a:r>
            <a:r>
              <a:rPr dirty="0" smtClean="0" sz="1100" spc="10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in</a:t>
            </a:r>
            <a:r>
              <a:rPr dirty="0" smtClean="0" sz="1100" spc="9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a</a:t>
            </a:r>
            <a:r>
              <a:rPr dirty="0" smtClean="0" sz="1100" spc="0" b="1">
                <a:latin typeface="Times New Roman"/>
                <a:cs typeface="Times New Roman"/>
              </a:rPr>
              <a:t> d</a:t>
            </a:r>
            <a:r>
              <a:rPr dirty="0" smtClean="0" sz="1100" spc="-10" b="1">
                <a:latin typeface="Times New Roman"/>
                <a:cs typeface="Times New Roman"/>
              </a:rPr>
              <a:t>i</a:t>
            </a:r>
            <a:r>
              <a:rPr dirty="0" smtClean="0" sz="1100" spc="0" b="1">
                <a:latin typeface="Times New Roman"/>
                <a:cs typeface="Times New Roman"/>
              </a:rPr>
              <a:t>ffere</a:t>
            </a:r>
            <a:r>
              <a:rPr dirty="0" smtClean="0" sz="1100" spc="-15" b="1">
                <a:latin typeface="Times New Roman"/>
                <a:cs typeface="Times New Roman"/>
              </a:rPr>
              <a:t>n</a:t>
            </a:r>
            <a:r>
              <a:rPr dirty="0" smtClean="0" sz="1100" spc="0" b="1">
                <a:latin typeface="Times New Roman"/>
                <a:cs typeface="Times New Roman"/>
              </a:rPr>
              <a:t>t c</a:t>
            </a:r>
            <a:r>
              <a:rPr dirty="0" smtClean="0" sz="1100" spc="-10" b="1">
                <a:latin typeface="Times New Roman"/>
                <a:cs typeface="Times New Roman"/>
              </a:rPr>
              <a:t>o</a:t>
            </a:r>
            <a:r>
              <a:rPr dirty="0" smtClean="0" sz="1100" spc="0" b="1">
                <a:latin typeface="Times New Roman"/>
                <a:cs typeface="Times New Roman"/>
              </a:rPr>
              <a:t>ordi</a:t>
            </a:r>
            <a:r>
              <a:rPr dirty="0" smtClean="0" sz="1100" spc="-15" b="1">
                <a:latin typeface="Times New Roman"/>
                <a:cs typeface="Times New Roman"/>
              </a:rPr>
              <a:t>n</a:t>
            </a:r>
            <a:r>
              <a:rPr dirty="0" smtClean="0" sz="1100" spc="0" b="1">
                <a:latin typeface="Times New Roman"/>
                <a:cs typeface="Times New Roman"/>
              </a:rPr>
              <a:t>ate</a:t>
            </a:r>
            <a:r>
              <a:rPr dirty="0" smtClean="0" sz="1100" spc="-1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sy</a:t>
            </a:r>
            <a:r>
              <a:rPr dirty="0" smtClean="0" sz="1100" spc="-10" b="1">
                <a:latin typeface="Times New Roman"/>
                <a:cs typeface="Times New Roman"/>
              </a:rPr>
              <a:t>s</a:t>
            </a:r>
            <a:r>
              <a:rPr dirty="0" smtClean="0" sz="1100" spc="0" b="1">
                <a:latin typeface="Times New Roman"/>
                <a:cs typeface="Times New Roman"/>
              </a:rPr>
              <a:t>t</a:t>
            </a:r>
            <a:r>
              <a:rPr dirty="0" smtClean="0" sz="1100" spc="-10" b="1">
                <a:latin typeface="Times New Roman"/>
                <a:cs typeface="Times New Roman"/>
              </a:rPr>
              <a:t>e</a:t>
            </a:r>
            <a:r>
              <a:rPr dirty="0" smtClean="0" sz="1100" spc="0" b="1">
                <a:latin typeface="Times New Roman"/>
                <a:cs typeface="Times New Roman"/>
              </a:rPr>
              <a:t>m.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400"/>
              </a:lnSpc>
              <a:spcBef>
                <a:spcPts val="24"/>
              </a:spcBef>
            </a:pPr>
            <a:endParaRPr sz="1400"/>
          </a:p>
          <a:p>
            <a:pPr algn="just" marL="12700" marR="4345940">
              <a:lnSpc>
                <a:spcPct val="100000"/>
              </a:lnSpc>
            </a:pPr>
            <a:r>
              <a:rPr dirty="0" smtClean="0" sz="1200" b="1" i="1">
                <a:latin typeface="Times New Roman"/>
                <a:cs typeface="Times New Roman"/>
              </a:rPr>
              <a:t>b)  </a:t>
            </a:r>
            <a:r>
              <a:rPr dirty="0" smtClean="0" sz="1200" spc="-100" b="1" i="1">
                <a:latin typeface="Times New Roman"/>
                <a:cs typeface="Times New Roman"/>
              </a:rPr>
              <a:t> </a:t>
            </a:r>
            <a:r>
              <a:rPr dirty="0" smtClean="0" sz="1200" spc="0" b="1" i="1" u="heavy">
                <a:latin typeface="Times New Roman"/>
                <a:cs typeface="Times New Roman"/>
              </a:rPr>
              <a:t>C</a:t>
            </a:r>
            <a:r>
              <a:rPr dirty="0" smtClean="0" sz="1200" spc="0" b="1" i="1" u="heavy">
                <a:latin typeface="Times New Roman"/>
                <a:cs typeface="Times New Roman"/>
              </a:rPr>
              <a:t>artesian</a:t>
            </a:r>
            <a:r>
              <a:rPr dirty="0" smtClean="0" sz="1200" spc="5" b="1" i="1" u="heavy">
                <a:latin typeface="Times New Roman"/>
                <a:cs typeface="Times New Roman"/>
              </a:rPr>
              <a:t> </a:t>
            </a:r>
            <a:r>
              <a:rPr dirty="0" smtClean="0" sz="1200" spc="0" b="1" i="1" u="heavy">
                <a:latin typeface="Times New Roman"/>
                <a:cs typeface="Times New Roman"/>
              </a:rPr>
              <a:t>C</a:t>
            </a:r>
            <a:r>
              <a:rPr dirty="0" smtClean="0" sz="1200" spc="0" b="1" i="1" u="heavy">
                <a:latin typeface="Times New Roman"/>
                <a:cs typeface="Times New Roman"/>
              </a:rPr>
              <a:t>oord</a:t>
            </a:r>
            <a:r>
              <a:rPr dirty="0" smtClean="0" sz="1200" spc="-10" b="1" i="1" u="heavy">
                <a:latin typeface="Times New Roman"/>
                <a:cs typeface="Times New Roman"/>
              </a:rPr>
              <a:t>i</a:t>
            </a:r>
            <a:r>
              <a:rPr dirty="0" smtClean="0" sz="1200" spc="0" b="1" i="1" u="heavy">
                <a:latin typeface="Times New Roman"/>
                <a:cs typeface="Times New Roman"/>
              </a:rPr>
              <a:t>n</a:t>
            </a:r>
            <a:r>
              <a:rPr dirty="0" smtClean="0" sz="1200" spc="0" b="1" i="1" u="heavy">
                <a:latin typeface="Times New Roman"/>
                <a:cs typeface="Times New Roman"/>
              </a:rPr>
              <a:t>ate</a:t>
            </a:r>
            <a:r>
              <a:rPr dirty="0" smtClean="0" sz="1200" spc="0" b="1" i="1" u="heavy">
                <a:latin typeface="Times New Roman"/>
                <a:cs typeface="Times New Roman"/>
              </a:rPr>
              <a:t> </a:t>
            </a:r>
            <a:r>
              <a:rPr dirty="0" smtClean="0" sz="1200" spc="0" b="1" i="1" u="heavy">
                <a:latin typeface="Times New Roman"/>
                <a:cs typeface="Times New Roman"/>
              </a:rPr>
              <a:t>in</a:t>
            </a:r>
            <a:r>
              <a:rPr dirty="0" smtClean="0" sz="1200" spc="-10" b="1" i="1" u="heavy">
                <a:latin typeface="Times New Roman"/>
                <a:cs typeface="Times New Roman"/>
              </a:rPr>
              <a:t> </a:t>
            </a:r>
            <a:r>
              <a:rPr dirty="0" smtClean="0" sz="1200" spc="0" b="1" i="1" u="heavy">
                <a:latin typeface="Times New Roman"/>
                <a:cs typeface="Times New Roman"/>
              </a:rPr>
              <a:t>a</a:t>
            </a:r>
            <a:r>
              <a:rPr dirty="0" smtClean="0" sz="1200" spc="0" b="1" i="1" u="heavy">
                <a:latin typeface="Times New Roman"/>
                <a:cs typeface="Times New Roman"/>
              </a:rPr>
              <a:t> </a:t>
            </a:r>
            <a:r>
              <a:rPr dirty="0" smtClean="0" sz="1200" spc="0" b="1" i="1" u="heavy">
                <a:latin typeface="Times New Roman"/>
                <a:cs typeface="Times New Roman"/>
              </a:rPr>
              <a:t>Plan</a:t>
            </a:r>
            <a:r>
              <a:rPr dirty="0" smtClean="0" sz="1200" spc="-5" b="1" i="1" u="heavy">
                <a:latin typeface="Times New Roman"/>
                <a:cs typeface="Times New Roman"/>
              </a:rPr>
              <a:t>e</a:t>
            </a:r>
            <a:r>
              <a:rPr dirty="0" smtClean="0" sz="1200" spc="0" b="1" i="1" u="heavy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33"/>
              </a:spcBef>
            </a:pPr>
            <a:endParaRPr sz="8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2700">
              <a:lnSpc>
                <a:spcPts val="1380"/>
              </a:lnSpc>
            </a:pPr>
            <a:r>
              <a:rPr dirty="0" smtClean="0" sz="1200" b="1">
                <a:latin typeface="Times New Roman"/>
                <a:cs typeface="Times New Roman"/>
              </a:rPr>
              <a:t>By </a:t>
            </a:r>
            <a:r>
              <a:rPr dirty="0" smtClean="0" sz="1200" spc="-100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-15" b="1">
                <a:latin typeface="Times New Roman"/>
                <a:cs typeface="Times New Roman"/>
              </a:rPr>
              <a:t>o</a:t>
            </a:r>
            <a:r>
              <a:rPr dirty="0" smtClean="0" sz="1200" spc="0" b="1">
                <a:latin typeface="Times New Roman"/>
                <a:cs typeface="Times New Roman"/>
              </a:rPr>
              <a:t>u</a:t>
            </a:r>
            <a:r>
              <a:rPr dirty="0" smtClean="0" sz="1200" spc="-10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d </a:t>
            </a:r>
            <a:r>
              <a:rPr dirty="0" smtClean="0" sz="1200" spc="-9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 </a:t>
            </a:r>
            <a:r>
              <a:rPr dirty="0" smtClean="0" sz="1200" spc="-110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spond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e </a:t>
            </a:r>
            <a:r>
              <a:rPr dirty="0" smtClean="0" sz="1200" spc="-114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b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tw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 </a:t>
            </a:r>
            <a:r>
              <a:rPr dirty="0" smtClean="0" sz="1200" spc="-9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 </a:t>
            </a:r>
            <a:r>
              <a:rPr dirty="0" smtClean="0" sz="1200" spc="-114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po</a:t>
            </a:r>
            <a:r>
              <a:rPr dirty="0" smtClean="0" sz="1200" spc="10" b="1">
                <a:latin typeface="Times New Roman"/>
                <a:cs typeface="Times New Roman"/>
              </a:rPr>
              <a:t>i</a:t>
            </a:r>
            <a:r>
              <a:rPr dirty="0" smtClean="0" sz="1200" spc="0" b="1">
                <a:latin typeface="Times New Roman"/>
                <a:cs typeface="Times New Roman"/>
              </a:rPr>
              <a:t>nts </a:t>
            </a:r>
            <a:r>
              <a:rPr dirty="0" smtClean="0" sz="1200" spc="-114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of </a:t>
            </a:r>
            <a:r>
              <a:rPr dirty="0" smtClean="0" sz="1200" spc="-10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 </a:t>
            </a:r>
            <a:r>
              <a:rPr dirty="0" smtClean="0" sz="1200" spc="-1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pla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e </a:t>
            </a:r>
            <a:r>
              <a:rPr dirty="0" smtClean="0" sz="1200" spc="-114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and </a:t>
            </a:r>
            <a:r>
              <a:rPr dirty="0" smtClean="0" sz="1200" spc="-1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pairs </a:t>
            </a:r>
            <a:r>
              <a:rPr dirty="0" smtClean="0" sz="1200" spc="-114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of </a:t>
            </a:r>
            <a:r>
              <a:rPr dirty="0" smtClean="0" sz="1200" spc="-10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al </a:t>
            </a:r>
            <a:r>
              <a:rPr dirty="0" smtClean="0" sz="1200" spc="-10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nu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b</a:t>
            </a:r>
            <a:r>
              <a:rPr dirty="0" smtClean="0" sz="1200" spc="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s. </a:t>
            </a:r>
            <a:r>
              <a:rPr dirty="0" smtClean="0" sz="1200" spc="-110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hoose </a:t>
            </a:r>
            <a:r>
              <a:rPr dirty="0" smtClean="0" sz="1200" spc="-114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two</a:t>
            </a:r>
            <a:r>
              <a:rPr dirty="0" smtClean="0" sz="1200" spc="0" b="1">
                <a:latin typeface="Times New Roman"/>
                <a:cs typeface="Times New Roman"/>
              </a:rPr>
              <a:t> p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p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ndicular</a:t>
            </a:r>
            <a:r>
              <a:rPr dirty="0" smtClean="0" sz="1200" spc="1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lin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</a:t>
            </a:r>
            <a:r>
              <a:rPr dirty="0" smtClean="0" sz="1200" spc="12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in</a:t>
            </a:r>
            <a:r>
              <a:rPr dirty="0" smtClean="0" sz="1200" spc="120" b="1">
                <a:latin typeface="Times New Roman"/>
                <a:cs typeface="Times New Roman"/>
              </a:rPr>
              <a:t> </a:t>
            </a:r>
            <a:r>
              <a:rPr dirty="0" smtClean="0" sz="1200" spc="-20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he</a:t>
            </a:r>
            <a:r>
              <a:rPr dirty="0" smtClean="0" sz="1200" spc="1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pla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1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of</a:t>
            </a:r>
            <a:r>
              <a:rPr dirty="0" smtClean="0" sz="1200" spc="125" b="1">
                <a:latin typeface="Times New Roman"/>
                <a:cs typeface="Times New Roman"/>
              </a:rPr>
              <a:t> </a:t>
            </a:r>
            <a:r>
              <a:rPr dirty="0" smtClean="0" sz="1200" spc="-1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ig.</a:t>
            </a:r>
            <a:r>
              <a:rPr dirty="0" smtClean="0" sz="1200" spc="120" b="1">
                <a:latin typeface="Times New Roman"/>
                <a:cs typeface="Times New Roman"/>
              </a:rPr>
              <a:t> </a:t>
            </a:r>
            <a:r>
              <a:rPr dirty="0" smtClean="0" sz="1200" spc="25" b="1">
                <a:latin typeface="Times New Roman"/>
                <a:cs typeface="Times New Roman"/>
              </a:rPr>
              <a:t>2</a:t>
            </a:r>
            <a:r>
              <a:rPr dirty="0" smtClean="0" sz="1200" spc="-5" b="1"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latin typeface="Times New Roman"/>
                <a:cs typeface="Times New Roman"/>
              </a:rPr>
              <a:t>1.</a:t>
            </a:r>
            <a:r>
              <a:rPr dirty="0" smtClean="0" sz="1200" spc="114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L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t</a:t>
            </a:r>
            <a:r>
              <a:rPr dirty="0" smtClean="0" sz="1200" spc="114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us</a:t>
            </a:r>
            <a:r>
              <a:rPr dirty="0" smtClean="0" sz="1200" spc="12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ass</a:t>
            </a:r>
            <a:r>
              <a:rPr dirty="0" smtClean="0" sz="1200" spc="5" b="1">
                <a:latin typeface="Times New Roman"/>
                <a:cs typeface="Times New Roman"/>
              </a:rPr>
              <a:t>u</a:t>
            </a:r>
            <a:r>
              <a:rPr dirty="0" smtClean="0" sz="1200" spc="-5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110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or</a:t>
            </a:r>
            <a:r>
              <a:rPr dirty="0" smtClean="0" sz="1200" spc="1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</a:t>
            </a:r>
            <a:r>
              <a:rPr dirty="0" smtClean="0" sz="1200" spc="114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</a:t>
            </a:r>
            <a:r>
              <a:rPr dirty="0" smtClean="0" sz="1200" spc="10" b="1">
                <a:latin typeface="Times New Roman"/>
                <a:cs typeface="Times New Roman"/>
              </a:rPr>
              <a:t>a</a:t>
            </a:r>
            <a:r>
              <a:rPr dirty="0" smtClean="0" sz="1200" spc="0" b="1">
                <a:latin typeface="Times New Roman"/>
                <a:cs typeface="Times New Roman"/>
              </a:rPr>
              <a:t>ke</a:t>
            </a:r>
            <a:r>
              <a:rPr dirty="0" smtClean="0" sz="1200" spc="1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of</a:t>
            </a:r>
            <a:r>
              <a:rPr dirty="0" smtClean="0" sz="1200" spc="12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si</a:t>
            </a:r>
            <a:r>
              <a:rPr dirty="0" smtClean="0" sz="1200" spc="-15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pli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ity</a:t>
            </a:r>
            <a:r>
              <a:rPr dirty="0" smtClean="0" sz="1200" spc="114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that</a:t>
            </a:r>
            <a:r>
              <a:rPr dirty="0" smtClean="0" sz="1200" spc="114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one</a:t>
            </a:r>
            <a:r>
              <a:rPr dirty="0" smtClean="0" sz="1200" spc="1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of</a:t>
            </a:r>
            <a:r>
              <a:rPr dirty="0" smtClean="0" sz="1200" spc="12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</a:t>
            </a:r>
            <a:r>
              <a:rPr dirty="0" smtClean="0" sz="1200" spc="0" b="1">
                <a:latin typeface="Times New Roman"/>
                <a:cs typeface="Times New Roman"/>
              </a:rPr>
              <a:t> lin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</a:t>
            </a:r>
            <a:r>
              <a:rPr dirty="0" smtClean="0" sz="1200" spc="7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is</a:t>
            </a:r>
            <a:r>
              <a:rPr dirty="0" smtClean="0" sz="1200" spc="7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ho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izontal</a:t>
            </a:r>
            <a:r>
              <a:rPr dirty="0" smtClean="0" sz="1200" spc="70" b="1">
                <a:latin typeface="Times New Roman"/>
                <a:cs typeface="Times New Roman"/>
              </a:rPr>
              <a:t> </a:t>
            </a:r>
            <a:r>
              <a:rPr dirty="0" smtClean="0" sz="1200" spc="-15" b="1">
                <a:latin typeface="Times New Roman"/>
                <a:cs typeface="Times New Roman"/>
              </a:rPr>
              <a:t>a</a:t>
            </a:r>
            <a:r>
              <a:rPr dirty="0" smtClean="0" sz="1200" spc="0" b="1">
                <a:latin typeface="Times New Roman"/>
                <a:cs typeface="Times New Roman"/>
              </a:rPr>
              <a:t>nd</a:t>
            </a:r>
            <a:r>
              <a:rPr dirty="0" smtClean="0" sz="1200" spc="70" b="1">
                <a:latin typeface="Times New Roman"/>
                <a:cs typeface="Times New Roman"/>
              </a:rPr>
              <a:t> </a:t>
            </a:r>
            <a:r>
              <a:rPr dirty="0" smtClean="0" sz="1200" spc="-20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he</a:t>
            </a:r>
            <a:r>
              <a:rPr dirty="0" smtClean="0" sz="1200" spc="6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other</a:t>
            </a:r>
            <a:r>
              <a:rPr dirty="0" smtClean="0" sz="1200" spc="6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v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ti</a:t>
            </a:r>
            <a:r>
              <a:rPr dirty="0" smtClean="0" sz="1200" spc="-10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al.</a:t>
            </a:r>
            <a:r>
              <a:rPr dirty="0" smtClean="0" sz="1200" spc="7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</a:t>
            </a:r>
            <a:r>
              <a:rPr dirty="0" smtClean="0" sz="1200" spc="6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ho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izontal</a:t>
            </a:r>
            <a:r>
              <a:rPr dirty="0" smtClean="0" sz="1200" spc="10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line</a:t>
            </a:r>
            <a:r>
              <a:rPr dirty="0" smtClean="0" sz="1200" spc="65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w</a:t>
            </a:r>
            <a:r>
              <a:rPr dirty="0" smtClean="0" sz="1200" spc="-10" b="1">
                <a:latin typeface="Times New Roman"/>
                <a:cs typeface="Times New Roman"/>
              </a:rPr>
              <a:t>i</a:t>
            </a:r>
            <a:r>
              <a:rPr dirty="0" smtClean="0" sz="1200" spc="0" b="1">
                <a:latin typeface="Times New Roman"/>
                <a:cs typeface="Times New Roman"/>
              </a:rPr>
              <a:t>ll</a:t>
            </a:r>
            <a:r>
              <a:rPr dirty="0" smtClean="0" sz="1200" spc="7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be</a:t>
            </a:r>
            <a:r>
              <a:rPr dirty="0" smtClean="0" sz="1200" spc="6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-15" b="1">
                <a:latin typeface="Times New Roman"/>
                <a:cs typeface="Times New Roman"/>
              </a:rPr>
              <a:t>a</a:t>
            </a:r>
            <a:r>
              <a:rPr dirty="0" smtClean="0" sz="1200" spc="0" b="1">
                <a:latin typeface="Times New Roman"/>
                <a:cs typeface="Times New Roman"/>
              </a:rPr>
              <a:t>ll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d</a:t>
            </a:r>
            <a:r>
              <a:rPr dirty="0" smtClean="0" sz="1200" spc="7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</a:t>
            </a:r>
            <a:r>
              <a:rPr dirty="0" smtClean="0" sz="1200" spc="80" b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x</a:t>
            </a:r>
            <a:r>
              <a:rPr dirty="0" smtClean="0" sz="1200" spc="-5" b="1"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latin typeface="Times New Roman"/>
                <a:cs typeface="Times New Roman"/>
              </a:rPr>
              <a:t>axis</a:t>
            </a:r>
            <a:r>
              <a:rPr dirty="0" smtClean="0" sz="1200" spc="7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and</a:t>
            </a:r>
            <a:r>
              <a:rPr dirty="0" smtClean="0" sz="1200" spc="7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</a:t>
            </a:r>
            <a:r>
              <a:rPr dirty="0" smtClean="0" sz="1200" spc="5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v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ti</a:t>
            </a:r>
            <a:r>
              <a:rPr dirty="0" smtClean="0" sz="1200" spc="-10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al</a:t>
            </a:r>
            <a:r>
              <a:rPr dirty="0" smtClean="0" sz="1200" spc="0" b="1">
                <a:latin typeface="Times New Roman"/>
                <a:cs typeface="Times New Roman"/>
              </a:rPr>
              <a:t> line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w</a:t>
            </a:r>
            <a:r>
              <a:rPr dirty="0" smtClean="0" sz="1200" spc="-10" b="1">
                <a:latin typeface="Times New Roman"/>
                <a:cs typeface="Times New Roman"/>
              </a:rPr>
              <a:t>i</a:t>
            </a:r>
            <a:r>
              <a:rPr dirty="0" smtClean="0" sz="1200" spc="0" b="1">
                <a:latin typeface="Times New Roman"/>
                <a:cs typeface="Times New Roman"/>
              </a:rPr>
              <a:t>ll be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all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d the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-5" b="1" i="1">
                <a:latin typeface="Times New Roman"/>
                <a:cs typeface="Times New Roman"/>
              </a:rPr>
              <a:t>y</a:t>
            </a:r>
            <a:r>
              <a:rPr dirty="0" smtClean="0" sz="1200" spc="-5" b="1"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latin typeface="Times New Roman"/>
                <a:cs typeface="Times New Roman"/>
              </a:rPr>
              <a:t>axis.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50010" y="4107814"/>
            <a:ext cx="4875657" cy="4895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397380" y="6815327"/>
            <a:ext cx="4784979" cy="272473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04800" y="323849"/>
            <a:ext cx="6952488" cy="0"/>
          </a:xfrm>
          <a:custGeom>
            <a:avLst/>
            <a:gdLst/>
            <a:ahLst/>
            <a:cxnLst/>
            <a:rect l="l" t="t" r="r" b="b"/>
            <a:pathLst>
              <a:path w="6952488" h="0">
                <a:moveTo>
                  <a:pt x="0" y="0"/>
                </a:moveTo>
                <a:lnTo>
                  <a:pt x="6952488" y="0"/>
                </a:lnTo>
              </a:path>
            </a:pathLst>
          </a:custGeom>
          <a:ln w="393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23850" y="342899"/>
            <a:ext cx="0" cy="10008108"/>
          </a:xfrm>
          <a:custGeom>
            <a:avLst/>
            <a:gdLst/>
            <a:ahLst/>
            <a:cxnLst/>
            <a:rect l="l" t="t" r="r" b="b"/>
            <a:pathLst>
              <a:path w="0" h="10008108">
                <a:moveTo>
                  <a:pt x="0" y="0"/>
                </a:moveTo>
                <a:lnTo>
                  <a:pt x="0" y="1000810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238238" y="342899"/>
            <a:ext cx="0" cy="10008108"/>
          </a:xfrm>
          <a:custGeom>
            <a:avLst/>
            <a:gdLst/>
            <a:ahLst/>
            <a:cxnLst/>
            <a:rect l="l" t="t" r="r" b="b"/>
            <a:pathLst>
              <a:path w="0" h="10008108">
                <a:moveTo>
                  <a:pt x="0" y="0"/>
                </a:moveTo>
                <a:lnTo>
                  <a:pt x="0" y="1000810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800" y="10370057"/>
            <a:ext cx="6952488" cy="0"/>
          </a:xfrm>
          <a:custGeom>
            <a:avLst/>
            <a:gdLst/>
            <a:ahLst/>
            <a:cxnLst/>
            <a:rect l="l" t="t" r="r" b="b"/>
            <a:pathLst>
              <a:path w="6952488" h="0">
                <a:moveTo>
                  <a:pt x="0" y="0"/>
                </a:moveTo>
                <a:lnTo>
                  <a:pt x="6952488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32863" y="914399"/>
            <a:ext cx="2905125" cy="22288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922972" y="3348227"/>
            <a:ext cx="5732145" cy="298208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923213" y="6739178"/>
            <a:ext cx="5732145" cy="303575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04800" y="323849"/>
            <a:ext cx="6952488" cy="0"/>
          </a:xfrm>
          <a:custGeom>
            <a:avLst/>
            <a:gdLst/>
            <a:ahLst/>
            <a:cxnLst/>
            <a:rect l="l" t="t" r="r" b="b"/>
            <a:pathLst>
              <a:path w="6952488" h="0">
                <a:moveTo>
                  <a:pt x="0" y="0"/>
                </a:moveTo>
                <a:lnTo>
                  <a:pt x="6952488" y="0"/>
                </a:lnTo>
              </a:path>
            </a:pathLst>
          </a:custGeom>
          <a:ln w="393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3850" y="342899"/>
            <a:ext cx="0" cy="10008108"/>
          </a:xfrm>
          <a:custGeom>
            <a:avLst/>
            <a:gdLst/>
            <a:ahLst/>
            <a:cxnLst/>
            <a:rect l="l" t="t" r="r" b="b"/>
            <a:pathLst>
              <a:path w="0" h="10008108">
                <a:moveTo>
                  <a:pt x="0" y="0"/>
                </a:moveTo>
                <a:lnTo>
                  <a:pt x="0" y="1000810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7238238" y="342899"/>
            <a:ext cx="0" cy="10008108"/>
          </a:xfrm>
          <a:custGeom>
            <a:avLst/>
            <a:gdLst/>
            <a:ahLst/>
            <a:cxnLst/>
            <a:rect l="l" t="t" r="r" b="b"/>
            <a:pathLst>
              <a:path w="0" h="10008108">
                <a:moveTo>
                  <a:pt x="0" y="0"/>
                </a:moveTo>
                <a:lnTo>
                  <a:pt x="0" y="1000810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04800" y="10370057"/>
            <a:ext cx="6952488" cy="0"/>
          </a:xfrm>
          <a:custGeom>
            <a:avLst/>
            <a:gdLst/>
            <a:ahLst/>
            <a:cxnLst/>
            <a:rect l="l" t="t" r="r" b="b"/>
            <a:pathLst>
              <a:path w="6952488" h="0">
                <a:moveTo>
                  <a:pt x="0" y="0"/>
                </a:moveTo>
                <a:lnTo>
                  <a:pt x="6952488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697351" y="9886695"/>
            <a:ext cx="168910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10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22972" y="914399"/>
            <a:ext cx="5732145" cy="7269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2408935" y="2050414"/>
            <a:ext cx="2762250" cy="25622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922972" y="5839967"/>
            <a:ext cx="5732145" cy="263956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04800" y="323849"/>
            <a:ext cx="6952488" cy="0"/>
          </a:xfrm>
          <a:custGeom>
            <a:avLst/>
            <a:gdLst/>
            <a:ahLst/>
            <a:cxnLst/>
            <a:rect l="l" t="t" r="r" b="b"/>
            <a:pathLst>
              <a:path w="6952488" h="0">
                <a:moveTo>
                  <a:pt x="0" y="0"/>
                </a:moveTo>
                <a:lnTo>
                  <a:pt x="6952488" y="0"/>
                </a:lnTo>
              </a:path>
            </a:pathLst>
          </a:custGeom>
          <a:ln w="393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3850" y="342899"/>
            <a:ext cx="0" cy="10008108"/>
          </a:xfrm>
          <a:custGeom>
            <a:avLst/>
            <a:gdLst/>
            <a:ahLst/>
            <a:cxnLst/>
            <a:rect l="l" t="t" r="r" b="b"/>
            <a:pathLst>
              <a:path w="0" h="10008108">
                <a:moveTo>
                  <a:pt x="0" y="0"/>
                </a:moveTo>
                <a:lnTo>
                  <a:pt x="0" y="1000810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7238238" y="342899"/>
            <a:ext cx="0" cy="10008108"/>
          </a:xfrm>
          <a:custGeom>
            <a:avLst/>
            <a:gdLst/>
            <a:ahLst/>
            <a:cxnLst/>
            <a:rect l="l" t="t" r="r" b="b"/>
            <a:pathLst>
              <a:path w="0" h="10008108">
                <a:moveTo>
                  <a:pt x="0" y="0"/>
                </a:moveTo>
                <a:lnTo>
                  <a:pt x="0" y="1000810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04800" y="10370057"/>
            <a:ext cx="6952488" cy="0"/>
          </a:xfrm>
          <a:custGeom>
            <a:avLst/>
            <a:gdLst/>
            <a:ahLst/>
            <a:cxnLst/>
            <a:rect l="l" t="t" r="r" b="b"/>
            <a:pathLst>
              <a:path w="6952488" h="0">
                <a:moveTo>
                  <a:pt x="0" y="0"/>
                </a:moveTo>
                <a:lnTo>
                  <a:pt x="6952488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901445"/>
            <a:ext cx="6675120" cy="12484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4431030">
              <a:lnSpc>
                <a:spcPct val="100000"/>
              </a:lnSpc>
            </a:pPr>
            <a:r>
              <a:rPr dirty="0" smtClean="0" sz="1400" spc="-10" b="1" u="heavy">
                <a:latin typeface="Times New Roman"/>
                <a:cs typeface="Times New Roman"/>
              </a:rPr>
              <a:t>F</a:t>
            </a:r>
            <a:r>
              <a:rPr dirty="0" smtClean="0" sz="1400" spc="0" b="1" u="heavy">
                <a:latin typeface="Times New Roman"/>
                <a:cs typeface="Times New Roman"/>
              </a:rPr>
              <a:t>unct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ns</a:t>
            </a:r>
            <a:r>
              <a:rPr dirty="0" smtClean="0" sz="1400" spc="-1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nd</a:t>
            </a:r>
            <a:r>
              <a:rPr dirty="0" smtClean="0" sz="1400" spc="-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Th</a:t>
            </a:r>
            <a:r>
              <a:rPr dirty="0" smtClean="0" sz="1400" spc="-15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-1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Grap</a:t>
            </a:r>
            <a:r>
              <a:rPr dirty="0" smtClean="0" sz="1400" spc="-10" b="1" u="heavy">
                <a:latin typeface="Times New Roman"/>
                <a:cs typeface="Times New Roman"/>
              </a:rPr>
              <a:t>h</a:t>
            </a:r>
            <a:r>
              <a:rPr dirty="0" smtClean="0" sz="1400" spc="15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3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2700">
              <a:lnSpc>
                <a:spcPct val="96000"/>
              </a:lnSpc>
            </a:pPr>
            <a:r>
              <a:rPr dirty="0" smtClean="0" sz="1400" b="1">
                <a:latin typeface="Times New Roman"/>
                <a:cs typeface="Times New Roman"/>
              </a:rPr>
              <a:t>The</a:t>
            </a:r>
            <a:r>
              <a:rPr dirty="0" smtClean="0" sz="1400" spc="16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v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lue</a:t>
            </a:r>
            <a:r>
              <a:rPr dirty="0" smtClean="0" sz="1400" spc="16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</a:t>
            </a:r>
            <a:r>
              <a:rPr dirty="0" smtClean="0" sz="1400" spc="16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ne</a:t>
            </a:r>
            <a:r>
              <a:rPr dirty="0" smtClean="0" sz="1400" spc="16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ri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ble</a:t>
            </a:r>
            <a:r>
              <a:rPr dirty="0" smtClean="0" sz="1400" spc="1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q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an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it</a:t>
            </a:r>
            <a:r>
              <a:rPr dirty="0" smtClean="0" sz="1400" spc="5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,</a:t>
            </a:r>
            <a:r>
              <a:rPr dirty="0" smtClean="0" sz="1400" spc="145" b="1">
                <a:latin typeface="Times New Roman"/>
                <a:cs typeface="Times New Roman"/>
              </a:rPr>
              <a:t> </a:t>
            </a:r>
            <a:r>
              <a:rPr dirty="0" smtClean="0" sz="1400" spc="15" b="1">
                <a:latin typeface="Times New Roman"/>
                <a:cs typeface="Times New Roman"/>
              </a:rPr>
              <a:t>w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ch</a:t>
            </a:r>
            <a:r>
              <a:rPr dirty="0" smtClean="0" sz="1400" spc="1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we </a:t>
            </a:r>
            <a:r>
              <a:rPr dirty="0" smtClean="0" sz="1400" spc="-175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ight</a:t>
            </a:r>
            <a:r>
              <a:rPr dirty="0" smtClean="0" sz="1400" spc="16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l </a:t>
            </a:r>
            <a:r>
              <a:rPr dirty="0" smtClean="0" sz="1400" spc="-17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(</a:t>
            </a:r>
            <a:r>
              <a:rPr dirty="0" smtClean="0" sz="1400" spc="-10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),</a:t>
            </a:r>
            <a:r>
              <a:rPr dirty="0" smtClean="0" sz="1400" spc="17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depen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1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16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16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al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1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</a:t>
            </a:r>
            <a:r>
              <a:rPr dirty="0" smtClean="0" sz="1400" spc="0" b="1">
                <a:latin typeface="Times New Roman"/>
                <a:cs typeface="Times New Roman"/>
              </a:rPr>
              <a:t> an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ther</a:t>
            </a:r>
            <a:r>
              <a:rPr dirty="0" smtClean="0" sz="1400" spc="5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ble</a:t>
            </a:r>
            <a:r>
              <a:rPr dirty="0" smtClean="0" sz="1400" spc="5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q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an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it</a:t>
            </a:r>
            <a:r>
              <a:rPr dirty="0" smtClean="0" sz="1400" spc="5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,</a:t>
            </a:r>
            <a:r>
              <a:rPr dirty="0" smtClean="0" sz="1400" spc="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which</a:t>
            </a:r>
            <a:r>
              <a:rPr dirty="0" smtClean="0" sz="1400" spc="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we</a:t>
            </a:r>
            <a:r>
              <a:rPr dirty="0" smtClean="0" sz="1400" spc="55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ight</a:t>
            </a:r>
            <a:r>
              <a:rPr dirty="0" smtClean="0" sz="1400" spc="5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ll</a:t>
            </a:r>
            <a:r>
              <a:rPr dirty="0" smtClean="0" sz="1400" spc="6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(</a:t>
            </a:r>
            <a:r>
              <a:rPr dirty="0" smtClean="0" sz="1400" spc="0" b="1">
                <a:latin typeface="Times New Roman"/>
                <a:cs typeface="Times New Roman"/>
              </a:rPr>
              <a:t>x).</a:t>
            </a:r>
            <a:r>
              <a:rPr dirty="0" smtClean="0" sz="1400" spc="5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Sin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5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5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v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lue</a:t>
            </a:r>
            <a:r>
              <a:rPr dirty="0" smtClean="0" sz="1400" spc="5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</a:t>
            </a:r>
            <a:r>
              <a:rPr dirty="0" smtClean="0" sz="1400" spc="5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(</a:t>
            </a:r>
            <a:r>
              <a:rPr dirty="0" smtClean="0" sz="1400" spc="0" b="1">
                <a:latin typeface="Times New Roman"/>
                <a:cs typeface="Times New Roman"/>
              </a:rPr>
              <a:t>y),</a:t>
            </a:r>
            <a:r>
              <a:rPr dirty="0" smtClean="0" sz="1400" spc="5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is</a:t>
            </a:r>
            <a:r>
              <a:rPr dirty="0" smtClean="0" sz="1400" spc="6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plete</a:t>
            </a:r>
            <a:r>
              <a:rPr dirty="0" smtClean="0" sz="1400" spc="-5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 deter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ined </a:t>
            </a:r>
            <a:r>
              <a:rPr dirty="0" smtClean="0" sz="1400" spc="-5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al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e of (</a:t>
            </a:r>
            <a:r>
              <a:rPr dirty="0" smtClean="0" sz="1400" spc="5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),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we say 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70" b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y</a:t>
            </a:r>
            <a:r>
              <a:rPr dirty="0" smtClean="0" sz="1400" spc="45" b="1" i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s a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func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 of</a:t>
            </a:r>
            <a:r>
              <a:rPr dirty="0" smtClean="0" sz="1400" spc="5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x.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y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bolic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y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say </a:t>
            </a:r>
            <a:r>
              <a:rPr dirty="0" smtClean="0" sz="1400" spc="5" b="1">
                <a:latin typeface="Times New Roman"/>
                <a:cs typeface="Times New Roman"/>
              </a:rPr>
              <a:t>“</a:t>
            </a:r>
            <a:r>
              <a:rPr dirty="0" smtClean="0" sz="1400" spc="0" b="1" i="1">
                <a:latin typeface="Times New Roman"/>
                <a:cs typeface="Times New Roman"/>
              </a:rPr>
              <a:t>y</a:t>
            </a:r>
            <a:r>
              <a:rPr dirty="0" smtClean="0" sz="1400" spc="0" b="1" i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is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func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 of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5" b="1" i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”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is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by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wri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15" b="1">
                <a:latin typeface="Times New Roman"/>
                <a:cs typeface="Times New Roman"/>
              </a:rPr>
              <a:t>: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4335906"/>
            <a:ext cx="6670675" cy="6197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ts val="1610"/>
              </a:lnSpc>
            </a:pPr>
            <a:r>
              <a:rPr dirty="0" smtClean="0" sz="1400" b="1">
                <a:latin typeface="Times New Roman"/>
                <a:cs typeface="Times New Roman"/>
              </a:rPr>
              <a:t>The</a:t>
            </a:r>
            <a:r>
              <a:rPr dirty="0" smtClean="0" sz="1400" spc="5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et</a:t>
            </a:r>
            <a:r>
              <a:rPr dirty="0" smtClean="0" sz="1400" spc="60" b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D</a:t>
            </a:r>
            <a:r>
              <a:rPr dirty="0" smtClean="0" sz="1400" spc="40" b="1" i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</a:t>
            </a:r>
            <a:r>
              <a:rPr dirty="0" smtClean="0" sz="1400" spc="4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ll</a:t>
            </a:r>
            <a:r>
              <a:rPr dirty="0" smtClean="0" sz="1400" spc="5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ible</a:t>
            </a:r>
            <a:r>
              <a:rPr dirty="0" smtClean="0" sz="1400" spc="4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nput</a:t>
            </a:r>
            <a:r>
              <a:rPr dirty="0" smtClean="0" sz="1400" spc="4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al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es</a:t>
            </a:r>
            <a:r>
              <a:rPr dirty="0" smtClean="0" sz="1400" spc="5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6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led</a:t>
            </a:r>
            <a:r>
              <a:rPr dirty="0" smtClean="0" sz="1400" spc="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do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ain</a:t>
            </a:r>
            <a:r>
              <a:rPr dirty="0" smtClean="0" sz="1400" spc="4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5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fun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on.</a:t>
            </a:r>
            <a:r>
              <a:rPr dirty="0" smtClean="0" sz="1400" spc="5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5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</a:t>
            </a:r>
            <a:r>
              <a:rPr dirty="0" smtClean="0" sz="1400" spc="4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v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lu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1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</a:t>
            </a:r>
            <a:r>
              <a:rPr dirty="0" smtClean="0" sz="1400" spc="1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ƒ(</a:t>
            </a:r>
            <a:r>
              <a:rPr dirty="0" smtClean="0" sz="1400" spc="5" b="1" i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)</a:t>
            </a:r>
            <a:r>
              <a:rPr dirty="0" smtClean="0" sz="1400" spc="14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145" b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x</a:t>
            </a:r>
            <a:r>
              <a:rPr dirty="0" smtClean="0" sz="1400" spc="135" b="1" i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v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ri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1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oug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out</a:t>
            </a:r>
            <a:r>
              <a:rPr dirty="0" smtClean="0" sz="1400" spc="140" b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D</a:t>
            </a:r>
            <a:r>
              <a:rPr dirty="0" smtClean="0" sz="1400" spc="135" b="1" i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is</a:t>
            </a:r>
            <a:r>
              <a:rPr dirty="0" smtClean="0" sz="1400" spc="1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led</a:t>
            </a:r>
            <a:r>
              <a:rPr dirty="0" smtClean="0" sz="1400" spc="1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14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an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1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</a:t>
            </a:r>
            <a:r>
              <a:rPr dirty="0" smtClean="0" sz="1400" spc="1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1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funct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on.</a:t>
            </a:r>
            <a:r>
              <a:rPr dirty="0" smtClean="0" sz="1400" spc="13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he</a:t>
            </a:r>
            <a:r>
              <a:rPr dirty="0" smtClean="0" sz="1400" spc="1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ay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not 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clu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e e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ry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le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 in the s</a:t>
            </a:r>
            <a:r>
              <a:rPr dirty="0" smtClean="0" sz="1400" spc="-10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15" b="1" i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548889" y="2520822"/>
            <a:ext cx="2477516" cy="2324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76250" y="2929127"/>
            <a:ext cx="6646545" cy="12293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2264155" y="4947030"/>
            <a:ext cx="3049650" cy="8102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561060" y="5932931"/>
            <a:ext cx="6454521" cy="379476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04800" y="323849"/>
            <a:ext cx="6952488" cy="0"/>
          </a:xfrm>
          <a:custGeom>
            <a:avLst/>
            <a:gdLst/>
            <a:ahLst/>
            <a:cxnLst/>
            <a:rect l="l" t="t" r="r" b="b"/>
            <a:pathLst>
              <a:path w="6952488" h="0">
                <a:moveTo>
                  <a:pt x="0" y="0"/>
                </a:moveTo>
                <a:lnTo>
                  <a:pt x="6952488" y="0"/>
                </a:lnTo>
              </a:path>
            </a:pathLst>
          </a:custGeom>
          <a:ln w="393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23850" y="342899"/>
            <a:ext cx="0" cy="10008108"/>
          </a:xfrm>
          <a:custGeom>
            <a:avLst/>
            <a:gdLst/>
            <a:ahLst/>
            <a:cxnLst/>
            <a:rect l="l" t="t" r="r" b="b"/>
            <a:pathLst>
              <a:path w="0" h="10008108">
                <a:moveTo>
                  <a:pt x="0" y="0"/>
                </a:moveTo>
                <a:lnTo>
                  <a:pt x="0" y="1000810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7238238" y="342899"/>
            <a:ext cx="0" cy="10008108"/>
          </a:xfrm>
          <a:custGeom>
            <a:avLst/>
            <a:gdLst/>
            <a:ahLst/>
            <a:cxnLst/>
            <a:rect l="l" t="t" r="r" b="b"/>
            <a:pathLst>
              <a:path w="0" h="10008108">
                <a:moveTo>
                  <a:pt x="0" y="0"/>
                </a:moveTo>
                <a:lnTo>
                  <a:pt x="0" y="1000810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04800" y="10370057"/>
            <a:ext cx="6952488" cy="0"/>
          </a:xfrm>
          <a:custGeom>
            <a:avLst/>
            <a:gdLst/>
            <a:ahLst/>
            <a:cxnLst/>
            <a:rect l="l" t="t" r="r" b="b"/>
            <a:pathLst>
              <a:path w="6952488" h="0">
                <a:moveTo>
                  <a:pt x="0" y="0"/>
                </a:moveTo>
                <a:lnTo>
                  <a:pt x="6952488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3445890"/>
            <a:ext cx="1878330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25" b="1" u="heavy">
                <a:latin typeface="Times New Roman"/>
                <a:cs typeface="Times New Roman"/>
              </a:rPr>
              <a:t>G</a:t>
            </a:r>
            <a:r>
              <a:rPr dirty="0" smtClean="0" sz="1600" spc="-10" b="1" u="heavy">
                <a:latin typeface="Times New Roman"/>
                <a:cs typeface="Times New Roman"/>
              </a:rPr>
              <a:t>ra</a:t>
            </a:r>
            <a:r>
              <a:rPr dirty="0" smtClean="0" sz="1600" spc="-10" b="1" u="heavy">
                <a:latin typeface="Times New Roman"/>
                <a:cs typeface="Times New Roman"/>
              </a:rPr>
              <a:t>phs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5" b="1" u="heavy">
                <a:latin typeface="Times New Roman"/>
                <a:cs typeface="Times New Roman"/>
              </a:rPr>
              <a:t>o</a:t>
            </a:r>
            <a:r>
              <a:rPr dirty="0" smtClean="0" sz="1600" spc="-10" b="1" u="heavy">
                <a:latin typeface="Times New Roman"/>
                <a:cs typeface="Times New Roman"/>
              </a:rPr>
              <a:t>f</a:t>
            </a:r>
            <a:r>
              <a:rPr dirty="0" smtClean="0" sz="1600" spc="0" b="1" u="heavy">
                <a:latin typeface="Times New Roman"/>
                <a:cs typeface="Times New Roman"/>
              </a:rPr>
              <a:t> </a:t>
            </a:r>
            <a:r>
              <a:rPr dirty="0" smtClean="0" sz="1600" spc="-20" b="1" u="heavy">
                <a:latin typeface="Times New Roman"/>
                <a:cs typeface="Times New Roman"/>
              </a:rPr>
              <a:t>F</a:t>
            </a:r>
            <a:r>
              <a:rPr dirty="0" smtClean="0" sz="1600" spc="-10" b="1" u="heavy">
                <a:latin typeface="Times New Roman"/>
                <a:cs typeface="Times New Roman"/>
              </a:rPr>
              <a:t>un</a:t>
            </a:r>
            <a:r>
              <a:rPr dirty="0" smtClean="0" sz="1600" spc="0" b="1" u="heavy">
                <a:latin typeface="Times New Roman"/>
                <a:cs typeface="Times New Roman"/>
              </a:rPr>
              <a:t>c</a:t>
            </a:r>
            <a:r>
              <a:rPr dirty="0" smtClean="0" sz="1600" spc="-10" b="1" u="heavy">
                <a:latin typeface="Times New Roman"/>
                <a:cs typeface="Times New Roman"/>
              </a:rPr>
              <a:t>t</a:t>
            </a:r>
            <a:r>
              <a:rPr dirty="0" smtClean="0" sz="1600" spc="0" b="1" u="heavy">
                <a:latin typeface="Times New Roman"/>
                <a:cs typeface="Times New Roman"/>
              </a:rPr>
              <a:t>i</a:t>
            </a:r>
            <a:r>
              <a:rPr dirty="0" smtClean="0" sz="1600" spc="-10" b="1" u="heavy">
                <a:latin typeface="Times New Roman"/>
                <a:cs typeface="Times New Roman"/>
              </a:rPr>
              <a:t>o</a:t>
            </a:r>
            <a:r>
              <a:rPr dirty="0" smtClean="0" sz="1600" spc="-10" b="1" u="heavy">
                <a:latin typeface="Times New Roman"/>
                <a:cs typeface="Times New Roman"/>
              </a:rPr>
              <a:t>n</a:t>
            </a:r>
            <a:r>
              <a:rPr dirty="0" smtClean="0" sz="1600" spc="5" b="1" u="heavy">
                <a:latin typeface="Times New Roman"/>
                <a:cs typeface="Times New Roman"/>
              </a:rPr>
              <a:t>s</a:t>
            </a:r>
            <a:r>
              <a:rPr dirty="0" smtClean="0" sz="1600" spc="-10" b="1">
                <a:latin typeface="Times New Roman"/>
                <a:cs typeface="Times New Roman"/>
              </a:rPr>
              <a:t>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200" y="5770752"/>
            <a:ext cx="6669024" cy="0"/>
          </a:xfrm>
          <a:custGeom>
            <a:avLst/>
            <a:gdLst/>
            <a:ahLst/>
            <a:cxnLst/>
            <a:rect l="l" t="t" r="r" b="b"/>
            <a:pathLst>
              <a:path w="6669024" h="0">
                <a:moveTo>
                  <a:pt x="0" y="0"/>
                </a:moveTo>
                <a:lnTo>
                  <a:pt x="6669024" y="0"/>
                </a:lnTo>
              </a:path>
            </a:pathLst>
          </a:custGeom>
          <a:ln w="1650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751636" y="9105900"/>
            <a:ext cx="6057265" cy="0"/>
          </a:xfrm>
          <a:custGeom>
            <a:avLst/>
            <a:gdLst/>
            <a:ahLst/>
            <a:cxnLst/>
            <a:rect l="l" t="t" r="r" b="b"/>
            <a:pathLst>
              <a:path w="6057265" h="0">
                <a:moveTo>
                  <a:pt x="0" y="0"/>
                </a:moveTo>
                <a:lnTo>
                  <a:pt x="6057265" y="0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599440" y="914399"/>
            <a:ext cx="6377305" cy="17854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76250" y="3897502"/>
            <a:ext cx="6646545" cy="184975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770839" y="6131051"/>
            <a:ext cx="6028689" cy="29499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04800" y="323849"/>
            <a:ext cx="6952488" cy="0"/>
          </a:xfrm>
          <a:custGeom>
            <a:avLst/>
            <a:gdLst/>
            <a:ahLst/>
            <a:cxnLst/>
            <a:rect l="l" t="t" r="r" b="b"/>
            <a:pathLst>
              <a:path w="6952488" h="0">
                <a:moveTo>
                  <a:pt x="0" y="0"/>
                </a:moveTo>
                <a:lnTo>
                  <a:pt x="6952488" y="0"/>
                </a:lnTo>
              </a:path>
            </a:pathLst>
          </a:custGeom>
          <a:ln w="393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23850" y="342899"/>
            <a:ext cx="0" cy="10008108"/>
          </a:xfrm>
          <a:custGeom>
            <a:avLst/>
            <a:gdLst/>
            <a:ahLst/>
            <a:cxnLst/>
            <a:rect l="l" t="t" r="r" b="b"/>
            <a:pathLst>
              <a:path w="0" h="10008108">
                <a:moveTo>
                  <a:pt x="0" y="0"/>
                </a:moveTo>
                <a:lnTo>
                  <a:pt x="0" y="1000810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7238238" y="342899"/>
            <a:ext cx="0" cy="10008108"/>
          </a:xfrm>
          <a:custGeom>
            <a:avLst/>
            <a:gdLst/>
            <a:ahLst/>
            <a:cxnLst/>
            <a:rect l="l" t="t" r="r" b="b"/>
            <a:pathLst>
              <a:path w="0" h="10008108">
                <a:moveTo>
                  <a:pt x="0" y="0"/>
                </a:moveTo>
                <a:lnTo>
                  <a:pt x="0" y="1000810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04800" y="10370057"/>
            <a:ext cx="6952488" cy="0"/>
          </a:xfrm>
          <a:custGeom>
            <a:avLst/>
            <a:gdLst/>
            <a:ahLst/>
            <a:cxnLst/>
            <a:rect l="l" t="t" r="r" b="b"/>
            <a:pathLst>
              <a:path w="6952488" h="0">
                <a:moveTo>
                  <a:pt x="0" y="0"/>
                </a:moveTo>
                <a:lnTo>
                  <a:pt x="6952488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3396106"/>
            <a:ext cx="6649211" cy="0"/>
          </a:xfrm>
          <a:custGeom>
            <a:avLst/>
            <a:gdLst/>
            <a:ahLst/>
            <a:cxnLst/>
            <a:rect l="l" t="t" r="r" b="b"/>
            <a:pathLst>
              <a:path w="6649211" h="0">
                <a:moveTo>
                  <a:pt x="0" y="0"/>
                </a:moveTo>
                <a:lnTo>
                  <a:pt x="6649211" y="0"/>
                </a:lnTo>
              </a:path>
            </a:pathLst>
          </a:custGeom>
          <a:ln w="1651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457200" y="6740016"/>
            <a:ext cx="6667500" cy="0"/>
          </a:xfrm>
          <a:custGeom>
            <a:avLst/>
            <a:gdLst/>
            <a:ahLst/>
            <a:cxnLst/>
            <a:rect l="l" t="t" r="r" b="b"/>
            <a:pathLst>
              <a:path w="6667500" h="0">
                <a:moveTo>
                  <a:pt x="0" y="0"/>
                </a:moveTo>
                <a:lnTo>
                  <a:pt x="6667500" y="0"/>
                </a:lnTo>
              </a:path>
            </a:pathLst>
          </a:custGeom>
          <a:ln w="1650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4500" y="7670545"/>
            <a:ext cx="259588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 b="1">
                <a:latin typeface="Times New Roman"/>
                <a:cs typeface="Times New Roman"/>
              </a:rPr>
              <a:t>3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LI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TS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-10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D</a:t>
            </a:r>
            <a:r>
              <a:rPr dirty="0" smtClean="0" sz="1400" spc="-1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-10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TI</a:t>
            </a:r>
            <a:r>
              <a:rPr dirty="0" smtClean="0" sz="1400" spc="-10" b="1" u="heavy">
                <a:latin typeface="Times New Roman"/>
                <a:cs typeface="Times New Roman"/>
              </a:rPr>
              <a:t>N</a:t>
            </a:r>
            <a:r>
              <a:rPr dirty="0" smtClean="0" sz="1400" spc="-10" b="1" u="heavy">
                <a:latin typeface="Times New Roman"/>
                <a:cs typeface="Times New Roman"/>
              </a:rPr>
              <a:t>U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TY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8654033"/>
            <a:ext cx="6674484" cy="6203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ts val="1610"/>
              </a:lnSpc>
            </a:pPr>
            <a:r>
              <a:rPr dirty="0" smtClean="0" sz="1400" b="1">
                <a:latin typeface="Times New Roman"/>
                <a:cs typeface="Times New Roman"/>
              </a:rPr>
              <a:t>It </a:t>
            </a:r>
            <a:r>
              <a:rPr dirty="0" smtClean="0" sz="1400" spc="-15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is </a:t>
            </a:r>
            <a:r>
              <a:rPr dirty="0" smtClean="0" sz="1400" spc="-15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fun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 </a:t>
            </a:r>
            <a:r>
              <a:rPr dirty="0" smtClean="0" sz="1400" spc="-13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 </a:t>
            </a:r>
            <a:r>
              <a:rPr dirty="0" smtClean="0" sz="1400" spc="-13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ind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ng </a:t>
            </a:r>
            <a:r>
              <a:rPr dirty="0" smtClean="0" sz="1400" spc="-15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 </a:t>
            </a:r>
            <a:r>
              <a:rPr dirty="0" smtClean="0" sz="1400" spc="-14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nt </a:t>
            </a:r>
            <a:r>
              <a:rPr dirty="0" smtClean="0" sz="1400" spc="-1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to </a:t>
            </a:r>
            <a:r>
              <a:rPr dirty="0" smtClean="0" sz="1400" spc="-14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 </a:t>
            </a:r>
            <a:r>
              <a:rPr dirty="0" smtClean="0" sz="1400" spc="-15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cu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ve </a:t>
            </a:r>
            <a:r>
              <a:rPr dirty="0" smtClean="0" sz="1400" spc="-15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or </a:t>
            </a:r>
            <a:r>
              <a:rPr dirty="0" smtClean="0" sz="1400" spc="-1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e </a:t>
            </a:r>
            <a:r>
              <a:rPr dirty="0" smtClean="0" sz="1400" spc="-1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v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oc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ty </a:t>
            </a:r>
            <a:r>
              <a:rPr dirty="0" smtClean="0" sz="1400" spc="-14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</a:t>
            </a:r>
            <a:r>
              <a:rPr dirty="0" smtClean="0" sz="1400" spc="-15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an </a:t>
            </a:r>
            <a:r>
              <a:rPr dirty="0" smtClean="0" sz="1400" spc="-15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ob</a:t>
            </a:r>
            <a:r>
              <a:rPr dirty="0" smtClean="0" sz="1400" spc="-15" b="1">
                <a:latin typeface="Times New Roman"/>
                <a:cs typeface="Times New Roman"/>
              </a:rPr>
              <a:t>j</a:t>
            </a:r>
            <a:r>
              <a:rPr dirty="0" smtClean="0" sz="1400" spc="0" b="1">
                <a:latin typeface="Times New Roman"/>
                <a:cs typeface="Times New Roman"/>
              </a:rPr>
              <a:t>ect. </a:t>
            </a:r>
            <a:r>
              <a:rPr dirty="0" smtClean="0" sz="1400" spc="-8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 g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etr</a:t>
            </a:r>
            <a:r>
              <a:rPr dirty="0" smtClean="0" sz="1400" spc="5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c ap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li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si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5" b="1">
                <a:latin typeface="Times New Roman"/>
                <a:cs typeface="Times New Roman"/>
              </a:rPr>
              <a:t>i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ef</a:t>
            </a:r>
            <a:r>
              <a:rPr dirty="0" smtClean="0" sz="1400" spc="5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ne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ng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nt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e leads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to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 i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port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nt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ept 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f the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der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ve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a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funct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76250" y="933449"/>
            <a:ext cx="6605651" cy="241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476250" y="3930395"/>
            <a:ext cx="6645909" cy="27857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04800" y="323849"/>
            <a:ext cx="6952488" cy="0"/>
          </a:xfrm>
          <a:custGeom>
            <a:avLst/>
            <a:gdLst/>
            <a:ahLst/>
            <a:cxnLst/>
            <a:rect l="l" t="t" r="r" b="b"/>
            <a:pathLst>
              <a:path w="6952488" h="0">
                <a:moveTo>
                  <a:pt x="0" y="0"/>
                </a:moveTo>
                <a:lnTo>
                  <a:pt x="6952488" y="0"/>
                </a:lnTo>
              </a:path>
            </a:pathLst>
          </a:custGeom>
          <a:ln w="393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23850" y="342899"/>
            <a:ext cx="0" cy="10008108"/>
          </a:xfrm>
          <a:custGeom>
            <a:avLst/>
            <a:gdLst/>
            <a:ahLst/>
            <a:cxnLst/>
            <a:rect l="l" t="t" r="r" b="b"/>
            <a:pathLst>
              <a:path w="0" h="10008108">
                <a:moveTo>
                  <a:pt x="0" y="0"/>
                </a:moveTo>
                <a:lnTo>
                  <a:pt x="0" y="1000810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7238238" y="342899"/>
            <a:ext cx="0" cy="10008108"/>
          </a:xfrm>
          <a:custGeom>
            <a:avLst/>
            <a:gdLst/>
            <a:ahLst/>
            <a:cxnLst/>
            <a:rect l="l" t="t" r="r" b="b"/>
            <a:pathLst>
              <a:path w="0" h="10008108">
                <a:moveTo>
                  <a:pt x="0" y="0"/>
                </a:moveTo>
                <a:lnTo>
                  <a:pt x="0" y="1000810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04800" y="10370057"/>
            <a:ext cx="6952488" cy="0"/>
          </a:xfrm>
          <a:custGeom>
            <a:avLst/>
            <a:gdLst/>
            <a:ahLst/>
            <a:cxnLst/>
            <a:rect l="l" t="t" r="r" b="b"/>
            <a:pathLst>
              <a:path w="6952488" h="0">
                <a:moveTo>
                  <a:pt x="0" y="0"/>
                </a:moveTo>
                <a:lnTo>
                  <a:pt x="6952488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76250" y="914399"/>
            <a:ext cx="6646545" cy="11188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768667" y="2439923"/>
            <a:ext cx="6042025" cy="29655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732155" y="5521451"/>
            <a:ext cx="6115050" cy="340956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04800" y="323849"/>
            <a:ext cx="6952488" cy="0"/>
          </a:xfrm>
          <a:custGeom>
            <a:avLst/>
            <a:gdLst/>
            <a:ahLst/>
            <a:cxnLst/>
            <a:rect l="l" t="t" r="r" b="b"/>
            <a:pathLst>
              <a:path w="6952488" h="0">
                <a:moveTo>
                  <a:pt x="0" y="0"/>
                </a:moveTo>
                <a:lnTo>
                  <a:pt x="6952488" y="0"/>
                </a:lnTo>
              </a:path>
            </a:pathLst>
          </a:custGeom>
          <a:ln w="393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3850" y="342899"/>
            <a:ext cx="0" cy="10008108"/>
          </a:xfrm>
          <a:custGeom>
            <a:avLst/>
            <a:gdLst/>
            <a:ahLst/>
            <a:cxnLst/>
            <a:rect l="l" t="t" r="r" b="b"/>
            <a:pathLst>
              <a:path w="0" h="10008108">
                <a:moveTo>
                  <a:pt x="0" y="0"/>
                </a:moveTo>
                <a:lnTo>
                  <a:pt x="0" y="1000810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7238238" y="342899"/>
            <a:ext cx="0" cy="10008108"/>
          </a:xfrm>
          <a:custGeom>
            <a:avLst/>
            <a:gdLst/>
            <a:ahLst/>
            <a:cxnLst/>
            <a:rect l="l" t="t" r="r" b="b"/>
            <a:pathLst>
              <a:path w="0" h="10008108">
                <a:moveTo>
                  <a:pt x="0" y="0"/>
                </a:moveTo>
                <a:lnTo>
                  <a:pt x="0" y="1000810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04800" y="10370057"/>
            <a:ext cx="6952488" cy="0"/>
          </a:xfrm>
          <a:custGeom>
            <a:avLst/>
            <a:gdLst/>
            <a:ahLst/>
            <a:cxnLst/>
            <a:rect l="l" t="t" r="r" b="b"/>
            <a:pathLst>
              <a:path w="6952488" h="0">
                <a:moveTo>
                  <a:pt x="0" y="0"/>
                </a:moveTo>
                <a:lnTo>
                  <a:pt x="6952488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76250" y="914399"/>
            <a:ext cx="6646545" cy="45173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23062" y="5547359"/>
            <a:ext cx="6524625" cy="173342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476250" y="7687055"/>
            <a:ext cx="6646545" cy="156146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04800" y="323849"/>
            <a:ext cx="6952488" cy="0"/>
          </a:xfrm>
          <a:custGeom>
            <a:avLst/>
            <a:gdLst/>
            <a:ahLst/>
            <a:cxnLst/>
            <a:rect l="l" t="t" r="r" b="b"/>
            <a:pathLst>
              <a:path w="6952488" h="0">
                <a:moveTo>
                  <a:pt x="0" y="0"/>
                </a:moveTo>
                <a:lnTo>
                  <a:pt x="6952488" y="0"/>
                </a:lnTo>
              </a:path>
            </a:pathLst>
          </a:custGeom>
          <a:ln w="393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3850" y="342899"/>
            <a:ext cx="0" cy="10008108"/>
          </a:xfrm>
          <a:custGeom>
            <a:avLst/>
            <a:gdLst/>
            <a:ahLst/>
            <a:cxnLst/>
            <a:rect l="l" t="t" r="r" b="b"/>
            <a:pathLst>
              <a:path w="0" h="10008108">
                <a:moveTo>
                  <a:pt x="0" y="0"/>
                </a:moveTo>
                <a:lnTo>
                  <a:pt x="0" y="1000810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7238238" y="342899"/>
            <a:ext cx="0" cy="10008108"/>
          </a:xfrm>
          <a:custGeom>
            <a:avLst/>
            <a:gdLst/>
            <a:ahLst/>
            <a:cxnLst/>
            <a:rect l="l" t="t" r="r" b="b"/>
            <a:pathLst>
              <a:path w="0" h="10008108">
                <a:moveTo>
                  <a:pt x="0" y="0"/>
                </a:moveTo>
                <a:lnTo>
                  <a:pt x="0" y="1000810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04800" y="10370057"/>
            <a:ext cx="6952488" cy="0"/>
          </a:xfrm>
          <a:custGeom>
            <a:avLst/>
            <a:gdLst/>
            <a:ahLst/>
            <a:cxnLst/>
            <a:rect l="l" t="t" r="r" b="b"/>
            <a:pathLst>
              <a:path w="6952488" h="0">
                <a:moveTo>
                  <a:pt x="0" y="0"/>
                </a:moveTo>
                <a:lnTo>
                  <a:pt x="6952488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76250" y="914399"/>
            <a:ext cx="2769997" cy="9804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476250" y="2010282"/>
            <a:ext cx="6646545" cy="51504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04800" y="323849"/>
            <a:ext cx="6952488" cy="0"/>
          </a:xfrm>
          <a:custGeom>
            <a:avLst/>
            <a:gdLst/>
            <a:ahLst/>
            <a:cxnLst/>
            <a:rect l="l" t="t" r="r" b="b"/>
            <a:pathLst>
              <a:path w="6952488" h="0">
                <a:moveTo>
                  <a:pt x="0" y="0"/>
                </a:moveTo>
                <a:lnTo>
                  <a:pt x="6952488" y="0"/>
                </a:lnTo>
              </a:path>
            </a:pathLst>
          </a:custGeom>
          <a:ln w="393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23850" y="342899"/>
            <a:ext cx="0" cy="10008108"/>
          </a:xfrm>
          <a:custGeom>
            <a:avLst/>
            <a:gdLst/>
            <a:ahLst/>
            <a:cxnLst/>
            <a:rect l="l" t="t" r="r" b="b"/>
            <a:pathLst>
              <a:path w="0" h="10008108">
                <a:moveTo>
                  <a:pt x="0" y="0"/>
                </a:moveTo>
                <a:lnTo>
                  <a:pt x="0" y="1000810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7238238" y="342899"/>
            <a:ext cx="0" cy="10008108"/>
          </a:xfrm>
          <a:custGeom>
            <a:avLst/>
            <a:gdLst/>
            <a:ahLst/>
            <a:cxnLst/>
            <a:rect l="l" t="t" r="r" b="b"/>
            <a:pathLst>
              <a:path w="0" h="10008108">
                <a:moveTo>
                  <a:pt x="0" y="0"/>
                </a:moveTo>
                <a:lnTo>
                  <a:pt x="0" y="1000810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4800" y="10370057"/>
            <a:ext cx="6952488" cy="0"/>
          </a:xfrm>
          <a:custGeom>
            <a:avLst/>
            <a:gdLst/>
            <a:ahLst/>
            <a:cxnLst/>
            <a:rect l="l" t="t" r="r" b="b"/>
            <a:pathLst>
              <a:path w="6952488" h="0">
                <a:moveTo>
                  <a:pt x="0" y="0"/>
                </a:moveTo>
                <a:lnTo>
                  <a:pt x="6952488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32751" y="914399"/>
            <a:ext cx="6111748" cy="13366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836930" y="2657855"/>
            <a:ext cx="5905881" cy="2336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04800" y="323849"/>
            <a:ext cx="6952488" cy="0"/>
          </a:xfrm>
          <a:custGeom>
            <a:avLst/>
            <a:gdLst/>
            <a:ahLst/>
            <a:cxnLst/>
            <a:rect l="l" t="t" r="r" b="b"/>
            <a:pathLst>
              <a:path w="6952488" h="0">
                <a:moveTo>
                  <a:pt x="0" y="0"/>
                </a:moveTo>
                <a:lnTo>
                  <a:pt x="6952488" y="0"/>
                </a:lnTo>
              </a:path>
            </a:pathLst>
          </a:custGeom>
          <a:ln w="393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23850" y="342899"/>
            <a:ext cx="0" cy="10008108"/>
          </a:xfrm>
          <a:custGeom>
            <a:avLst/>
            <a:gdLst/>
            <a:ahLst/>
            <a:cxnLst/>
            <a:rect l="l" t="t" r="r" b="b"/>
            <a:pathLst>
              <a:path w="0" h="10008108">
                <a:moveTo>
                  <a:pt x="0" y="0"/>
                </a:moveTo>
                <a:lnTo>
                  <a:pt x="0" y="1000810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7238238" y="342899"/>
            <a:ext cx="0" cy="10008108"/>
          </a:xfrm>
          <a:custGeom>
            <a:avLst/>
            <a:gdLst/>
            <a:ahLst/>
            <a:cxnLst/>
            <a:rect l="l" t="t" r="r" b="b"/>
            <a:pathLst>
              <a:path w="0" h="10008108">
                <a:moveTo>
                  <a:pt x="0" y="0"/>
                </a:moveTo>
                <a:lnTo>
                  <a:pt x="0" y="1000810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4800" y="10370057"/>
            <a:ext cx="6952488" cy="0"/>
          </a:xfrm>
          <a:custGeom>
            <a:avLst/>
            <a:gdLst/>
            <a:ahLst/>
            <a:cxnLst/>
            <a:rect l="l" t="t" r="r" b="b"/>
            <a:pathLst>
              <a:path w="6952488" h="0">
                <a:moveTo>
                  <a:pt x="0" y="0"/>
                </a:moveTo>
                <a:lnTo>
                  <a:pt x="6952488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97559" y="914399"/>
            <a:ext cx="5984620" cy="39027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853757" y="5804915"/>
            <a:ext cx="5872099" cy="22769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04800" y="323849"/>
            <a:ext cx="6952488" cy="0"/>
          </a:xfrm>
          <a:custGeom>
            <a:avLst/>
            <a:gdLst/>
            <a:ahLst/>
            <a:cxnLst/>
            <a:rect l="l" t="t" r="r" b="b"/>
            <a:pathLst>
              <a:path w="6952488" h="0">
                <a:moveTo>
                  <a:pt x="0" y="0"/>
                </a:moveTo>
                <a:lnTo>
                  <a:pt x="6952488" y="0"/>
                </a:lnTo>
              </a:path>
            </a:pathLst>
          </a:custGeom>
          <a:ln w="393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23850" y="342899"/>
            <a:ext cx="0" cy="10008108"/>
          </a:xfrm>
          <a:custGeom>
            <a:avLst/>
            <a:gdLst/>
            <a:ahLst/>
            <a:cxnLst/>
            <a:rect l="l" t="t" r="r" b="b"/>
            <a:pathLst>
              <a:path w="0" h="10008108">
                <a:moveTo>
                  <a:pt x="0" y="0"/>
                </a:moveTo>
                <a:lnTo>
                  <a:pt x="0" y="1000810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7238238" y="342899"/>
            <a:ext cx="0" cy="10008108"/>
          </a:xfrm>
          <a:custGeom>
            <a:avLst/>
            <a:gdLst/>
            <a:ahLst/>
            <a:cxnLst/>
            <a:rect l="l" t="t" r="r" b="b"/>
            <a:pathLst>
              <a:path w="0" h="10008108">
                <a:moveTo>
                  <a:pt x="0" y="0"/>
                </a:moveTo>
                <a:lnTo>
                  <a:pt x="0" y="1000810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4800" y="10370057"/>
            <a:ext cx="6952488" cy="0"/>
          </a:xfrm>
          <a:custGeom>
            <a:avLst/>
            <a:gdLst/>
            <a:ahLst/>
            <a:cxnLst/>
            <a:rect l="l" t="t" r="r" b="b"/>
            <a:pathLst>
              <a:path w="6952488" h="0">
                <a:moveTo>
                  <a:pt x="0" y="0"/>
                </a:moveTo>
                <a:lnTo>
                  <a:pt x="6952488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914653"/>
            <a:ext cx="6674484" cy="88391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ts val="1380"/>
              </a:lnSpc>
            </a:pPr>
            <a:r>
              <a:rPr dirty="0" smtClean="0" sz="1200" b="1">
                <a:latin typeface="Times New Roman"/>
                <a:cs typeface="Times New Roman"/>
              </a:rPr>
              <a:t>N</a:t>
            </a:r>
            <a:r>
              <a:rPr dirty="0" smtClean="0" sz="1200" spc="-10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xt</a:t>
            </a:r>
            <a:r>
              <a:rPr dirty="0" smtClean="0" sz="1200" spc="100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hoose</a:t>
            </a:r>
            <a:r>
              <a:rPr dirty="0" smtClean="0" sz="1200" spc="10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10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10" b="1">
                <a:latin typeface="Times New Roman"/>
                <a:cs typeface="Times New Roman"/>
              </a:rPr>
              <a:t>o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di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ate</a:t>
            </a:r>
            <a:r>
              <a:rPr dirty="0" smtClean="0" sz="1200" spc="9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system</a:t>
            </a:r>
            <a:r>
              <a:rPr dirty="0" smtClean="0" sz="1200" spc="9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on</a:t>
            </a:r>
            <a:r>
              <a:rPr dirty="0" smtClean="0" sz="1200" spc="1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</a:t>
            </a:r>
            <a:r>
              <a:rPr dirty="0" smtClean="0" sz="1200" spc="120" b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x</a:t>
            </a:r>
            <a:r>
              <a:rPr dirty="0" smtClean="0" sz="1200" spc="-5" b="1"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latin typeface="Times New Roman"/>
                <a:cs typeface="Times New Roman"/>
              </a:rPr>
              <a:t>axis</a:t>
            </a:r>
            <a:r>
              <a:rPr dirty="0" smtClean="0" sz="1200" spc="12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and</a:t>
            </a:r>
            <a:r>
              <a:rPr dirty="0" smtClean="0" sz="1200" spc="1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one</a:t>
            </a:r>
            <a:r>
              <a:rPr dirty="0" smtClean="0" sz="1200" spc="100" b="1">
                <a:latin typeface="Times New Roman"/>
                <a:cs typeface="Times New Roman"/>
              </a:rPr>
              <a:t> </a:t>
            </a:r>
            <a:r>
              <a:rPr dirty="0" smtClean="0" sz="1200" spc="-15" b="1">
                <a:latin typeface="Times New Roman"/>
                <a:cs typeface="Times New Roman"/>
              </a:rPr>
              <a:t>o</a:t>
            </a:r>
            <a:r>
              <a:rPr dirty="0" smtClean="0" sz="1200" spc="0" b="1">
                <a:latin typeface="Times New Roman"/>
                <a:cs typeface="Times New Roman"/>
              </a:rPr>
              <a:t>n</a:t>
            </a:r>
            <a:r>
              <a:rPr dirty="0" smtClean="0" sz="1200" spc="1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</a:t>
            </a:r>
            <a:r>
              <a:rPr dirty="0" smtClean="0" sz="1200" spc="114" b="1">
                <a:latin typeface="Times New Roman"/>
                <a:cs typeface="Times New Roman"/>
              </a:rPr>
              <a:t> </a:t>
            </a:r>
            <a:r>
              <a:rPr dirty="0" smtClean="0" sz="1200" spc="-5" b="1" i="1">
                <a:latin typeface="Times New Roman"/>
                <a:cs typeface="Times New Roman"/>
              </a:rPr>
              <a:t>y</a:t>
            </a:r>
            <a:r>
              <a:rPr dirty="0" smtClean="0" sz="1200" spc="-5" b="1"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latin typeface="Times New Roman"/>
                <a:cs typeface="Times New Roman"/>
              </a:rPr>
              <a:t>axis.</a:t>
            </a:r>
            <a:r>
              <a:rPr dirty="0" smtClean="0" sz="1200" spc="1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</a:t>
            </a:r>
            <a:r>
              <a:rPr dirty="0" smtClean="0" sz="1200" spc="10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igin</a:t>
            </a:r>
            <a:r>
              <a:rPr dirty="0" smtClean="0" sz="1200" spc="95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or</a:t>
            </a:r>
            <a:r>
              <a:rPr dirty="0" smtClean="0" sz="1200" spc="10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both</a:t>
            </a:r>
            <a:r>
              <a:rPr dirty="0" smtClean="0" sz="1200" spc="10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-15" b="1">
                <a:latin typeface="Times New Roman"/>
                <a:cs typeface="Times New Roman"/>
              </a:rPr>
              <a:t>o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di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ate</a:t>
            </a:r>
            <a:r>
              <a:rPr dirty="0" smtClean="0" sz="1200" spc="0" b="1">
                <a:latin typeface="Times New Roman"/>
                <a:cs typeface="Times New Roman"/>
              </a:rPr>
              <a:t> syste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s</a:t>
            </a:r>
            <a:r>
              <a:rPr dirty="0" smtClean="0" sz="1200" spc="9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is</a:t>
            </a:r>
            <a:r>
              <a:rPr dirty="0" smtClean="0" sz="1200" spc="9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taken</a:t>
            </a:r>
            <a:r>
              <a:rPr dirty="0" smtClean="0" sz="1200" spc="9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to</a:t>
            </a:r>
            <a:r>
              <a:rPr dirty="0" smtClean="0" sz="1200" spc="9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be</a:t>
            </a:r>
            <a:r>
              <a:rPr dirty="0" smtClean="0" sz="1200" spc="90" b="1">
                <a:latin typeface="Times New Roman"/>
                <a:cs typeface="Times New Roman"/>
              </a:rPr>
              <a:t> </a:t>
            </a:r>
            <a:r>
              <a:rPr dirty="0" smtClean="0" sz="1200" spc="-20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he</a:t>
            </a:r>
            <a:r>
              <a:rPr dirty="0" smtClean="0" sz="1200" spc="9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poi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t</a:t>
            </a:r>
            <a:r>
              <a:rPr dirty="0" smtClean="0" sz="1200" spc="110" b="1">
                <a:latin typeface="Times New Roman"/>
                <a:cs typeface="Times New Roman"/>
              </a:rPr>
              <a:t> </a:t>
            </a:r>
            <a:r>
              <a:rPr dirty="0" smtClean="0" sz="1200" spc="-5" b="1" i="1">
                <a:latin typeface="Times New Roman"/>
                <a:cs typeface="Times New Roman"/>
              </a:rPr>
              <a:t>O</a:t>
            </a:r>
            <a:r>
              <a:rPr dirty="0" smtClean="0" sz="1200" spc="0" b="1">
                <a:latin typeface="Times New Roman"/>
                <a:cs typeface="Times New Roman"/>
              </a:rPr>
              <a:t>,</a:t>
            </a:r>
            <a:r>
              <a:rPr dirty="0" smtClean="0" sz="1200" spc="8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whe</a:t>
            </a:r>
            <a:r>
              <a:rPr dirty="0" smtClean="0" sz="1200" spc="-10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9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</a:t>
            </a:r>
            <a:r>
              <a:rPr dirty="0" smtClean="0" sz="1200" spc="9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ax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</a:t>
            </a:r>
            <a:r>
              <a:rPr dirty="0" smtClean="0" sz="1200" spc="9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t</a:t>
            </a:r>
            <a:r>
              <a:rPr dirty="0" smtClean="0" sz="1200" spc="-10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s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t.</a:t>
            </a:r>
            <a:r>
              <a:rPr dirty="0" smtClean="0" sz="1200" spc="9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</a:t>
            </a:r>
            <a:r>
              <a:rPr dirty="0" smtClean="0" sz="1200" spc="100" b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x</a:t>
            </a:r>
            <a:r>
              <a:rPr dirty="0" smtClean="0" sz="1200" spc="-5" b="1"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10" b="1">
                <a:latin typeface="Times New Roman"/>
                <a:cs typeface="Times New Roman"/>
              </a:rPr>
              <a:t>x</a:t>
            </a:r>
            <a:r>
              <a:rPr dirty="0" smtClean="0" sz="1200" spc="0" b="1">
                <a:latin typeface="Times New Roman"/>
                <a:cs typeface="Times New Roman"/>
              </a:rPr>
              <a:t>is</a:t>
            </a:r>
            <a:r>
              <a:rPr dirty="0" smtClean="0" sz="1200" spc="9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is</a:t>
            </a:r>
            <a:r>
              <a:rPr dirty="0" smtClean="0" sz="1200" spc="8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dir</a:t>
            </a:r>
            <a:r>
              <a:rPr dirty="0" smtClean="0" sz="1200" spc="-10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t</a:t>
            </a:r>
            <a:r>
              <a:rPr dirty="0" smtClean="0" sz="1200" spc="-10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d</a:t>
            </a:r>
            <a:r>
              <a:rPr dirty="0" smtClean="0" sz="1200" spc="95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om</a:t>
            </a:r>
            <a:r>
              <a:rPr dirty="0" smtClean="0" sz="1200" spc="7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left</a:t>
            </a:r>
            <a:r>
              <a:rPr dirty="0" smtClean="0" sz="1200" spc="9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to</a:t>
            </a:r>
            <a:r>
              <a:rPr dirty="0" smtClean="0" sz="1200" spc="90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ig</a:t>
            </a:r>
            <a:r>
              <a:rPr dirty="0" smtClean="0" sz="1200" spc="5" b="1">
                <a:latin typeface="Times New Roman"/>
                <a:cs typeface="Times New Roman"/>
              </a:rPr>
              <a:t>h</a:t>
            </a:r>
            <a:r>
              <a:rPr dirty="0" smtClean="0" sz="1200" spc="0" b="1">
                <a:latin typeface="Times New Roman"/>
                <a:cs typeface="Times New Roman"/>
              </a:rPr>
              <a:t>t,</a:t>
            </a:r>
            <a:r>
              <a:rPr dirty="0" smtClean="0" sz="1200" spc="0" b="1">
                <a:latin typeface="Times New Roman"/>
                <a:cs typeface="Times New Roman"/>
              </a:rPr>
              <a:t> the</a:t>
            </a:r>
            <a:r>
              <a:rPr dirty="0" smtClean="0" sz="1200" spc="100" b="1">
                <a:latin typeface="Times New Roman"/>
                <a:cs typeface="Times New Roman"/>
              </a:rPr>
              <a:t> </a:t>
            </a:r>
            <a:r>
              <a:rPr dirty="0" smtClean="0" sz="1200" spc="-5" b="1" i="1">
                <a:latin typeface="Times New Roman"/>
                <a:cs typeface="Times New Roman"/>
              </a:rPr>
              <a:t>y</a:t>
            </a:r>
            <a:r>
              <a:rPr dirty="0" smtClean="0" sz="1200" spc="-5" b="1"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latin typeface="Times New Roman"/>
                <a:cs typeface="Times New Roman"/>
              </a:rPr>
              <a:t>axis</a:t>
            </a:r>
            <a:r>
              <a:rPr dirty="0" smtClean="0" sz="1200" spc="110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10" b="1">
                <a:latin typeface="Times New Roman"/>
                <a:cs typeface="Times New Roman"/>
              </a:rPr>
              <a:t>o</a:t>
            </a:r>
            <a:r>
              <a:rPr dirty="0" smtClean="0" sz="1200" spc="0" b="1">
                <a:latin typeface="Times New Roman"/>
                <a:cs typeface="Times New Roman"/>
              </a:rPr>
              <a:t>m</a:t>
            </a:r>
            <a:r>
              <a:rPr dirty="0" smtClean="0" sz="1200" spc="9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bot</a:t>
            </a:r>
            <a:r>
              <a:rPr dirty="0" smtClean="0" sz="1200" spc="-10" b="1">
                <a:latin typeface="Times New Roman"/>
                <a:cs typeface="Times New Roman"/>
              </a:rPr>
              <a:t>t</a:t>
            </a:r>
            <a:r>
              <a:rPr dirty="0" smtClean="0" sz="1200" spc="10" b="1">
                <a:latin typeface="Times New Roman"/>
                <a:cs typeface="Times New Roman"/>
              </a:rPr>
              <a:t>o</a:t>
            </a:r>
            <a:r>
              <a:rPr dirty="0" smtClean="0" sz="1200" spc="0" b="1">
                <a:latin typeface="Times New Roman"/>
                <a:cs typeface="Times New Roman"/>
              </a:rPr>
              <a:t>m</a:t>
            </a:r>
            <a:r>
              <a:rPr dirty="0" smtClean="0" sz="1200" spc="10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to</a:t>
            </a:r>
            <a:r>
              <a:rPr dirty="0" smtClean="0" sz="1200" spc="10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top.</a:t>
            </a:r>
            <a:r>
              <a:rPr dirty="0" smtClean="0" sz="1200" spc="10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Consi</a:t>
            </a:r>
            <a:r>
              <a:rPr dirty="0" smtClean="0" sz="1200" spc="5" b="1">
                <a:latin typeface="Times New Roman"/>
                <a:cs typeface="Times New Roman"/>
              </a:rPr>
              <a:t>d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r</a:t>
            </a:r>
            <a:r>
              <a:rPr dirty="0" smtClean="0" sz="1200" spc="10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any</a:t>
            </a:r>
            <a:r>
              <a:rPr dirty="0" smtClean="0" sz="1200" spc="105" b="1">
                <a:latin typeface="Times New Roman"/>
                <a:cs typeface="Times New Roman"/>
              </a:rPr>
              <a:t> </a:t>
            </a:r>
            <a:r>
              <a:rPr dirty="0" smtClean="0" sz="1200" spc="-10" b="1">
                <a:latin typeface="Times New Roman"/>
                <a:cs typeface="Times New Roman"/>
              </a:rPr>
              <a:t>p</a:t>
            </a:r>
            <a:r>
              <a:rPr dirty="0" smtClean="0" sz="1200" spc="0" b="1">
                <a:latin typeface="Times New Roman"/>
                <a:cs typeface="Times New Roman"/>
              </a:rPr>
              <a:t>oi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t</a:t>
            </a:r>
            <a:r>
              <a:rPr dirty="0" smtClean="0" sz="1200" spc="125" b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P</a:t>
            </a:r>
            <a:r>
              <a:rPr dirty="0" smtClean="0" sz="1200" spc="105" b="1" i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in</a:t>
            </a:r>
            <a:r>
              <a:rPr dirty="0" smtClean="0" sz="1200" spc="1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</a:t>
            </a:r>
            <a:r>
              <a:rPr dirty="0" smtClean="0" sz="1200" spc="10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pl</a:t>
            </a:r>
            <a:r>
              <a:rPr dirty="0" smtClean="0" sz="1200" spc="-10" b="1">
                <a:latin typeface="Times New Roman"/>
                <a:cs typeface="Times New Roman"/>
              </a:rPr>
              <a:t>a</a:t>
            </a:r>
            <a:r>
              <a:rPr dirty="0" smtClean="0" sz="1200" spc="0" b="1">
                <a:latin typeface="Times New Roman"/>
                <a:cs typeface="Times New Roman"/>
              </a:rPr>
              <a:t>n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.</a:t>
            </a:r>
            <a:r>
              <a:rPr dirty="0" smtClean="0" sz="1200" spc="10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</a:t>
            </a:r>
            <a:r>
              <a:rPr dirty="0" smtClean="0" sz="1200" spc="-15" b="1">
                <a:latin typeface="Times New Roman"/>
                <a:cs typeface="Times New Roman"/>
              </a:rPr>
              <a:t>a</a:t>
            </a:r>
            <a:r>
              <a:rPr dirty="0" smtClean="0" sz="1200" spc="0" b="1">
                <a:latin typeface="Times New Roman"/>
                <a:cs typeface="Times New Roman"/>
              </a:rPr>
              <a:t>ke</a:t>
            </a:r>
            <a:r>
              <a:rPr dirty="0" smtClean="0" sz="1200" spc="10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</a:t>
            </a:r>
            <a:r>
              <a:rPr dirty="0" smtClean="0" sz="1200" spc="10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v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t</a:t>
            </a:r>
            <a:r>
              <a:rPr dirty="0" smtClean="0" sz="1200" spc="5" b="1">
                <a:latin typeface="Times New Roman"/>
                <a:cs typeface="Times New Roman"/>
              </a:rPr>
              <a:t>i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al</a:t>
            </a:r>
            <a:r>
              <a:rPr dirty="0" smtClean="0" sz="1200" spc="10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line</a:t>
            </a:r>
            <a:r>
              <a:rPr dirty="0" smtClean="0" sz="1200" spc="10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ough</a:t>
            </a:r>
            <a:r>
              <a:rPr dirty="0" smtClean="0" sz="1200" spc="1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</a:t>
            </a:r>
            <a:r>
              <a:rPr dirty="0" smtClean="0" sz="1200" spc="0" b="1">
                <a:latin typeface="Times New Roman"/>
                <a:cs typeface="Times New Roman"/>
              </a:rPr>
              <a:t> poi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t</a:t>
            </a:r>
            <a:r>
              <a:rPr dirty="0" smtClean="0" sz="1200" spc="120" b="1">
                <a:latin typeface="Times New Roman"/>
                <a:cs typeface="Times New Roman"/>
              </a:rPr>
              <a:t> </a:t>
            </a:r>
            <a:r>
              <a:rPr dirty="0" smtClean="0" sz="1200" spc="-5" b="1" i="1">
                <a:latin typeface="Times New Roman"/>
                <a:cs typeface="Times New Roman"/>
              </a:rPr>
              <a:t>P</a:t>
            </a:r>
            <a:r>
              <a:rPr dirty="0" smtClean="0" sz="1200" spc="0" b="1">
                <a:latin typeface="Times New Roman"/>
                <a:cs typeface="Times New Roman"/>
              </a:rPr>
              <a:t>,</a:t>
            </a:r>
            <a:r>
              <a:rPr dirty="0" smtClean="0" sz="1200" spc="114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and</a:t>
            </a:r>
            <a:r>
              <a:rPr dirty="0" smtClean="0" sz="1200" spc="12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let</a:t>
            </a:r>
            <a:r>
              <a:rPr dirty="0" smtClean="0" sz="1200" spc="1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be</a:t>
            </a:r>
            <a:r>
              <a:rPr dirty="0" smtClean="0" sz="1200" spc="1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</a:t>
            </a:r>
            <a:r>
              <a:rPr dirty="0" smtClean="0" sz="1200" spc="13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oo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di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ate</a:t>
            </a:r>
            <a:r>
              <a:rPr dirty="0" smtClean="0" sz="1200" spc="1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of</a:t>
            </a:r>
            <a:r>
              <a:rPr dirty="0" smtClean="0" sz="1200" spc="12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</a:t>
            </a:r>
            <a:r>
              <a:rPr dirty="0" smtClean="0" sz="1200" spc="114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poi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t</a:t>
            </a:r>
            <a:r>
              <a:rPr dirty="0" smtClean="0" sz="1200" spc="125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w</a:t>
            </a:r>
            <a:r>
              <a:rPr dirty="0" smtClean="0" sz="1200" spc="0" b="1">
                <a:latin typeface="Times New Roman"/>
                <a:cs typeface="Times New Roman"/>
              </a:rPr>
              <a:t>h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1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</a:t>
            </a:r>
            <a:r>
              <a:rPr dirty="0" smtClean="0" sz="1200" spc="12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line</a:t>
            </a:r>
            <a:r>
              <a:rPr dirty="0" smtClean="0" sz="1200" spc="1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t</a:t>
            </a:r>
            <a:r>
              <a:rPr dirty="0" smtClean="0" sz="1200" spc="-10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s</a:t>
            </a:r>
            <a:r>
              <a:rPr dirty="0" smtClean="0" sz="1200" spc="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ts</a:t>
            </a:r>
            <a:r>
              <a:rPr dirty="0" smtClean="0" sz="1200" spc="114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 </a:t>
            </a:r>
            <a:r>
              <a:rPr dirty="0" smtClean="0" sz="1200" spc="-130" b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x</a:t>
            </a:r>
            <a:r>
              <a:rPr dirty="0" smtClean="0" sz="1200" spc="-5" b="1"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latin typeface="Times New Roman"/>
                <a:cs typeface="Times New Roman"/>
              </a:rPr>
              <a:t>axis.</a:t>
            </a:r>
            <a:r>
              <a:rPr dirty="0" smtClean="0" sz="1200" spc="12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</a:t>
            </a:r>
            <a:r>
              <a:rPr dirty="0" smtClean="0" sz="1200" spc="1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n</a:t>
            </a:r>
            <a:r>
              <a:rPr dirty="0" smtClean="0" sz="1200" spc="15" b="1">
                <a:latin typeface="Times New Roman"/>
                <a:cs typeface="Times New Roman"/>
              </a:rPr>
              <a:t>u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b</a:t>
            </a:r>
            <a:r>
              <a:rPr dirty="0" smtClean="0" sz="1200" spc="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r</a:t>
            </a:r>
            <a:r>
              <a:rPr dirty="0" smtClean="0" sz="1200" spc="125" b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b</a:t>
            </a:r>
            <a:r>
              <a:rPr dirty="0" smtClean="0" sz="1200" spc="130" b="1" i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is</a:t>
            </a:r>
            <a:r>
              <a:rPr dirty="0" smtClean="0" sz="1200" spc="0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all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d the </a:t>
            </a:r>
            <a:r>
              <a:rPr dirty="0" smtClean="0" sz="1200" spc="0" b="1" i="1">
                <a:latin typeface="Times New Roman"/>
                <a:cs typeface="Times New Roman"/>
              </a:rPr>
              <a:t>y</a:t>
            </a:r>
            <a:r>
              <a:rPr dirty="0" smtClean="0" sz="1200" spc="-5" b="1" i="1">
                <a:latin typeface="Times New Roman"/>
                <a:cs typeface="Times New Roman"/>
              </a:rPr>
              <a:t> </a:t>
            </a:r>
            <a:r>
              <a:rPr dirty="0" smtClean="0" sz="1200" spc="-5" b="1" i="1">
                <a:latin typeface="Times New Roman"/>
                <a:cs typeface="Times New Roman"/>
              </a:rPr>
              <a:t>c</a:t>
            </a:r>
            <a:r>
              <a:rPr dirty="0" smtClean="0" sz="1200" spc="0" b="1" i="1">
                <a:latin typeface="Times New Roman"/>
                <a:cs typeface="Times New Roman"/>
              </a:rPr>
              <a:t>oordinate</a:t>
            </a:r>
            <a:r>
              <a:rPr dirty="0" smtClean="0" sz="1200" spc="-5" b="1" i="1">
                <a:latin typeface="Times New Roman"/>
                <a:cs typeface="Times New Roman"/>
              </a:rPr>
              <a:t> </a:t>
            </a:r>
            <a:r>
              <a:rPr dirty="0" smtClean="0" sz="1200" spc="10" b="1">
                <a:latin typeface="Times New Roman"/>
                <a:cs typeface="Times New Roman"/>
              </a:rPr>
              <a:t>o</a:t>
            </a:r>
            <a:r>
              <a:rPr dirty="0" smtClean="0" sz="1200" spc="0" b="1">
                <a:latin typeface="Times New Roman"/>
                <a:cs typeface="Times New Roman"/>
              </a:rPr>
              <a:t>f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-5" b="1" i="1">
                <a:latin typeface="Times New Roman"/>
                <a:cs typeface="Times New Roman"/>
              </a:rPr>
              <a:t>P</a:t>
            </a:r>
            <a:r>
              <a:rPr dirty="0" smtClean="0" sz="1200" spc="0" b="1">
                <a:latin typeface="Times New Roman"/>
                <a:cs typeface="Times New Roman"/>
              </a:rPr>
              <a:t>. Ev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y poi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t has a</a:t>
            </a:r>
            <a:r>
              <a:rPr dirty="0" smtClean="0" sz="1200" spc="-10" b="1">
                <a:latin typeface="Times New Roman"/>
                <a:cs typeface="Times New Roman"/>
              </a:rPr>
              <a:t> </a:t>
            </a:r>
            <a:r>
              <a:rPr dirty="0" smtClean="0" sz="1200" spc="-10" b="1">
                <a:latin typeface="Times New Roman"/>
                <a:cs typeface="Times New Roman"/>
              </a:rPr>
              <a:t>u</a:t>
            </a:r>
            <a:r>
              <a:rPr dirty="0" smtClean="0" sz="1200" spc="0" b="1">
                <a:latin typeface="Times New Roman"/>
                <a:cs typeface="Times New Roman"/>
              </a:rPr>
              <a:t>ni</a:t>
            </a:r>
            <a:r>
              <a:rPr dirty="0" smtClean="0" sz="1200" spc="5" b="1">
                <a:latin typeface="Times New Roman"/>
                <a:cs typeface="Times New Roman"/>
              </a:rPr>
              <a:t>q</a:t>
            </a:r>
            <a:r>
              <a:rPr dirty="0" smtClean="0" sz="1200" spc="0" b="1">
                <a:latin typeface="Times New Roman"/>
                <a:cs typeface="Times New Roman"/>
              </a:rPr>
              <a:t>ue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p</a:t>
            </a:r>
            <a:r>
              <a:rPr dirty="0" smtClean="0" sz="1200" spc="-15" b="1">
                <a:latin typeface="Times New Roman"/>
                <a:cs typeface="Times New Roman"/>
              </a:rPr>
              <a:t>a</a:t>
            </a:r>
            <a:r>
              <a:rPr dirty="0" smtClean="0" sz="1200" spc="0" b="1">
                <a:latin typeface="Times New Roman"/>
                <a:cs typeface="Times New Roman"/>
              </a:rPr>
              <a:t>ir </a:t>
            </a:r>
            <a:r>
              <a:rPr dirty="0" smtClean="0" sz="1200" spc="5" b="1">
                <a:latin typeface="Times New Roman"/>
                <a:cs typeface="Times New Roman"/>
              </a:rPr>
              <a:t>(</a:t>
            </a:r>
            <a:r>
              <a:rPr dirty="0" smtClean="0" sz="1200" spc="0" b="1" i="1">
                <a:latin typeface="Times New Roman"/>
                <a:cs typeface="Times New Roman"/>
              </a:rPr>
              <a:t>a, b</a:t>
            </a:r>
            <a:r>
              <a:rPr dirty="0" smtClean="0" sz="1200" spc="0" b="1">
                <a:latin typeface="Times New Roman"/>
                <a:cs typeface="Times New Roman"/>
              </a:rPr>
              <a:t>) of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oo</a:t>
            </a:r>
            <a:r>
              <a:rPr dirty="0" smtClean="0" sz="1200" spc="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di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at</a:t>
            </a:r>
            <a:r>
              <a:rPr dirty="0" smtClean="0" sz="1200" spc="-10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 asso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iat</a:t>
            </a:r>
            <a:r>
              <a:rPr dirty="0" smtClean="0" sz="1200" spc="-10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d </a:t>
            </a:r>
            <a:r>
              <a:rPr dirty="0" smtClean="0" sz="1200" spc="5" b="1">
                <a:latin typeface="Times New Roman"/>
                <a:cs typeface="Times New Roman"/>
              </a:rPr>
              <a:t>w</a:t>
            </a:r>
            <a:r>
              <a:rPr dirty="0" smtClean="0" sz="1200" spc="0" b="1">
                <a:latin typeface="Times New Roman"/>
                <a:cs typeface="Times New Roman"/>
              </a:rPr>
              <a:t>ith</a:t>
            </a:r>
            <a:r>
              <a:rPr dirty="0" smtClean="0" sz="1200" spc="-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it.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99122" y="2535935"/>
            <a:ext cx="6381369" cy="46388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04800" y="323849"/>
            <a:ext cx="6952488" cy="0"/>
          </a:xfrm>
          <a:custGeom>
            <a:avLst/>
            <a:gdLst/>
            <a:ahLst/>
            <a:cxnLst/>
            <a:rect l="l" t="t" r="r" b="b"/>
            <a:pathLst>
              <a:path w="6952488" h="0">
                <a:moveTo>
                  <a:pt x="0" y="0"/>
                </a:moveTo>
                <a:lnTo>
                  <a:pt x="6952488" y="0"/>
                </a:lnTo>
              </a:path>
            </a:pathLst>
          </a:custGeom>
          <a:ln w="393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23850" y="342899"/>
            <a:ext cx="0" cy="10008108"/>
          </a:xfrm>
          <a:custGeom>
            <a:avLst/>
            <a:gdLst/>
            <a:ahLst/>
            <a:cxnLst/>
            <a:rect l="l" t="t" r="r" b="b"/>
            <a:pathLst>
              <a:path w="0" h="10008108">
                <a:moveTo>
                  <a:pt x="0" y="0"/>
                </a:moveTo>
                <a:lnTo>
                  <a:pt x="0" y="1000810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7238238" y="342899"/>
            <a:ext cx="0" cy="10008108"/>
          </a:xfrm>
          <a:custGeom>
            <a:avLst/>
            <a:gdLst/>
            <a:ahLst/>
            <a:cxnLst/>
            <a:rect l="l" t="t" r="r" b="b"/>
            <a:pathLst>
              <a:path w="0" h="10008108">
                <a:moveTo>
                  <a:pt x="0" y="0"/>
                </a:moveTo>
                <a:lnTo>
                  <a:pt x="0" y="1000810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4800" y="10370057"/>
            <a:ext cx="6952488" cy="0"/>
          </a:xfrm>
          <a:custGeom>
            <a:avLst/>
            <a:gdLst/>
            <a:ahLst/>
            <a:cxnLst/>
            <a:rect l="l" t="t" r="r" b="b"/>
            <a:pathLst>
              <a:path w="6952488" h="0">
                <a:moveTo>
                  <a:pt x="0" y="0"/>
                </a:moveTo>
                <a:lnTo>
                  <a:pt x="6952488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13626" y="914399"/>
            <a:ext cx="6551930" cy="37176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542162" y="5492622"/>
            <a:ext cx="6493129" cy="23958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04800" y="323849"/>
            <a:ext cx="6952488" cy="0"/>
          </a:xfrm>
          <a:custGeom>
            <a:avLst/>
            <a:gdLst/>
            <a:ahLst/>
            <a:cxnLst/>
            <a:rect l="l" t="t" r="r" b="b"/>
            <a:pathLst>
              <a:path w="6952488" h="0">
                <a:moveTo>
                  <a:pt x="0" y="0"/>
                </a:moveTo>
                <a:lnTo>
                  <a:pt x="6952488" y="0"/>
                </a:lnTo>
              </a:path>
            </a:pathLst>
          </a:custGeom>
          <a:ln w="393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23850" y="342899"/>
            <a:ext cx="0" cy="10008108"/>
          </a:xfrm>
          <a:custGeom>
            <a:avLst/>
            <a:gdLst/>
            <a:ahLst/>
            <a:cxnLst/>
            <a:rect l="l" t="t" r="r" b="b"/>
            <a:pathLst>
              <a:path w="0" h="10008108">
                <a:moveTo>
                  <a:pt x="0" y="0"/>
                </a:moveTo>
                <a:lnTo>
                  <a:pt x="0" y="1000810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7238238" y="342899"/>
            <a:ext cx="0" cy="10008108"/>
          </a:xfrm>
          <a:custGeom>
            <a:avLst/>
            <a:gdLst/>
            <a:ahLst/>
            <a:cxnLst/>
            <a:rect l="l" t="t" r="r" b="b"/>
            <a:pathLst>
              <a:path w="0" h="10008108">
                <a:moveTo>
                  <a:pt x="0" y="0"/>
                </a:moveTo>
                <a:lnTo>
                  <a:pt x="0" y="1000810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4800" y="10370057"/>
            <a:ext cx="6952488" cy="0"/>
          </a:xfrm>
          <a:custGeom>
            <a:avLst/>
            <a:gdLst/>
            <a:ahLst/>
            <a:cxnLst/>
            <a:rect l="l" t="t" r="r" b="b"/>
            <a:pathLst>
              <a:path w="6952488" h="0">
                <a:moveTo>
                  <a:pt x="0" y="0"/>
                </a:moveTo>
                <a:lnTo>
                  <a:pt x="6952488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56526" y="914399"/>
            <a:ext cx="6260465" cy="55980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806450" y="6969505"/>
            <a:ext cx="5967095" cy="197980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04800" y="323849"/>
            <a:ext cx="6952488" cy="0"/>
          </a:xfrm>
          <a:custGeom>
            <a:avLst/>
            <a:gdLst/>
            <a:ahLst/>
            <a:cxnLst/>
            <a:rect l="l" t="t" r="r" b="b"/>
            <a:pathLst>
              <a:path w="6952488" h="0">
                <a:moveTo>
                  <a:pt x="0" y="0"/>
                </a:moveTo>
                <a:lnTo>
                  <a:pt x="6952488" y="0"/>
                </a:lnTo>
              </a:path>
            </a:pathLst>
          </a:custGeom>
          <a:ln w="393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23850" y="342899"/>
            <a:ext cx="0" cy="10008108"/>
          </a:xfrm>
          <a:custGeom>
            <a:avLst/>
            <a:gdLst/>
            <a:ahLst/>
            <a:cxnLst/>
            <a:rect l="l" t="t" r="r" b="b"/>
            <a:pathLst>
              <a:path w="0" h="10008108">
                <a:moveTo>
                  <a:pt x="0" y="0"/>
                </a:moveTo>
                <a:lnTo>
                  <a:pt x="0" y="1000810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7238238" y="342899"/>
            <a:ext cx="0" cy="10008108"/>
          </a:xfrm>
          <a:custGeom>
            <a:avLst/>
            <a:gdLst/>
            <a:ahLst/>
            <a:cxnLst/>
            <a:rect l="l" t="t" r="r" b="b"/>
            <a:pathLst>
              <a:path w="0" h="10008108">
                <a:moveTo>
                  <a:pt x="0" y="0"/>
                </a:moveTo>
                <a:lnTo>
                  <a:pt x="0" y="1000810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4800" y="10370057"/>
            <a:ext cx="6952488" cy="0"/>
          </a:xfrm>
          <a:custGeom>
            <a:avLst/>
            <a:gdLst/>
            <a:ahLst/>
            <a:cxnLst/>
            <a:rect l="l" t="t" r="r" b="b"/>
            <a:pathLst>
              <a:path w="6952488" h="0">
                <a:moveTo>
                  <a:pt x="0" y="0"/>
                </a:moveTo>
                <a:lnTo>
                  <a:pt x="6952488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4949" y="914399"/>
            <a:ext cx="6199886" cy="29756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931544" y="4009643"/>
            <a:ext cx="5716778" cy="2336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932548" y="6465328"/>
            <a:ext cx="5940425" cy="32086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04800" y="323849"/>
            <a:ext cx="6952488" cy="0"/>
          </a:xfrm>
          <a:custGeom>
            <a:avLst/>
            <a:gdLst/>
            <a:ahLst/>
            <a:cxnLst/>
            <a:rect l="l" t="t" r="r" b="b"/>
            <a:pathLst>
              <a:path w="6952488" h="0">
                <a:moveTo>
                  <a:pt x="0" y="0"/>
                </a:moveTo>
                <a:lnTo>
                  <a:pt x="6952488" y="0"/>
                </a:lnTo>
              </a:path>
            </a:pathLst>
          </a:custGeom>
          <a:ln w="393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3850" y="342899"/>
            <a:ext cx="0" cy="10008108"/>
          </a:xfrm>
          <a:custGeom>
            <a:avLst/>
            <a:gdLst/>
            <a:ahLst/>
            <a:cxnLst/>
            <a:rect l="l" t="t" r="r" b="b"/>
            <a:pathLst>
              <a:path w="0" h="10008108">
                <a:moveTo>
                  <a:pt x="0" y="0"/>
                </a:moveTo>
                <a:lnTo>
                  <a:pt x="0" y="1000810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7238238" y="342899"/>
            <a:ext cx="0" cy="10008108"/>
          </a:xfrm>
          <a:custGeom>
            <a:avLst/>
            <a:gdLst/>
            <a:ahLst/>
            <a:cxnLst/>
            <a:rect l="l" t="t" r="r" b="b"/>
            <a:pathLst>
              <a:path w="0" h="10008108">
                <a:moveTo>
                  <a:pt x="0" y="0"/>
                </a:moveTo>
                <a:lnTo>
                  <a:pt x="0" y="1000810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04800" y="10370057"/>
            <a:ext cx="6952488" cy="0"/>
          </a:xfrm>
          <a:custGeom>
            <a:avLst/>
            <a:gdLst/>
            <a:ahLst/>
            <a:cxnLst/>
            <a:rect l="l" t="t" r="r" b="b"/>
            <a:pathLst>
              <a:path w="6952488" h="0">
                <a:moveTo>
                  <a:pt x="0" y="0"/>
                </a:moveTo>
                <a:lnTo>
                  <a:pt x="6952488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901445"/>
            <a:ext cx="6669405" cy="12484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41300">
              <a:lnSpc>
                <a:spcPct val="100000"/>
              </a:lnSpc>
              <a:tabLst>
                <a:tab pos="597535" algn="l"/>
              </a:tabLst>
            </a:pPr>
            <a:r>
              <a:rPr dirty="0" smtClean="0" sz="1400" spc="5" b="1">
                <a:latin typeface="Times New Roman"/>
                <a:cs typeface="Times New Roman"/>
              </a:rPr>
              <a:t>2</a:t>
            </a:r>
            <a:r>
              <a:rPr dirty="0" smtClean="0" sz="1400" spc="-5" b="1">
                <a:latin typeface="Times New Roman"/>
                <a:cs typeface="Times New Roman"/>
              </a:rPr>
              <a:t>.</a:t>
            </a:r>
            <a:r>
              <a:rPr dirty="0" smtClean="0" sz="1400" spc="0" b="1">
                <a:latin typeface="Times New Roman"/>
                <a:cs typeface="Times New Roman"/>
              </a:rPr>
              <a:t>2	</a:t>
            </a:r>
            <a:r>
              <a:rPr dirty="0" smtClean="0" sz="1200" spc="0" b="1" i="1" u="heavy">
                <a:latin typeface="Times New Roman"/>
                <a:cs typeface="Times New Roman"/>
              </a:rPr>
              <a:t>In</a:t>
            </a:r>
            <a:r>
              <a:rPr dirty="0" smtClean="0" sz="1200" spc="-5" b="1" i="1" u="heavy">
                <a:latin typeface="Times New Roman"/>
                <a:cs typeface="Times New Roman"/>
              </a:rPr>
              <a:t>c</a:t>
            </a:r>
            <a:r>
              <a:rPr dirty="0" smtClean="0" sz="1200" spc="0" b="1" i="1" u="heavy">
                <a:latin typeface="Times New Roman"/>
                <a:cs typeface="Times New Roman"/>
              </a:rPr>
              <a:t>r</a:t>
            </a:r>
            <a:r>
              <a:rPr dirty="0" smtClean="0" sz="1200" spc="-20" b="1" i="1" u="heavy">
                <a:latin typeface="Times New Roman"/>
                <a:cs typeface="Times New Roman"/>
              </a:rPr>
              <a:t>e</a:t>
            </a:r>
            <a:r>
              <a:rPr dirty="0" smtClean="0" sz="1200" spc="10" b="1" i="1" u="heavy">
                <a:latin typeface="Times New Roman"/>
                <a:cs typeface="Times New Roman"/>
              </a:rPr>
              <a:t>m</a:t>
            </a:r>
            <a:r>
              <a:rPr dirty="0" smtClean="0" sz="1200" spc="-5" b="1" i="1" u="heavy">
                <a:latin typeface="Times New Roman"/>
                <a:cs typeface="Times New Roman"/>
              </a:rPr>
              <a:t>e</a:t>
            </a:r>
            <a:r>
              <a:rPr dirty="0" smtClean="0" sz="1200" spc="0" b="1" i="1" u="heavy">
                <a:latin typeface="Times New Roman"/>
                <a:cs typeface="Times New Roman"/>
              </a:rPr>
              <a:t>n</a:t>
            </a:r>
            <a:r>
              <a:rPr dirty="0" smtClean="0" sz="1200" spc="0" b="1" i="1" u="heavy">
                <a:latin typeface="Times New Roman"/>
                <a:cs typeface="Times New Roman"/>
              </a:rPr>
              <a:t>ts</a:t>
            </a:r>
            <a:r>
              <a:rPr dirty="0" smtClean="0" sz="1200" spc="0" b="1" i="1" u="heavy">
                <a:latin typeface="Times New Roman"/>
                <a:cs typeface="Times New Roman"/>
              </a:rPr>
              <a:t> </a:t>
            </a:r>
            <a:r>
              <a:rPr dirty="0" smtClean="0" sz="1200" spc="0" b="1" i="1" u="heavy">
                <a:latin typeface="Times New Roman"/>
                <a:cs typeface="Times New Roman"/>
              </a:rPr>
              <a:t>a</a:t>
            </a:r>
            <a:r>
              <a:rPr dirty="0" smtClean="0" sz="1200" spc="5" b="1" i="1" u="heavy">
                <a:latin typeface="Times New Roman"/>
                <a:cs typeface="Times New Roman"/>
              </a:rPr>
              <a:t>n</a:t>
            </a:r>
            <a:r>
              <a:rPr dirty="0" smtClean="0" sz="1200" spc="0" b="1" i="1" u="heavy">
                <a:latin typeface="Times New Roman"/>
                <a:cs typeface="Times New Roman"/>
              </a:rPr>
              <a:t>d</a:t>
            </a:r>
            <a:r>
              <a:rPr dirty="0" smtClean="0" sz="1200" spc="-15" b="1" i="1" u="heavy">
                <a:latin typeface="Times New Roman"/>
                <a:cs typeface="Times New Roman"/>
              </a:rPr>
              <a:t> </a:t>
            </a:r>
            <a:r>
              <a:rPr dirty="0" smtClean="0" sz="1200" spc="0" b="1" i="1" u="heavy">
                <a:latin typeface="Times New Roman"/>
                <a:cs typeface="Times New Roman"/>
              </a:rPr>
              <a:t>S</a:t>
            </a:r>
            <a:r>
              <a:rPr dirty="0" smtClean="0" sz="1200" spc="-10" b="1" i="1" u="heavy">
                <a:latin typeface="Times New Roman"/>
                <a:cs typeface="Times New Roman"/>
              </a:rPr>
              <a:t>t</a:t>
            </a:r>
            <a:r>
              <a:rPr dirty="0" smtClean="0" sz="1200" spc="0" b="1" i="1" u="heavy">
                <a:latin typeface="Times New Roman"/>
                <a:cs typeface="Times New Roman"/>
              </a:rPr>
              <a:t>raig</a:t>
            </a:r>
            <a:r>
              <a:rPr dirty="0" smtClean="0" sz="1200" spc="5" b="1" i="1" u="heavy">
                <a:latin typeface="Times New Roman"/>
                <a:cs typeface="Times New Roman"/>
              </a:rPr>
              <a:t>h</a:t>
            </a:r>
            <a:r>
              <a:rPr dirty="0" smtClean="0" sz="1200" spc="0" b="1" i="1" u="heavy">
                <a:latin typeface="Times New Roman"/>
                <a:cs typeface="Times New Roman"/>
              </a:rPr>
              <a:t>t</a:t>
            </a:r>
            <a:r>
              <a:rPr dirty="0" smtClean="0" sz="1200" spc="0" b="1" i="1" u="heavy">
                <a:latin typeface="Times New Roman"/>
                <a:cs typeface="Times New Roman"/>
              </a:rPr>
              <a:t> </a:t>
            </a:r>
            <a:r>
              <a:rPr dirty="0" smtClean="0" sz="1200" spc="0" b="1" i="1" u="heavy">
                <a:latin typeface="Times New Roman"/>
                <a:cs typeface="Times New Roman"/>
              </a:rPr>
              <a:t>Li</a:t>
            </a:r>
            <a:r>
              <a:rPr dirty="0" smtClean="0" sz="1200" spc="0" b="1" i="1" u="heavy">
                <a:latin typeface="Times New Roman"/>
                <a:cs typeface="Times New Roman"/>
              </a:rPr>
              <a:t>n</a:t>
            </a:r>
            <a:r>
              <a:rPr dirty="0" smtClean="0" sz="1200" spc="-5" b="1" i="1" u="heavy">
                <a:latin typeface="Times New Roman"/>
                <a:cs typeface="Times New Roman"/>
              </a:rPr>
              <a:t>e</a:t>
            </a:r>
            <a:r>
              <a:rPr dirty="0" smtClean="0" sz="1200" spc="10" b="1" i="1" u="heavy">
                <a:latin typeface="Times New Roman"/>
                <a:cs typeface="Times New Roman"/>
              </a:rPr>
              <a:t>s</a:t>
            </a:r>
            <a:r>
              <a:rPr dirty="0" smtClean="0" sz="1200" spc="0" b="1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14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2700">
              <a:lnSpc>
                <a:spcPct val="95900"/>
              </a:lnSpc>
            </a:pPr>
            <a:r>
              <a:rPr dirty="0" smtClean="0" sz="1100" b="1">
                <a:latin typeface="Times New Roman"/>
                <a:cs typeface="Times New Roman"/>
              </a:rPr>
              <a:t>When</a:t>
            </a:r>
            <a:r>
              <a:rPr dirty="0" smtClean="0" sz="1100" spc="13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a</a:t>
            </a:r>
            <a:r>
              <a:rPr dirty="0" smtClean="0" sz="1100" spc="13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par</a:t>
            </a:r>
            <a:r>
              <a:rPr dirty="0" smtClean="0" sz="1100" spc="-10" b="1">
                <a:latin typeface="Times New Roman"/>
                <a:cs typeface="Times New Roman"/>
              </a:rPr>
              <a:t>t</a:t>
            </a:r>
            <a:r>
              <a:rPr dirty="0" smtClean="0" sz="1100" spc="0" b="1">
                <a:latin typeface="Times New Roman"/>
                <a:cs typeface="Times New Roman"/>
              </a:rPr>
              <a:t>i</a:t>
            </a:r>
            <a:r>
              <a:rPr dirty="0" smtClean="0" sz="1100" spc="-10" b="1">
                <a:latin typeface="Times New Roman"/>
                <a:cs typeface="Times New Roman"/>
              </a:rPr>
              <a:t>c</a:t>
            </a:r>
            <a:r>
              <a:rPr dirty="0" smtClean="0" sz="1100" spc="0" b="1">
                <a:latin typeface="Times New Roman"/>
                <a:cs typeface="Times New Roman"/>
              </a:rPr>
              <a:t>le</a:t>
            </a:r>
            <a:r>
              <a:rPr dirty="0" smtClean="0" sz="1100" spc="13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m</a:t>
            </a:r>
            <a:r>
              <a:rPr dirty="0" smtClean="0" sz="1100" spc="-15" b="1">
                <a:latin typeface="Times New Roman"/>
                <a:cs typeface="Times New Roman"/>
              </a:rPr>
              <a:t>o</a:t>
            </a:r>
            <a:r>
              <a:rPr dirty="0" smtClean="0" sz="1100" spc="0" b="1">
                <a:latin typeface="Times New Roman"/>
                <a:cs typeface="Times New Roman"/>
              </a:rPr>
              <a:t>ves</a:t>
            </a:r>
            <a:r>
              <a:rPr dirty="0" smtClean="0" sz="1100" spc="12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from </a:t>
            </a:r>
            <a:r>
              <a:rPr dirty="0" smtClean="0" sz="1100" spc="-14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one</a:t>
            </a:r>
            <a:r>
              <a:rPr dirty="0" smtClean="0" sz="1100" spc="13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p</a:t>
            </a:r>
            <a:r>
              <a:rPr dirty="0" smtClean="0" sz="1100" spc="-15" b="1">
                <a:latin typeface="Times New Roman"/>
                <a:cs typeface="Times New Roman"/>
              </a:rPr>
              <a:t>o</a:t>
            </a:r>
            <a:r>
              <a:rPr dirty="0" smtClean="0" sz="1100" spc="0" b="1">
                <a:latin typeface="Times New Roman"/>
                <a:cs typeface="Times New Roman"/>
              </a:rPr>
              <a:t>int</a:t>
            </a:r>
            <a:r>
              <a:rPr dirty="0" smtClean="0" sz="1100" spc="13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in</a:t>
            </a:r>
            <a:r>
              <a:rPr dirty="0" smtClean="0" sz="1100" spc="114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the</a:t>
            </a:r>
            <a:r>
              <a:rPr dirty="0" smtClean="0" sz="1100" spc="13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pl</a:t>
            </a:r>
            <a:r>
              <a:rPr dirty="0" smtClean="0" sz="1100" spc="-10" b="1">
                <a:latin typeface="Times New Roman"/>
                <a:cs typeface="Times New Roman"/>
              </a:rPr>
              <a:t>a</a:t>
            </a:r>
            <a:r>
              <a:rPr dirty="0" smtClean="0" sz="1100" spc="0" b="1">
                <a:latin typeface="Times New Roman"/>
                <a:cs typeface="Times New Roman"/>
              </a:rPr>
              <a:t>ne</a:t>
            </a:r>
            <a:r>
              <a:rPr dirty="0" smtClean="0" sz="1100" spc="13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to</a:t>
            </a:r>
            <a:r>
              <a:rPr dirty="0" smtClean="0" sz="1100" spc="13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anot</a:t>
            </a:r>
            <a:r>
              <a:rPr dirty="0" smtClean="0" sz="1100" spc="-15" b="1">
                <a:latin typeface="Times New Roman"/>
                <a:cs typeface="Times New Roman"/>
              </a:rPr>
              <a:t>h</a:t>
            </a:r>
            <a:r>
              <a:rPr dirty="0" smtClean="0" sz="1100" spc="0" b="1">
                <a:latin typeface="Times New Roman"/>
                <a:cs typeface="Times New Roman"/>
              </a:rPr>
              <a:t>er,</a:t>
            </a:r>
            <a:r>
              <a:rPr dirty="0" smtClean="0" sz="1100" spc="13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the</a:t>
            </a:r>
            <a:r>
              <a:rPr dirty="0" smtClean="0" sz="1100" spc="13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n</a:t>
            </a:r>
            <a:r>
              <a:rPr dirty="0" smtClean="0" sz="1100" spc="-15" b="1">
                <a:latin typeface="Times New Roman"/>
                <a:cs typeface="Times New Roman"/>
              </a:rPr>
              <a:t>e</a:t>
            </a:r>
            <a:r>
              <a:rPr dirty="0" smtClean="0" sz="1100" spc="0" b="1">
                <a:latin typeface="Times New Roman"/>
                <a:cs typeface="Times New Roman"/>
              </a:rPr>
              <a:t>t</a:t>
            </a:r>
            <a:r>
              <a:rPr dirty="0" smtClean="0" sz="1100" spc="13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c</a:t>
            </a:r>
            <a:r>
              <a:rPr dirty="0" smtClean="0" sz="1100" spc="-15" b="1">
                <a:latin typeface="Times New Roman"/>
                <a:cs typeface="Times New Roman"/>
              </a:rPr>
              <a:t>h</a:t>
            </a:r>
            <a:r>
              <a:rPr dirty="0" smtClean="0" sz="1100" spc="0" b="1">
                <a:latin typeface="Times New Roman"/>
                <a:cs typeface="Times New Roman"/>
              </a:rPr>
              <a:t>anges</a:t>
            </a:r>
            <a:r>
              <a:rPr dirty="0" smtClean="0" sz="1100" spc="13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in</a:t>
            </a:r>
            <a:r>
              <a:rPr dirty="0" smtClean="0" sz="1100" spc="130" b="1">
                <a:latin typeface="Times New Roman"/>
                <a:cs typeface="Times New Roman"/>
              </a:rPr>
              <a:t> </a:t>
            </a:r>
            <a:r>
              <a:rPr dirty="0" smtClean="0" sz="1100" spc="-10" b="1">
                <a:latin typeface="Times New Roman"/>
                <a:cs typeface="Times New Roman"/>
              </a:rPr>
              <a:t>i</a:t>
            </a:r>
            <a:r>
              <a:rPr dirty="0" smtClean="0" sz="1100" spc="0" b="1">
                <a:latin typeface="Times New Roman"/>
                <a:cs typeface="Times New Roman"/>
              </a:rPr>
              <a:t>ts</a:t>
            </a:r>
            <a:r>
              <a:rPr dirty="0" smtClean="0" sz="1100" spc="13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c</a:t>
            </a:r>
            <a:r>
              <a:rPr dirty="0" smtClean="0" sz="1100" spc="-10" b="1">
                <a:latin typeface="Times New Roman"/>
                <a:cs typeface="Times New Roman"/>
              </a:rPr>
              <a:t>o</a:t>
            </a:r>
            <a:r>
              <a:rPr dirty="0" smtClean="0" sz="1100" spc="0" b="1">
                <a:latin typeface="Times New Roman"/>
                <a:cs typeface="Times New Roman"/>
              </a:rPr>
              <a:t>ordi</a:t>
            </a:r>
            <a:r>
              <a:rPr dirty="0" smtClean="0" sz="1100" spc="-15" b="1">
                <a:latin typeface="Times New Roman"/>
                <a:cs typeface="Times New Roman"/>
              </a:rPr>
              <a:t>n</a:t>
            </a:r>
            <a:r>
              <a:rPr dirty="0" smtClean="0" sz="1100" spc="0" b="1">
                <a:latin typeface="Times New Roman"/>
                <a:cs typeface="Times New Roman"/>
              </a:rPr>
              <a:t>at</a:t>
            </a:r>
            <a:r>
              <a:rPr dirty="0" smtClean="0" sz="1100" spc="-10" b="1">
                <a:latin typeface="Times New Roman"/>
                <a:cs typeface="Times New Roman"/>
              </a:rPr>
              <a:t>e</a:t>
            </a:r>
            <a:r>
              <a:rPr dirty="0" smtClean="0" sz="1100" spc="0" b="1">
                <a:latin typeface="Times New Roman"/>
                <a:cs typeface="Times New Roman"/>
              </a:rPr>
              <a:t>s</a:t>
            </a:r>
            <a:r>
              <a:rPr dirty="0" smtClean="0" sz="1100" spc="130" b="1">
                <a:latin typeface="Times New Roman"/>
                <a:cs typeface="Times New Roman"/>
              </a:rPr>
              <a:t> </a:t>
            </a:r>
            <a:r>
              <a:rPr dirty="0" smtClean="0" sz="1100" spc="-15" b="1">
                <a:latin typeface="Times New Roman"/>
                <a:cs typeface="Times New Roman"/>
              </a:rPr>
              <a:t>a</a:t>
            </a:r>
            <a:r>
              <a:rPr dirty="0" smtClean="0" sz="1100" spc="0" b="1">
                <a:latin typeface="Times New Roman"/>
                <a:cs typeface="Times New Roman"/>
              </a:rPr>
              <a:t>re</a:t>
            </a:r>
            <a:r>
              <a:rPr dirty="0" smtClean="0" sz="1100" spc="13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ca</a:t>
            </a:r>
            <a:r>
              <a:rPr dirty="0" smtClean="0" sz="1100" spc="-10" b="1">
                <a:latin typeface="Times New Roman"/>
                <a:cs typeface="Times New Roman"/>
              </a:rPr>
              <a:t>l</a:t>
            </a:r>
            <a:r>
              <a:rPr dirty="0" smtClean="0" sz="1100" spc="0" b="1">
                <a:latin typeface="Times New Roman"/>
                <a:cs typeface="Times New Roman"/>
              </a:rPr>
              <a:t>l</a:t>
            </a:r>
            <a:r>
              <a:rPr dirty="0" smtClean="0" sz="1100" spc="-10" b="1">
                <a:latin typeface="Times New Roman"/>
                <a:cs typeface="Times New Roman"/>
              </a:rPr>
              <a:t>e</a:t>
            </a:r>
            <a:r>
              <a:rPr dirty="0" smtClean="0" sz="1100" spc="0" b="1">
                <a:latin typeface="Times New Roman"/>
                <a:cs typeface="Times New Roman"/>
              </a:rPr>
              <a:t>d</a:t>
            </a:r>
            <a:r>
              <a:rPr dirty="0" smtClean="0" sz="1100" spc="0" b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incr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m</a:t>
            </a:r>
            <a:r>
              <a:rPr dirty="0" smtClean="0" sz="1100" spc="-10" b="1" i="1">
                <a:latin typeface="Times New Roman"/>
                <a:cs typeface="Times New Roman"/>
              </a:rPr>
              <a:t>e</a:t>
            </a:r>
            <a:r>
              <a:rPr dirty="0" smtClean="0" sz="1100" spc="0" b="1" i="1">
                <a:latin typeface="Times New Roman"/>
                <a:cs typeface="Times New Roman"/>
              </a:rPr>
              <a:t>nts.</a:t>
            </a:r>
            <a:r>
              <a:rPr dirty="0" smtClean="0" sz="1100" spc="30" b="1" i="1">
                <a:latin typeface="Times New Roman"/>
                <a:cs typeface="Times New Roman"/>
              </a:rPr>
              <a:t> </a:t>
            </a:r>
            <a:r>
              <a:rPr dirty="0" smtClean="0" sz="1100" spc="-5" b="1">
                <a:latin typeface="Times New Roman"/>
                <a:cs typeface="Times New Roman"/>
              </a:rPr>
              <a:t>T</a:t>
            </a:r>
            <a:r>
              <a:rPr dirty="0" smtClean="0" sz="1100" spc="0" b="1">
                <a:latin typeface="Times New Roman"/>
                <a:cs typeface="Times New Roman"/>
              </a:rPr>
              <a:t>h</a:t>
            </a:r>
            <a:r>
              <a:rPr dirty="0" smtClean="0" sz="1100" spc="-15" b="1">
                <a:latin typeface="Times New Roman"/>
                <a:cs typeface="Times New Roman"/>
              </a:rPr>
              <a:t>e</a:t>
            </a:r>
            <a:r>
              <a:rPr dirty="0" smtClean="0" sz="1100" spc="0" b="1">
                <a:latin typeface="Times New Roman"/>
                <a:cs typeface="Times New Roman"/>
              </a:rPr>
              <a:t>y</a:t>
            </a:r>
            <a:r>
              <a:rPr dirty="0" smtClean="0" sz="1100" spc="2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are</a:t>
            </a:r>
            <a:r>
              <a:rPr dirty="0" smtClean="0" sz="1100" spc="25" b="1">
                <a:latin typeface="Times New Roman"/>
                <a:cs typeface="Times New Roman"/>
              </a:rPr>
              <a:t> </a:t>
            </a:r>
            <a:r>
              <a:rPr dirty="0" smtClean="0" sz="1100" spc="-10" b="1">
                <a:latin typeface="Times New Roman"/>
                <a:cs typeface="Times New Roman"/>
              </a:rPr>
              <a:t>c</a:t>
            </a:r>
            <a:r>
              <a:rPr dirty="0" smtClean="0" sz="1100" spc="0" b="1">
                <a:latin typeface="Times New Roman"/>
                <a:cs typeface="Times New Roman"/>
              </a:rPr>
              <a:t>al</a:t>
            </a:r>
            <a:r>
              <a:rPr dirty="0" smtClean="0" sz="1100" spc="-10" b="1">
                <a:latin typeface="Times New Roman"/>
                <a:cs typeface="Times New Roman"/>
              </a:rPr>
              <a:t>c</a:t>
            </a:r>
            <a:r>
              <a:rPr dirty="0" smtClean="0" sz="1100" spc="0" b="1">
                <a:latin typeface="Times New Roman"/>
                <a:cs typeface="Times New Roman"/>
              </a:rPr>
              <a:t>ula</a:t>
            </a:r>
            <a:r>
              <a:rPr dirty="0" smtClean="0" sz="1100" spc="5" b="1">
                <a:latin typeface="Times New Roman"/>
                <a:cs typeface="Times New Roman"/>
              </a:rPr>
              <a:t>t</a:t>
            </a:r>
            <a:r>
              <a:rPr dirty="0" smtClean="0" sz="1100" spc="-10" b="1">
                <a:latin typeface="Times New Roman"/>
                <a:cs typeface="Times New Roman"/>
              </a:rPr>
              <a:t>e</a:t>
            </a:r>
            <a:r>
              <a:rPr dirty="0" smtClean="0" sz="1100" spc="0" b="1">
                <a:latin typeface="Times New Roman"/>
                <a:cs typeface="Times New Roman"/>
              </a:rPr>
              <a:t>d</a:t>
            </a:r>
            <a:r>
              <a:rPr dirty="0" smtClean="0" sz="1100" spc="2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by</a:t>
            </a:r>
            <a:r>
              <a:rPr dirty="0" smtClean="0" sz="1100" spc="2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sub</a:t>
            </a:r>
            <a:r>
              <a:rPr dirty="0" smtClean="0" sz="1100" spc="-10" b="1">
                <a:latin typeface="Times New Roman"/>
                <a:cs typeface="Times New Roman"/>
              </a:rPr>
              <a:t>t</a:t>
            </a:r>
            <a:r>
              <a:rPr dirty="0" smtClean="0" sz="1100" spc="0" b="1">
                <a:latin typeface="Times New Roman"/>
                <a:cs typeface="Times New Roman"/>
              </a:rPr>
              <a:t>rac</a:t>
            </a:r>
            <a:r>
              <a:rPr dirty="0" smtClean="0" sz="1100" spc="-10" b="1">
                <a:latin typeface="Times New Roman"/>
                <a:cs typeface="Times New Roman"/>
              </a:rPr>
              <a:t>t</a:t>
            </a:r>
            <a:r>
              <a:rPr dirty="0" smtClean="0" sz="1100" spc="0" b="1">
                <a:latin typeface="Times New Roman"/>
                <a:cs typeface="Times New Roman"/>
              </a:rPr>
              <a:t>ing</a:t>
            </a:r>
            <a:r>
              <a:rPr dirty="0" smtClean="0" sz="1100" spc="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the</a:t>
            </a:r>
            <a:r>
              <a:rPr dirty="0" smtClean="0" sz="1100" spc="1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coord</a:t>
            </a:r>
            <a:r>
              <a:rPr dirty="0" smtClean="0" sz="1100" spc="-10" b="1">
                <a:latin typeface="Times New Roman"/>
                <a:cs typeface="Times New Roman"/>
              </a:rPr>
              <a:t>i</a:t>
            </a:r>
            <a:r>
              <a:rPr dirty="0" smtClean="0" sz="1100" spc="0" b="1">
                <a:latin typeface="Times New Roman"/>
                <a:cs typeface="Times New Roman"/>
              </a:rPr>
              <a:t>nat</a:t>
            </a:r>
            <a:r>
              <a:rPr dirty="0" smtClean="0" sz="1100" spc="-10" b="1">
                <a:latin typeface="Times New Roman"/>
                <a:cs typeface="Times New Roman"/>
              </a:rPr>
              <a:t>e</a:t>
            </a:r>
            <a:r>
              <a:rPr dirty="0" smtClean="0" sz="1100" spc="0" b="1">
                <a:latin typeface="Times New Roman"/>
                <a:cs typeface="Times New Roman"/>
              </a:rPr>
              <a:t>s</a:t>
            </a:r>
            <a:r>
              <a:rPr dirty="0" smtClean="0" sz="1100" spc="25" b="1">
                <a:latin typeface="Times New Roman"/>
                <a:cs typeface="Times New Roman"/>
              </a:rPr>
              <a:t> </a:t>
            </a:r>
            <a:r>
              <a:rPr dirty="0" smtClean="0" sz="1100" spc="-15" b="1">
                <a:latin typeface="Times New Roman"/>
                <a:cs typeface="Times New Roman"/>
              </a:rPr>
              <a:t>o</a:t>
            </a:r>
            <a:r>
              <a:rPr dirty="0" smtClean="0" sz="1100" spc="0" b="1">
                <a:latin typeface="Times New Roman"/>
                <a:cs typeface="Times New Roman"/>
              </a:rPr>
              <a:t>f</a:t>
            </a:r>
            <a:r>
              <a:rPr dirty="0" smtClean="0" sz="1100" spc="2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the</a:t>
            </a:r>
            <a:r>
              <a:rPr dirty="0" smtClean="0" sz="1100" spc="20" b="1">
                <a:latin typeface="Times New Roman"/>
                <a:cs typeface="Times New Roman"/>
              </a:rPr>
              <a:t> </a:t>
            </a:r>
            <a:r>
              <a:rPr dirty="0" smtClean="0" sz="1100" spc="-10" b="1">
                <a:latin typeface="Times New Roman"/>
                <a:cs typeface="Times New Roman"/>
              </a:rPr>
              <a:t>s</a:t>
            </a:r>
            <a:r>
              <a:rPr dirty="0" smtClean="0" sz="1100" spc="0" b="1">
                <a:latin typeface="Times New Roman"/>
                <a:cs typeface="Times New Roman"/>
              </a:rPr>
              <a:t>ta</a:t>
            </a:r>
            <a:r>
              <a:rPr dirty="0" smtClean="0" sz="1100" spc="-10" b="1">
                <a:latin typeface="Times New Roman"/>
                <a:cs typeface="Times New Roman"/>
              </a:rPr>
              <a:t>r</a:t>
            </a:r>
            <a:r>
              <a:rPr dirty="0" smtClean="0" sz="1100" spc="0" b="1">
                <a:latin typeface="Times New Roman"/>
                <a:cs typeface="Times New Roman"/>
              </a:rPr>
              <a:t>ti</a:t>
            </a:r>
            <a:r>
              <a:rPr dirty="0" smtClean="0" sz="1100" spc="-15" b="1">
                <a:latin typeface="Times New Roman"/>
                <a:cs typeface="Times New Roman"/>
              </a:rPr>
              <a:t>n</a:t>
            </a:r>
            <a:r>
              <a:rPr dirty="0" smtClean="0" sz="1100" spc="0" b="1">
                <a:latin typeface="Times New Roman"/>
                <a:cs typeface="Times New Roman"/>
              </a:rPr>
              <a:t>g</a:t>
            </a:r>
            <a:r>
              <a:rPr dirty="0" smtClean="0" sz="1100" spc="2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point</a:t>
            </a:r>
            <a:r>
              <a:rPr dirty="0" smtClean="0" sz="1100" spc="1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fr</a:t>
            </a:r>
            <a:r>
              <a:rPr dirty="0" smtClean="0" sz="1100" spc="-10" b="1">
                <a:latin typeface="Times New Roman"/>
                <a:cs typeface="Times New Roman"/>
              </a:rPr>
              <a:t>o</a:t>
            </a:r>
            <a:r>
              <a:rPr dirty="0" smtClean="0" sz="1100" spc="0" b="1">
                <a:latin typeface="Times New Roman"/>
                <a:cs typeface="Times New Roman"/>
              </a:rPr>
              <a:t>m</a:t>
            </a:r>
            <a:r>
              <a:rPr dirty="0" smtClean="0" sz="1100" spc="2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the</a:t>
            </a:r>
            <a:r>
              <a:rPr dirty="0" smtClean="0" sz="1100" spc="20" b="1">
                <a:latin typeface="Times New Roman"/>
                <a:cs typeface="Times New Roman"/>
              </a:rPr>
              <a:t> </a:t>
            </a:r>
            <a:r>
              <a:rPr dirty="0" smtClean="0" sz="1100" spc="-10" b="1">
                <a:latin typeface="Times New Roman"/>
                <a:cs typeface="Times New Roman"/>
              </a:rPr>
              <a:t>c</a:t>
            </a:r>
            <a:r>
              <a:rPr dirty="0" smtClean="0" sz="1100" spc="0" b="1">
                <a:latin typeface="Times New Roman"/>
                <a:cs typeface="Times New Roman"/>
              </a:rPr>
              <a:t>oor</a:t>
            </a:r>
            <a:r>
              <a:rPr dirty="0" smtClean="0" sz="1100" spc="-15" b="1">
                <a:latin typeface="Times New Roman"/>
                <a:cs typeface="Times New Roman"/>
              </a:rPr>
              <a:t>d</a:t>
            </a:r>
            <a:r>
              <a:rPr dirty="0" smtClean="0" sz="1100" spc="0" b="1">
                <a:latin typeface="Times New Roman"/>
                <a:cs typeface="Times New Roman"/>
              </a:rPr>
              <a:t>in</a:t>
            </a:r>
            <a:r>
              <a:rPr dirty="0" smtClean="0" sz="1100" spc="-15" b="1">
                <a:latin typeface="Times New Roman"/>
                <a:cs typeface="Times New Roman"/>
              </a:rPr>
              <a:t>a</a:t>
            </a:r>
            <a:r>
              <a:rPr dirty="0" smtClean="0" sz="1100" spc="0" b="1">
                <a:latin typeface="Times New Roman"/>
                <a:cs typeface="Times New Roman"/>
              </a:rPr>
              <a:t>tes</a:t>
            </a:r>
            <a:r>
              <a:rPr dirty="0" smtClean="0" sz="1100" spc="25" b="1">
                <a:latin typeface="Times New Roman"/>
                <a:cs typeface="Times New Roman"/>
              </a:rPr>
              <a:t> </a:t>
            </a:r>
            <a:r>
              <a:rPr dirty="0" smtClean="0" sz="1100" spc="-15" b="1">
                <a:latin typeface="Times New Roman"/>
                <a:cs typeface="Times New Roman"/>
              </a:rPr>
              <a:t>o</a:t>
            </a:r>
            <a:r>
              <a:rPr dirty="0" smtClean="0" sz="1100" spc="0" b="1">
                <a:latin typeface="Times New Roman"/>
                <a:cs typeface="Times New Roman"/>
              </a:rPr>
              <a:t>f</a:t>
            </a:r>
            <a:r>
              <a:rPr dirty="0" smtClean="0" sz="1100" spc="2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t</a:t>
            </a:r>
            <a:r>
              <a:rPr dirty="0" smtClean="0" sz="1100" spc="-15" b="1">
                <a:latin typeface="Times New Roman"/>
                <a:cs typeface="Times New Roman"/>
              </a:rPr>
              <a:t>h</a:t>
            </a:r>
            <a:r>
              <a:rPr dirty="0" smtClean="0" sz="1100" spc="0" b="1">
                <a:latin typeface="Times New Roman"/>
                <a:cs typeface="Times New Roman"/>
              </a:rPr>
              <a:t>e</a:t>
            </a:r>
            <a:r>
              <a:rPr dirty="0" smtClean="0" sz="1100" spc="0" b="1">
                <a:latin typeface="Times New Roman"/>
                <a:cs typeface="Times New Roman"/>
              </a:rPr>
              <a:t> ending p</a:t>
            </a:r>
            <a:r>
              <a:rPr dirty="0" smtClean="0" sz="1100" spc="-15" b="1">
                <a:latin typeface="Times New Roman"/>
                <a:cs typeface="Times New Roman"/>
              </a:rPr>
              <a:t>o</a:t>
            </a:r>
            <a:r>
              <a:rPr dirty="0" smtClean="0" sz="1100" spc="0" b="1">
                <a:latin typeface="Times New Roman"/>
                <a:cs typeface="Times New Roman"/>
              </a:rPr>
              <a:t>int.</a:t>
            </a:r>
            <a:r>
              <a:rPr dirty="0" smtClean="0" sz="1100" spc="-10" b="1">
                <a:latin typeface="Times New Roman"/>
                <a:cs typeface="Times New Roman"/>
              </a:rPr>
              <a:t> </a:t>
            </a:r>
            <a:r>
              <a:rPr dirty="0" smtClean="0" sz="1100" spc="-10" b="1">
                <a:latin typeface="Times New Roman"/>
                <a:cs typeface="Times New Roman"/>
              </a:rPr>
              <a:t>I</a:t>
            </a:r>
            <a:r>
              <a:rPr dirty="0" smtClean="0" sz="1100" spc="0" b="1">
                <a:latin typeface="Times New Roman"/>
                <a:cs typeface="Times New Roman"/>
              </a:rPr>
              <a:t>f</a:t>
            </a:r>
            <a:r>
              <a:rPr dirty="0" smtClean="0" sz="1100" spc="5" b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x </a:t>
            </a:r>
            <a:r>
              <a:rPr dirty="0" smtClean="0" sz="1100" spc="0" b="1">
                <a:latin typeface="Times New Roman"/>
                <a:cs typeface="Times New Roman"/>
              </a:rPr>
              <a:t>chan</a:t>
            </a:r>
            <a:r>
              <a:rPr dirty="0" smtClean="0" sz="1100" spc="-15" b="1">
                <a:latin typeface="Times New Roman"/>
                <a:cs typeface="Times New Roman"/>
              </a:rPr>
              <a:t>g</a:t>
            </a:r>
            <a:r>
              <a:rPr dirty="0" smtClean="0" sz="1100" spc="0" b="1">
                <a:latin typeface="Times New Roman"/>
                <a:cs typeface="Times New Roman"/>
              </a:rPr>
              <a:t>es</a:t>
            </a:r>
            <a:r>
              <a:rPr dirty="0" smtClean="0" sz="1100" spc="-20" b="1">
                <a:latin typeface="Times New Roman"/>
                <a:cs typeface="Times New Roman"/>
              </a:rPr>
              <a:t> </a:t>
            </a:r>
            <a:r>
              <a:rPr dirty="0" smtClean="0" sz="1100" spc="15" b="1">
                <a:latin typeface="Times New Roman"/>
                <a:cs typeface="Times New Roman"/>
              </a:rPr>
              <a:t>f</a:t>
            </a:r>
            <a:r>
              <a:rPr dirty="0" smtClean="0" sz="1100" spc="0" b="1">
                <a:latin typeface="Times New Roman"/>
                <a:cs typeface="Times New Roman"/>
              </a:rPr>
              <a:t>r</a:t>
            </a:r>
            <a:r>
              <a:rPr dirty="0" smtClean="0" sz="1100" spc="-10" b="1">
                <a:latin typeface="Times New Roman"/>
                <a:cs typeface="Times New Roman"/>
              </a:rPr>
              <a:t>o</a:t>
            </a:r>
            <a:r>
              <a:rPr dirty="0" smtClean="0" sz="1100" spc="0" b="1">
                <a:latin typeface="Times New Roman"/>
                <a:cs typeface="Times New Roman"/>
              </a:rPr>
              <a:t>m to</a:t>
            </a:r>
            <a:r>
              <a:rPr dirty="0" smtClean="0" sz="1100" spc="-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the</a:t>
            </a:r>
            <a:r>
              <a:rPr dirty="0" smtClean="0" sz="1100" spc="-15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in</a:t>
            </a:r>
            <a:r>
              <a:rPr dirty="0" smtClean="0" sz="1100" spc="-15" b="1">
                <a:latin typeface="Times New Roman"/>
                <a:cs typeface="Times New Roman"/>
              </a:rPr>
              <a:t>c</a:t>
            </a:r>
            <a:r>
              <a:rPr dirty="0" smtClean="0" sz="1100" spc="0" b="1">
                <a:latin typeface="Times New Roman"/>
                <a:cs typeface="Times New Roman"/>
              </a:rPr>
              <a:t>re</a:t>
            </a:r>
            <a:r>
              <a:rPr dirty="0" smtClean="0" sz="1100" spc="-10" b="1">
                <a:latin typeface="Times New Roman"/>
                <a:cs typeface="Times New Roman"/>
              </a:rPr>
              <a:t>m</a:t>
            </a:r>
            <a:r>
              <a:rPr dirty="0" smtClean="0" sz="1100" spc="0" b="1">
                <a:latin typeface="Times New Roman"/>
                <a:cs typeface="Times New Roman"/>
              </a:rPr>
              <a:t>ent</a:t>
            </a:r>
            <a:r>
              <a:rPr dirty="0" smtClean="0" sz="1100" spc="-1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in</a:t>
            </a:r>
            <a:r>
              <a:rPr dirty="0" smtClean="0" sz="1100" spc="-10" b="1">
                <a:latin typeface="Times New Roman"/>
                <a:cs typeface="Times New Roman"/>
              </a:rPr>
              <a:t> </a:t>
            </a:r>
            <a:r>
              <a:rPr dirty="0" smtClean="0" sz="1100" spc="0" b="1" i="1">
                <a:latin typeface="Times New Roman"/>
                <a:cs typeface="Times New Roman"/>
              </a:rPr>
              <a:t>x </a:t>
            </a:r>
            <a:r>
              <a:rPr dirty="0" smtClean="0" sz="1100" spc="0" b="1">
                <a:latin typeface="Times New Roman"/>
                <a:cs typeface="Times New Roman"/>
              </a:rPr>
              <a:t>is</a:t>
            </a:r>
            <a:r>
              <a:rPr dirty="0" smtClean="0" sz="1100" spc="-10" b="1">
                <a:latin typeface="Times New Roman"/>
                <a:cs typeface="Times New Roman"/>
              </a:rPr>
              <a:t> </a:t>
            </a:r>
            <a:r>
              <a:rPr dirty="0" smtClean="0" sz="1100" spc="0" b="1">
                <a:latin typeface="Times New Roman"/>
                <a:cs typeface="Times New Roman"/>
              </a:rPr>
              <a:t>: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3"/>
              </a:spcBef>
            </a:pPr>
            <a:endParaRPr sz="1000"/>
          </a:p>
          <a:p>
            <a:pPr algn="ctr" marR="1270">
              <a:lnSpc>
                <a:spcPct val="100000"/>
              </a:lnSpc>
            </a:pPr>
            <a:r>
              <a:rPr dirty="0" smtClean="0" sz="1200">
                <a:latin typeface="Cambria Math"/>
                <a:cs typeface="Cambria Math"/>
              </a:rPr>
              <a:t>∆�</a:t>
            </a:r>
            <a:r>
              <a:rPr dirty="0" smtClean="0" sz="1200" spc="65">
                <a:latin typeface="Cambria Math"/>
                <a:cs typeface="Cambria Math"/>
              </a:rPr>
              <a:t> </a:t>
            </a:r>
            <a:r>
              <a:rPr dirty="0" smtClean="0" sz="1200" spc="0">
                <a:latin typeface="Cambria Math"/>
                <a:cs typeface="Cambria Math"/>
              </a:rPr>
              <a:t>=</a:t>
            </a:r>
            <a:r>
              <a:rPr dirty="0" smtClean="0" sz="1200" spc="60">
                <a:latin typeface="Cambria Math"/>
                <a:cs typeface="Cambria Math"/>
              </a:rPr>
              <a:t> </a:t>
            </a:r>
            <a:r>
              <a:rPr dirty="0" smtClean="0" sz="1200" spc="40">
                <a:latin typeface="Cambria Math"/>
                <a:cs typeface="Cambria Math"/>
              </a:rPr>
              <a:t>�</a:t>
            </a:r>
            <a:r>
              <a:rPr dirty="0" smtClean="0" baseline="-16339" sz="1275" spc="0">
                <a:latin typeface="Cambria Math"/>
                <a:cs typeface="Cambria Math"/>
              </a:rPr>
              <a:t>�  </a:t>
            </a:r>
            <a:r>
              <a:rPr dirty="0" smtClean="0" baseline="-16339" sz="1275" spc="-97">
                <a:latin typeface="Cambria Math"/>
                <a:cs typeface="Cambria Math"/>
              </a:rPr>
              <a:t> </a:t>
            </a:r>
            <a:r>
              <a:rPr dirty="0" smtClean="0" sz="1200" spc="0">
                <a:latin typeface="Cambria Math"/>
                <a:cs typeface="Cambria Math"/>
              </a:rPr>
              <a:t>− </a:t>
            </a:r>
            <a:r>
              <a:rPr dirty="0" smtClean="0" sz="1200" spc="40">
                <a:latin typeface="Cambria Math"/>
                <a:cs typeface="Cambria Math"/>
              </a:rPr>
              <a:t>�</a:t>
            </a:r>
            <a:r>
              <a:rPr dirty="0" smtClean="0" baseline="-16339" sz="1275" spc="0">
                <a:latin typeface="Cambria Math"/>
                <a:cs typeface="Cambria Math"/>
              </a:rPr>
              <a:t>�</a:t>
            </a:r>
            <a:endParaRPr baseline="-16339" sz="1275">
              <a:latin typeface="Cambria Math"/>
              <a:cs typeface="Cambria Math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81037" y="2495041"/>
            <a:ext cx="6217665" cy="37594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996518" y="7014971"/>
            <a:ext cx="2606548" cy="26639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624960" y="7014971"/>
            <a:ext cx="2958338" cy="26639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04800" y="323849"/>
            <a:ext cx="6952488" cy="0"/>
          </a:xfrm>
          <a:custGeom>
            <a:avLst/>
            <a:gdLst/>
            <a:ahLst/>
            <a:cxnLst/>
            <a:rect l="l" t="t" r="r" b="b"/>
            <a:pathLst>
              <a:path w="6952488" h="0">
                <a:moveTo>
                  <a:pt x="0" y="0"/>
                </a:moveTo>
                <a:lnTo>
                  <a:pt x="6952488" y="0"/>
                </a:lnTo>
              </a:path>
            </a:pathLst>
          </a:custGeom>
          <a:ln w="393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23850" y="342899"/>
            <a:ext cx="0" cy="10008108"/>
          </a:xfrm>
          <a:custGeom>
            <a:avLst/>
            <a:gdLst/>
            <a:ahLst/>
            <a:cxnLst/>
            <a:rect l="l" t="t" r="r" b="b"/>
            <a:pathLst>
              <a:path w="0" h="10008108">
                <a:moveTo>
                  <a:pt x="0" y="0"/>
                </a:moveTo>
                <a:lnTo>
                  <a:pt x="0" y="1000810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238238" y="342899"/>
            <a:ext cx="0" cy="10008108"/>
          </a:xfrm>
          <a:custGeom>
            <a:avLst/>
            <a:gdLst/>
            <a:ahLst/>
            <a:cxnLst/>
            <a:rect l="l" t="t" r="r" b="b"/>
            <a:pathLst>
              <a:path w="0" h="10008108">
                <a:moveTo>
                  <a:pt x="0" y="0"/>
                </a:moveTo>
                <a:lnTo>
                  <a:pt x="0" y="1000810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800" y="10370057"/>
            <a:ext cx="6952488" cy="0"/>
          </a:xfrm>
          <a:custGeom>
            <a:avLst/>
            <a:gdLst/>
            <a:ahLst/>
            <a:cxnLst/>
            <a:rect l="l" t="t" r="r" b="b"/>
            <a:pathLst>
              <a:path w="6952488" h="0">
                <a:moveTo>
                  <a:pt x="0" y="0"/>
                </a:moveTo>
                <a:lnTo>
                  <a:pt x="6952488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3001391"/>
            <a:ext cx="6675120" cy="5334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ts val="1380"/>
              </a:lnSpc>
            </a:pPr>
            <a:r>
              <a:rPr dirty="0" smtClean="0" sz="1200" b="1">
                <a:latin typeface="Times New Roman"/>
                <a:cs typeface="Times New Roman"/>
              </a:rPr>
              <a:t>The</a:t>
            </a:r>
            <a:r>
              <a:rPr dirty="0" smtClean="0" sz="1200" spc="9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slo</a:t>
            </a:r>
            <a:r>
              <a:rPr dirty="0" smtClean="0" sz="1200" spc="5" b="1">
                <a:latin typeface="Times New Roman"/>
                <a:cs typeface="Times New Roman"/>
              </a:rPr>
              <a:t>p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9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</a:t>
            </a:r>
            <a:r>
              <a:rPr dirty="0" smtClean="0" sz="1200" spc="-10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lls</a:t>
            </a:r>
            <a:r>
              <a:rPr dirty="0" smtClean="0" sz="1200" spc="9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us</a:t>
            </a:r>
            <a:r>
              <a:rPr dirty="0" smtClean="0" sz="1200" spc="9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</a:t>
            </a:r>
            <a:r>
              <a:rPr dirty="0" smtClean="0" sz="1200" spc="90" b="1">
                <a:latin typeface="Times New Roman"/>
                <a:cs typeface="Times New Roman"/>
              </a:rPr>
              <a:t> </a:t>
            </a:r>
            <a:r>
              <a:rPr dirty="0" smtClean="0" sz="1200" spc="-10" b="1">
                <a:latin typeface="Times New Roman"/>
                <a:cs typeface="Times New Roman"/>
              </a:rPr>
              <a:t>d</a:t>
            </a:r>
            <a:r>
              <a:rPr dirty="0" smtClean="0" sz="1200" spc="0" b="1">
                <a:latin typeface="Times New Roman"/>
                <a:cs typeface="Times New Roman"/>
              </a:rPr>
              <a:t>ir</a:t>
            </a:r>
            <a:r>
              <a:rPr dirty="0" smtClean="0" sz="1200" spc="-10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tion</a:t>
            </a:r>
            <a:r>
              <a:rPr dirty="0" smtClean="0" sz="1200" spc="9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of</a:t>
            </a:r>
            <a:r>
              <a:rPr dirty="0" smtClean="0" sz="1200" spc="10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9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lin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.</a:t>
            </a:r>
            <a:r>
              <a:rPr dirty="0" smtClean="0" sz="1200" spc="12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</a:t>
            </a:r>
            <a:r>
              <a:rPr dirty="0" smtClean="0" sz="1200" spc="9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dir</a:t>
            </a:r>
            <a:r>
              <a:rPr dirty="0" smtClean="0" sz="1200" spc="-10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tion</a:t>
            </a:r>
            <a:r>
              <a:rPr dirty="0" smtClean="0" sz="1200" spc="10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of</a:t>
            </a:r>
            <a:r>
              <a:rPr dirty="0" smtClean="0" sz="1200" spc="10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9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line</a:t>
            </a:r>
            <a:r>
              <a:rPr dirty="0" smtClean="0" sz="1200" spc="90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an</a:t>
            </a:r>
            <a:r>
              <a:rPr dirty="0" smtClean="0" sz="1200" spc="9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be</a:t>
            </a:r>
            <a:r>
              <a:rPr dirty="0" smtClean="0" sz="1200" spc="90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m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asu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d</a:t>
            </a:r>
            <a:r>
              <a:rPr dirty="0" smtClean="0" sz="1200" spc="95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w</a:t>
            </a:r>
            <a:r>
              <a:rPr dirty="0" smtClean="0" sz="1200" spc="0" b="1">
                <a:latin typeface="Times New Roman"/>
                <a:cs typeface="Times New Roman"/>
              </a:rPr>
              <a:t>ith</a:t>
            </a:r>
            <a:r>
              <a:rPr dirty="0" smtClean="0" sz="1200" spc="9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an</a:t>
            </a:r>
            <a:r>
              <a:rPr dirty="0" smtClean="0" sz="1200" spc="95" b="1">
                <a:latin typeface="Times New Roman"/>
                <a:cs typeface="Times New Roman"/>
              </a:rPr>
              <a:t> </a:t>
            </a:r>
            <a:r>
              <a:rPr dirty="0" smtClean="0" sz="1200" spc="-15" b="1">
                <a:latin typeface="Times New Roman"/>
                <a:cs typeface="Times New Roman"/>
              </a:rPr>
              <a:t>a</a:t>
            </a:r>
            <a:r>
              <a:rPr dirty="0" smtClean="0" sz="1200" spc="0" b="1">
                <a:latin typeface="Times New Roman"/>
                <a:cs typeface="Times New Roman"/>
              </a:rPr>
              <a:t>ngle.</a:t>
            </a:r>
            <a:r>
              <a:rPr dirty="0" smtClean="0" sz="1200" spc="9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</a:t>
            </a:r>
            <a:r>
              <a:rPr dirty="0" smtClean="0" sz="1200" spc="0" b="1">
                <a:latin typeface="Times New Roman"/>
                <a:cs typeface="Times New Roman"/>
              </a:rPr>
              <a:t> angle</a:t>
            </a:r>
            <a:r>
              <a:rPr dirty="0" smtClean="0" sz="1200" spc="4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of</a:t>
            </a:r>
            <a:r>
              <a:rPr dirty="0" smtClean="0" sz="1200" spc="5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</a:t>
            </a:r>
            <a:r>
              <a:rPr dirty="0" smtClean="0" sz="1200" spc="3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line</a:t>
            </a:r>
            <a:r>
              <a:rPr dirty="0" smtClean="0" sz="1200" spc="4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that</a:t>
            </a:r>
            <a:r>
              <a:rPr dirty="0" smtClean="0" sz="1200" spc="40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-15" b="1">
                <a:latin typeface="Times New Roman"/>
                <a:cs typeface="Times New Roman"/>
              </a:rPr>
              <a:t>s</a:t>
            </a:r>
            <a:r>
              <a:rPr dirty="0" smtClean="0" sz="1200" spc="0" b="1">
                <a:latin typeface="Times New Roman"/>
                <a:cs typeface="Times New Roman"/>
              </a:rPr>
              <a:t>s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</a:t>
            </a:r>
            <a:r>
              <a:rPr dirty="0" smtClean="0" sz="1200" spc="4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</a:t>
            </a:r>
            <a:r>
              <a:rPr dirty="0" smtClean="0" sz="1200" spc="60" b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x</a:t>
            </a:r>
            <a:r>
              <a:rPr dirty="0" smtClean="0" sz="1200" spc="-5" b="1"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latin typeface="Times New Roman"/>
                <a:cs typeface="Times New Roman"/>
              </a:rPr>
              <a:t>axis</a:t>
            </a:r>
            <a:r>
              <a:rPr dirty="0" smtClean="0" sz="1200" spc="5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is</a:t>
            </a:r>
            <a:r>
              <a:rPr dirty="0" smtClean="0" sz="1200" spc="5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</a:t>
            </a:r>
            <a:r>
              <a:rPr dirty="0" smtClean="0" sz="1200" spc="4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</a:t>
            </a:r>
            <a:r>
              <a:rPr dirty="0" smtClean="0" sz="1200" spc="-15" b="1">
                <a:latin typeface="Times New Roman"/>
                <a:cs typeface="Times New Roman"/>
              </a:rPr>
              <a:t>m</a:t>
            </a:r>
            <a:r>
              <a:rPr dirty="0" smtClean="0" sz="1200" spc="10" b="1">
                <a:latin typeface="Times New Roman"/>
                <a:cs typeface="Times New Roman"/>
              </a:rPr>
              <a:t>a</a:t>
            </a:r>
            <a:r>
              <a:rPr dirty="0" smtClean="0" sz="1200" spc="0" b="1">
                <a:latin typeface="Times New Roman"/>
                <a:cs typeface="Times New Roman"/>
              </a:rPr>
              <a:t>ll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st</a:t>
            </a:r>
            <a:r>
              <a:rPr dirty="0" smtClean="0" sz="1200" spc="40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ount</a:t>
            </a:r>
            <a:r>
              <a:rPr dirty="0" smtClean="0" sz="1200" spc="-10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lock</a:t>
            </a:r>
            <a:r>
              <a:rPr dirty="0" smtClean="0" sz="1200" spc="10" b="1">
                <a:latin typeface="Times New Roman"/>
                <a:cs typeface="Times New Roman"/>
              </a:rPr>
              <a:t>w</a:t>
            </a:r>
            <a:r>
              <a:rPr dirty="0" smtClean="0" sz="1200" spc="0" b="1">
                <a:latin typeface="Times New Roman"/>
                <a:cs typeface="Times New Roman"/>
              </a:rPr>
              <a:t>ise</a:t>
            </a:r>
            <a:r>
              <a:rPr dirty="0" smtClean="0" sz="1200" spc="4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angle</a:t>
            </a:r>
            <a:r>
              <a:rPr dirty="0" smtClean="0" sz="1200" spc="40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om</a:t>
            </a:r>
            <a:r>
              <a:rPr dirty="0" smtClean="0" sz="1200" spc="3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</a:t>
            </a:r>
            <a:r>
              <a:rPr dirty="0" smtClean="0" sz="1200" spc="65" b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x</a:t>
            </a:r>
            <a:r>
              <a:rPr dirty="0" smtClean="0" sz="1200" spc="-5" b="1"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latin typeface="Times New Roman"/>
                <a:cs typeface="Times New Roman"/>
              </a:rPr>
              <a:t>axis</a:t>
            </a:r>
            <a:r>
              <a:rPr dirty="0" smtClean="0" sz="1200" spc="5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to</a:t>
            </a:r>
            <a:r>
              <a:rPr dirty="0" smtClean="0" sz="1200" spc="4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</a:t>
            </a:r>
            <a:r>
              <a:rPr dirty="0" smtClean="0" sz="1200" spc="4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line</a:t>
            </a:r>
            <a:r>
              <a:rPr dirty="0" smtClean="0" sz="1200" spc="0" b="1">
                <a:latin typeface="Times New Roman"/>
                <a:cs typeface="Times New Roman"/>
              </a:rPr>
              <a:t> as s</a:t>
            </a:r>
            <a:r>
              <a:rPr dirty="0" smtClean="0" sz="1200" spc="5" b="1">
                <a:latin typeface="Times New Roman"/>
                <a:cs typeface="Times New Roman"/>
              </a:rPr>
              <a:t>h</a:t>
            </a:r>
            <a:r>
              <a:rPr dirty="0" smtClean="0" sz="1200" spc="0" b="1">
                <a:latin typeface="Times New Roman"/>
                <a:cs typeface="Times New Roman"/>
              </a:rPr>
              <a:t>own in</a:t>
            </a:r>
            <a:r>
              <a:rPr dirty="0" smtClean="0" sz="1200" spc="-10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-10" b="1">
                <a:latin typeface="Times New Roman"/>
                <a:cs typeface="Times New Roman"/>
              </a:rPr>
              <a:t>g</a:t>
            </a:r>
            <a:r>
              <a:rPr dirty="0" smtClean="0" sz="1200" spc="0" b="1">
                <a:latin typeface="Times New Roman"/>
                <a:cs typeface="Times New Roman"/>
              </a:rPr>
              <a:t>u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5095620"/>
            <a:ext cx="6674484" cy="3581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380"/>
              </a:lnSpc>
            </a:pPr>
            <a:r>
              <a:rPr dirty="0" smtClean="0" sz="1200" b="1">
                <a:latin typeface="Times New Roman"/>
                <a:cs typeface="Times New Roman"/>
              </a:rPr>
              <a:t>The </a:t>
            </a:r>
            <a:r>
              <a:rPr dirty="0" smtClean="0" sz="1200" spc="-130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lationship </a:t>
            </a:r>
            <a:r>
              <a:rPr dirty="0" smtClean="0" sz="1200" spc="-13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b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tw</a:t>
            </a:r>
            <a:r>
              <a:rPr dirty="0" smtClean="0" sz="1200" spc="-20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 </a:t>
            </a:r>
            <a:r>
              <a:rPr dirty="0" smtClean="0" sz="1200" spc="-12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 </a:t>
            </a:r>
            <a:r>
              <a:rPr dirty="0" smtClean="0" sz="1200" spc="-12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slo</a:t>
            </a:r>
            <a:r>
              <a:rPr dirty="0" smtClean="0" sz="1200" spc="5" b="1">
                <a:latin typeface="Times New Roman"/>
                <a:cs typeface="Times New Roman"/>
              </a:rPr>
              <a:t>p</a:t>
            </a:r>
            <a:r>
              <a:rPr dirty="0" smtClean="0" sz="1200" spc="0" b="1">
                <a:latin typeface="Times New Roman"/>
                <a:cs typeface="Times New Roman"/>
              </a:rPr>
              <a:t>e </a:t>
            </a:r>
            <a:r>
              <a:rPr dirty="0" smtClean="0" sz="1200" spc="-120" b="1">
                <a:latin typeface="Times New Roman"/>
                <a:cs typeface="Times New Roman"/>
              </a:rPr>
              <a:t> </a:t>
            </a:r>
            <a:r>
              <a:rPr dirty="0" smtClean="0" sz="1200" spc="0" b="1" i="1">
                <a:latin typeface="Times New Roman"/>
                <a:cs typeface="Times New Roman"/>
              </a:rPr>
              <a:t>m </a:t>
            </a:r>
            <a:r>
              <a:rPr dirty="0" smtClean="0" sz="1200" spc="-110" b="1" i="1">
                <a:latin typeface="Times New Roman"/>
                <a:cs typeface="Times New Roman"/>
              </a:rPr>
              <a:t> </a:t>
            </a:r>
            <a:r>
              <a:rPr dirty="0" smtClean="0" sz="1200" spc="-15" b="1">
                <a:latin typeface="Times New Roman"/>
                <a:cs typeface="Times New Roman"/>
              </a:rPr>
              <a:t>o</a:t>
            </a:r>
            <a:r>
              <a:rPr dirty="0" smtClean="0" sz="1200" spc="0" b="1">
                <a:latin typeface="Times New Roman"/>
                <a:cs typeface="Times New Roman"/>
              </a:rPr>
              <a:t>f </a:t>
            </a:r>
            <a:r>
              <a:rPr dirty="0" smtClean="0" sz="1200" spc="-114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 </a:t>
            </a:r>
            <a:r>
              <a:rPr dirty="0" smtClean="0" sz="1200" spc="-13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n</a:t>
            </a:r>
            <a:r>
              <a:rPr dirty="0" smtClean="0" sz="1200" spc="-10" b="1">
                <a:latin typeface="Times New Roman"/>
                <a:cs typeface="Times New Roman"/>
              </a:rPr>
              <a:t>o</a:t>
            </a:r>
            <a:r>
              <a:rPr dirty="0" smtClean="0" sz="1200" spc="0" b="1">
                <a:latin typeface="Times New Roman"/>
                <a:cs typeface="Times New Roman"/>
              </a:rPr>
              <a:t>n </a:t>
            </a:r>
            <a:r>
              <a:rPr dirty="0" smtClean="0" sz="1200" spc="-12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v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ti</a:t>
            </a:r>
            <a:r>
              <a:rPr dirty="0" smtClean="0" sz="1200" spc="-10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al </a:t>
            </a:r>
            <a:r>
              <a:rPr dirty="0" smtClean="0" sz="1200" spc="-12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line </a:t>
            </a:r>
            <a:r>
              <a:rPr dirty="0" smtClean="0" sz="1200" spc="-13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and </a:t>
            </a:r>
            <a:r>
              <a:rPr dirty="0" smtClean="0" sz="1200" spc="-13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 </a:t>
            </a:r>
            <a:r>
              <a:rPr dirty="0" smtClean="0" sz="1200" spc="-12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lin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’s </a:t>
            </a:r>
            <a:r>
              <a:rPr dirty="0" smtClean="0" sz="1200" spc="-12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angle </a:t>
            </a:r>
            <a:r>
              <a:rPr dirty="0" smtClean="0" sz="1200" spc="-125" b="1">
                <a:latin typeface="Times New Roman"/>
                <a:cs typeface="Times New Roman"/>
              </a:rPr>
              <a:t> </a:t>
            </a:r>
            <a:r>
              <a:rPr dirty="0" smtClean="0" sz="1200" spc="-15" b="1">
                <a:latin typeface="Times New Roman"/>
                <a:cs typeface="Times New Roman"/>
              </a:rPr>
              <a:t>o</a:t>
            </a:r>
            <a:r>
              <a:rPr dirty="0" smtClean="0" sz="1200" spc="0" b="1">
                <a:latin typeface="Times New Roman"/>
                <a:cs typeface="Times New Roman"/>
              </a:rPr>
              <a:t>f </a:t>
            </a:r>
            <a:r>
              <a:rPr dirty="0" smtClean="0" sz="1200" spc="-114" b="1">
                <a:latin typeface="Times New Roman"/>
                <a:cs typeface="Times New Roman"/>
              </a:rPr>
              <a:t> </a:t>
            </a:r>
            <a:r>
              <a:rPr dirty="0" smtClean="0" sz="1200" spc="-10" b="1">
                <a:latin typeface="Times New Roman"/>
                <a:cs typeface="Times New Roman"/>
              </a:rPr>
              <a:t>i</a:t>
            </a:r>
            <a:r>
              <a:rPr dirty="0" smtClean="0" sz="1200" spc="0" b="1">
                <a:latin typeface="Times New Roman"/>
                <a:cs typeface="Times New Roman"/>
              </a:rPr>
              <a:t>n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lina</a:t>
            </a:r>
            <a:r>
              <a:rPr dirty="0" smtClean="0" sz="1200" spc="-20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ion </a:t>
            </a:r>
            <a:r>
              <a:rPr dirty="0" smtClean="0" sz="1200" spc="-100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Cambria Math"/>
                <a:cs typeface="Cambria Math"/>
              </a:rPr>
              <a:t>∅ </a:t>
            </a:r>
            <a:r>
              <a:rPr dirty="0" smtClean="0" sz="1200" spc="-50">
                <a:latin typeface="Cambria Math"/>
                <a:cs typeface="Cambria Math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is</a:t>
            </a:r>
            <a:r>
              <a:rPr dirty="0" smtClean="0" sz="1200" spc="0" b="1">
                <a:latin typeface="Times New Roman"/>
                <a:cs typeface="Times New Roman"/>
              </a:rPr>
              <a:t> shown in </a:t>
            </a:r>
            <a:r>
              <a:rPr dirty="0" smtClean="0" sz="1200" spc="-1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ig</a:t>
            </a:r>
            <a:r>
              <a:rPr dirty="0" smtClean="0" sz="1200" spc="5" b="1">
                <a:latin typeface="Times New Roman"/>
                <a:cs typeface="Times New Roman"/>
              </a:rPr>
              <a:t>u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2637" y="914399"/>
            <a:ext cx="6511925" cy="15163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2237613" y="3701795"/>
            <a:ext cx="3095625" cy="122821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2799460" y="5620511"/>
            <a:ext cx="1972310" cy="260908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4800" y="323849"/>
            <a:ext cx="6952488" cy="0"/>
          </a:xfrm>
          <a:custGeom>
            <a:avLst/>
            <a:gdLst/>
            <a:ahLst/>
            <a:cxnLst/>
            <a:rect l="l" t="t" r="r" b="b"/>
            <a:pathLst>
              <a:path w="6952488" h="0">
                <a:moveTo>
                  <a:pt x="0" y="0"/>
                </a:moveTo>
                <a:lnTo>
                  <a:pt x="6952488" y="0"/>
                </a:lnTo>
              </a:path>
            </a:pathLst>
          </a:custGeom>
          <a:ln w="393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23850" y="342899"/>
            <a:ext cx="0" cy="10008108"/>
          </a:xfrm>
          <a:custGeom>
            <a:avLst/>
            <a:gdLst/>
            <a:ahLst/>
            <a:cxnLst/>
            <a:rect l="l" t="t" r="r" b="b"/>
            <a:pathLst>
              <a:path w="0" h="10008108">
                <a:moveTo>
                  <a:pt x="0" y="0"/>
                </a:moveTo>
                <a:lnTo>
                  <a:pt x="0" y="1000810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7238238" y="342899"/>
            <a:ext cx="0" cy="10008108"/>
          </a:xfrm>
          <a:custGeom>
            <a:avLst/>
            <a:gdLst/>
            <a:ahLst/>
            <a:cxnLst/>
            <a:rect l="l" t="t" r="r" b="b"/>
            <a:pathLst>
              <a:path w="0" h="10008108">
                <a:moveTo>
                  <a:pt x="0" y="0"/>
                </a:moveTo>
                <a:lnTo>
                  <a:pt x="0" y="1000810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04800" y="10370057"/>
            <a:ext cx="6952488" cy="0"/>
          </a:xfrm>
          <a:custGeom>
            <a:avLst/>
            <a:gdLst/>
            <a:ahLst/>
            <a:cxnLst/>
            <a:rect l="l" t="t" r="r" b="b"/>
            <a:pathLst>
              <a:path w="6952488" h="0">
                <a:moveTo>
                  <a:pt x="0" y="0"/>
                </a:moveTo>
                <a:lnTo>
                  <a:pt x="6952488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38912" y="1268221"/>
            <a:ext cx="6684264" cy="178307"/>
          </a:xfrm>
          <a:custGeom>
            <a:avLst/>
            <a:gdLst/>
            <a:ahLst/>
            <a:cxnLst/>
            <a:rect l="l" t="t" r="r" b="b"/>
            <a:pathLst>
              <a:path w="6684264" h="178307">
                <a:moveTo>
                  <a:pt x="0" y="178307"/>
                </a:moveTo>
                <a:lnTo>
                  <a:pt x="6684264" y="178307"/>
                </a:lnTo>
                <a:lnTo>
                  <a:pt x="6684264" y="0"/>
                </a:lnTo>
                <a:lnTo>
                  <a:pt x="0" y="0"/>
                </a:lnTo>
                <a:lnTo>
                  <a:pt x="0" y="17830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44500" y="910589"/>
            <a:ext cx="6673850" cy="5492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420"/>
              </a:lnSpc>
            </a:pPr>
            <a:r>
              <a:rPr dirty="0" smtClean="0" sz="1200" b="1">
                <a:latin typeface="Times New Roman"/>
                <a:cs typeface="Times New Roman"/>
              </a:rPr>
              <a:t>We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an </a:t>
            </a:r>
            <a:r>
              <a:rPr dirty="0" smtClean="0" sz="1200" spc="5" b="1">
                <a:latin typeface="Times New Roman"/>
                <a:cs typeface="Times New Roman"/>
              </a:rPr>
              <a:t>w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ite</a:t>
            </a:r>
            <a:r>
              <a:rPr dirty="0" smtClean="0" sz="1200" spc="-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an 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quation </a:t>
            </a:r>
            <a:r>
              <a:rPr dirty="0" smtClean="0" sz="1200" spc="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or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 non</a:t>
            </a:r>
            <a:r>
              <a:rPr dirty="0" smtClean="0" sz="1200" spc="1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v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ti</a:t>
            </a:r>
            <a:r>
              <a:rPr dirty="0" smtClean="0" sz="1200" spc="-10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al st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aig</a:t>
            </a:r>
            <a:r>
              <a:rPr dirty="0" smtClean="0" sz="1200" spc="5" b="1">
                <a:latin typeface="Times New Roman"/>
                <a:cs typeface="Times New Roman"/>
              </a:rPr>
              <a:t>h</a:t>
            </a:r>
            <a:r>
              <a:rPr dirty="0" smtClean="0" sz="1200" spc="0" b="1">
                <a:latin typeface="Times New Roman"/>
                <a:cs typeface="Times New Roman"/>
              </a:rPr>
              <a:t>t line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L,  </a:t>
            </a:r>
            <a:r>
              <a:rPr dirty="0" smtClean="0" sz="1200" spc="-10" b="1">
                <a:latin typeface="Times New Roman"/>
                <a:cs typeface="Times New Roman"/>
              </a:rPr>
              <a:t>i</a:t>
            </a:r>
            <a:r>
              <a:rPr dirty="0" smtClean="0" sz="1200" spc="0" b="1">
                <a:latin typeface="Times New Roman"/>
                <a:cs typeface="Times New Roman"/>
              </a:rPr>
              <a:t>f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w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kn</a:t>
            </a:r>
            <a:r>
              <a:rPr dirty="0" smtClean="0" sz="1200" spc="-15" b="1">
                <a:latin typeface="Times New Roman"/>
                <a:cs typeface="Times New Roman"/>
              </a:rPr>
              <a:t>o</a:t>
            </a:r>
            <a:r>
              <a:rPr dirty="0" smtClean="0" sz="1200" spc="0" b="1">
                <a:latin typeface="Times New Roman"/>
                <a:cs typeface="Times New Roman"/>
              </a:rPr>
              <a:t>w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its slope</a:t>
            </a:r>
            <a:r>
              <a:rPr dirty="0" smtClean="0" sz="1200" spc="-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m</a:t>
            </a:r>
            <a:r>
              <a:rPr dirty="0" smtClean="0" sz="1200" spc="-2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and the </a:t>
            </a:r>
            <a:r>
              <a:rPr dirty="0" smtClean="0" sz="1200" spc="-10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oo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di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at</a:t>
            </a:r>
            <a:r>
              <a:rPr dirty="0" smtClean="0" sz="1200" spc="-10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s</a:t>
            </a:r>
            <a:r>
              <a:rPr dirty="0" smtClean="0" sz="1200" spc="0" b="1">
                <a:latin typeface="Times New Roman"/>
                <a:cs typeface="Times New Roman"/>
              </a:rPr>
              <a:t> of</a:t>
            </a:r>
            <a:r>
              <a:rPr dirty="0" smtClean="0" sz="1200" spc="3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one</a:t>
            </a:r>
            <a:r>
              <a:rPr dirty="0" smtClean="0" sz="1200" spc="1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poi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t</a:t>
            </a:r>
            <a:r>
              <a:rPr dirty="0" smtClean="0" sz="1200" spc="25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Cambria Math"/>
                <a:cs typeface="Cambria Math"/>
              </a:rPr>
              <a:t>𝐩</a:t>
            </a:r>
            <a:r>
              <a:rPr dirty="0" smtClean="0" baseline="-16339" sz="1275" spc="60">
                <a:latin typeface="Cambria Math"/>
                <a:cs typeface="Cambria Math"/>
              </a:rPr>
              <a:t>�</a:t>
            </a:r>
            <a:r>
              <a:rPr dirty="0" smtClean="0" baseline="2314" sz="1800" spc="7">
                <a:latin typeface="Cambria Math"/>
                <a:cs typeface="Cambria Math"/>
              </a:rPr>
              <a:t>(</a:t>
            </a:r>
            <a:r>
              <a:rPr dirty="0" smtClean="0" sz="1200" spc="5">
                <a:latin typeface="Cambria Math"/>
                <a:cs typeface="Cambria Math"/>
              </a:rPr>
              <a:t>�</a:t>
            </a:r>
            <a:r>
              <a:rPr dirty="0" smtClean="0" sz="1200" spc="0">
                <a:latin typeface="Cambria Math"/>
                <a:cs typeface="Cambria Math"/>
              </a:rPr>
              <a:t>�,</a:t>
            </a:r>
            <a:r>
              <a:rPr dirty="0" smtClean="0" sz="1200" spc="-80">
                <a:latin typeface="Cambria Math"/>
                <a:cs typeface="Cambria Math"/>
              </a:rPr>
              <a:t> </a:t>
            </a:r>
            <a:r>
              <a:rPr dirty="0" smtClean="0" sz="1200" spc="-5">
                <a:latin typeface="Cambria Math"/>
                <a:cs typeface="Cambria Math"/>
              </a:rPr>
              <a:t>�</a:t>
            </a:r>
            <a:r>
              <a:rPr dirty="0" smtClean="0" sz="1200" spc="0">
                <a:latin typeface="Cambria Math"/>
                <a:cs typeface="Cambria Math"/>
              </a:rPr>
              <a:t>�</a:t>
            </a:r>
            <a:r>
              <a:rPr dirty="0" smtClean="0" baseline="2314" sz="1800" spc="7">
                <a:latin typeface="Cambria Math"/>
                <a:cs typeface="Cambria Math"/>
              </a:rPr>
              <a:t>)</a:t>
            </a:r>
            <a:r>
              <a:rPr dirty="0" smtClean="0" sz="1200" spc="0" b="1">
                <a:latin typeface="Times New Roman"/>
                <a:cs typeface="Times New Roman"/>
              </a:rPr>
              <a:t>on</a:t>
            </a:r>
            <a:r>
              <a:rPr dirty="0" smtClean="0" sz="1200" spc="2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it</a:t>
            </a:r>
            <a:r>
              <a:rPr dirty="0" smtClean="0" sz="1200" spc="-3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.</a:t>
            </a:r>
            <a:r>
              <a:rPr dirty="0" smtClean="0" sz="1200" spc="2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If</a:t>
            </a:r>
            <a:r>
              <a:rPr dirty="0" smtClean="0" sz="1200" spc="30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Cambria Math"/>
                <a:cs typeface="Cambria Math"/>
              </a:rPr>
              <a:t>𝐩</a:t>
            </a:r>
            <a:r>
              <a:rPr dirty="0" smtClean="0" sz="1200" spc="0" b="1">
                <a:latin typeface="Times New Roman"/>
                <a:cs typeface="Times New Roman"/>
              </a:rPr>
              <a:t>(x,</a:t>
            </a:r>
            <a:r>
              <a:rPr dirty="0" smtClean="0" sz="1200" spc="3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y)</a:t>
            </a:r>
            <a:r>
              <a:rPr dirty="0" smtClean="0" sz="1200" spc="1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is</a:t>
            </a:r>
            <a:r>
              <a:rPr dirty="0" smtClean="0" sz="1200" spc="2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any</a:t>
            </a:r>
            <a:r>
              <a:rPr dirty="0" smtClean="0" sz="1200" spc="2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oth</a:t>
            </a:r>
            <a:r>
              <a:rPr dirty="0" smtClean="0" sz="1200" spc="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r</a:t>
            </a:r>
            <a:r>
              <a:rPr dirty="0" smtClean="0" sz="1200" spc="1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poi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t</a:t>
            </a:r>
            <a:r>
              <a:rPr dirty="0" smtClean="0" sz="1200" spc="15" b="1">
                <a:latin typeface="Times New Roman"/>
                <a:cs typeface="Times New Roman"/>
              </a:rPr>
              <a:t> </a:t>
            </a:r>
            <a:r>
              <a:rPr dirty="0" smtClean="0" sz="1200" spc="10" b="1">
                <a:latin typeface="Times New Roman"/>
                <a:cs typeface="Times New Roman"/>
              </a:rPr>
              <a:t>o</a:t>
            </a:r>
            <a:r>
              <a:rPr dirty="0" smtClean="0" sz="1200" spc="0" b="1">
                <a:latin typeface="Times New Roman"/>
                <a:cs typeface="Times New Roman"/>
              </a:rPr>
              <a:t>n</a:t>
            </a:r>
            <a:r>
              <a:rPr dirty="0" smtClean="0" sz="1200" spc="2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L,</a:t>
            </a:r>
            <a:r>
              <a:rPr dirty="0" smtClean="0" sz="1200" spc="2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</a:t>
            </a:r>
            <a:r>
              <a:rPr dirty="0" smtClean="0" sz="1200" spc="25" b="1">
                <a:latin typeface="Times New Roman"/>
                <a:cs typeface="Times New Roman"/>
              </a:rPr>
              <a:t> </a:t>
            </a:r>
            <a:r>
              <a:rPr dirty="0" smtClean="0" sz="1200" spc="5" b="1">
                <a:latin typeface="Times New Roman"/>
                <a:cs typeface="Times New Roman"/>
              </a:rPr>
              <a:t>w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1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an</a:t>
            </a:r>
            <a:r>
              <a:rPr dirty="0" smtClean="0" sz="1200" spc="2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use</a:t>
            </a:r>
            <a:r>
              <a:rPr dirty="0" smtClean="0" sz="1200" spc="1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</a:t>
            </a:r>
            <a:r>
              <a:rPr dirty="0" smtClean="0" sz="1200" spc="10" b="1">
                <a:latin typeface="Times New Roman"/>
                <a:cs typeface="Times New Roman"/>
              </a:rPr>
              <a:t>h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1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two</a:t>
            </a:r>
            <a:r>
              <a:rPr dirty="0" smtClean="0" sz="1200" spc="2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poi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ts</a:t>
            </a:r>
            <a:r>
              <a:rPr dirty="0" smtClean="0" sz="1200" spc="60" b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Cambria Math"/>
                <a:cs typeface="Cambria Math"/>
              </a:rPr>
              <a:t>𝐩</a:t>
            </a:r>
            <a:r>
              <a:rPr dirty="0" smtClean="0" baseline="-16339" sz="1275" spc="0">
                <a:latin typeface="Cambria Math"/>
                <a:cs typeface="Cambria Math"/>
              </a:rPr>
              <a:t>� </a:t>
            </a:r>
            <a:r>
              <a:rPr dirty="0" smtClean="0" baseline="-16339" sz="1275" spc="7">
                <a:latin typeface="Cambria Math"/>
                <a:cs typeface="Cambria Math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and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60"/>
              </a:lnSpc>
            </a:pPr>
            <a:r>
              <a:rPr dirty="0" smtClean="0" sz="1200">
                <a:latin typeface="Cambria Math"/>
                <a:cs typeface="Cambria Math"/>
              </a:rPr>
              <a:t>𝐩</a:t>
            </a:r>
            <a:r>
              <a:rPr dirty="0" smtClean="0" sz="1200" b="1">
                <a:latin typeface="Times New Roman"/>
                <a:cs typeface="Times New Roman"/>
              </a:rPr>
              <a:t>to </a:t>
            </a:r>
            <a:r>
              <a:rPr dirty="0" smtClean="0" sz="1200" spc="-10" b="1">
                <a:latin typeface="Times New Roman"/>
                <a:cs typeface="Times New Roman"/>
              </a:rPr>
              <a:t>c</a:t>
            </a:r>
            <a:r>
              <a:rPr dirty="0" smtClean="0" sz="1200" spc="10" b="1">
                <a:latin typeface="Times New Roman"/>
                <a:cs typeface="Times New Roman"/>
              </a:rPr>
              <a:t>o</a:t>
            </a:r>
            <a:r>
              <a:rPr dirty="0" smtClean="0" sz="1200" spc="-20" b="1">
                <a:latin typeface="Times New Roman"/>
                <a:cs typeface="Times New Roman"/>
              </a:rPr>
              <a:t>m</a:t>
            </a:r>
            <a:r>
              <a:rPr dirty="0" smtClean="0" sz="1200" spc="0" b="1">
                <a:latin typeface="Times New Roman"/>
                <a:cs typeface="Times New Roman"/>
              </a:rPr>
              <a:t>pute</a:t>
            </a:r>
            <a:r>
              <a:rPr dirty="0" smtClean="0" sz="1200" spc="-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 slop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,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22972" y="1622170"/>
            <a:ext cx="5732145" cy="24314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1034097" y="4462525"/>
            <a:ext cx="5511419" cy="16878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922972" y="6559295"/>
            <a:ext cx="5732907" cy="299008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4800" y="323849"/>
            <a:ext cx="6952488" cy="0"/>
          </a:xfrm>
          <a:custGeom>
            <a:avLst/>
            <a:gdLst/>
            <a:ahLst/>
            <a:cxnLst/>
            <a:rect l="l" t="t" r="r" b="b"/>
            <a:pathLst>
              <a:path w="6952488" h="0">
                <a:moveTo>
                  <a:pt x="0" y="0"/>
                </a:moveTo>
                <a:lnTo>
                  <a:pt x="6952488" y="0"/>
                </a:lnTo>
              </a:path>
            </a:pathLst>
          </a:custGeom>
          <a:ln w="393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23850" y="342899"/>
            <a:ext cx="0" cy="10008108"/>
          </a:xfrm>
          <a:custGeom>
            <a:avLst/>
            <a:gdLst/>
            <a:ahLst/>
            <a:cxnLst/>
            <a:rect l="l" t="t" r="r" b="b"/>
            <a:pathLst>
              <a:path w="0" h="10008108">
                <a:moveTo>
                  <a:pt x="0" y="0"/>
                </a:moveTo>
                <a:lnTo>
                  <a:pt x="0" y="1000810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7238238" y="342899"/>
            <a:ext cx="0" cy="10008108"/>
          </a:xfrm>
          <a:custGeom>
            <a:avLst/>
            <a:gdLst/>
            <a:ahLst/>
            <a:cxnLst/>
            <a:rect l="l" t="t" r="r" b="b"/>
            <a:pathLst>
              <a:path w="0" h="10008108">
                <a:moveTo>
                  <a:pt x="0" y="0"/>
                </a:moveTo>
                <a:lnTo>
                  <a:pt x="0" y="1000810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04800" y="10370057"/>
            <a:ext cx="6952488" cy="0"/>
          </a:xfrm>
          <a:custGeom>
            <a:avLst/>
            <a:gdLst/>
            <a:ahLst/>
            <a:cxnLst/>
            <a:rect l="l" t="t" r="r" b="b"/>
            <a:pathLst>
              <a:path w="6952488" h="0">
                <a:moveTo>
                  <a:pt x="0" y="0"/>
                </a:moveTo>
                <a:lnTo>
                  <a:pt x="6952488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22972" y="914399"/>
            <a:ext cx="5732145" cy="30600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923023" y="4383404"/>
            <a:ext cx="5731891" cy="21615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922972" y="7158266"/>
            <a:ext cx="5732145" cy="23863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304800" y="323849"/>
            <a:ext cx="6952488" cy="0"/>
          </a:xfrm>
          <a:custGeom>
            <a:avLst/>
            <a:gdLst/>
            <a:ahLst/>
            <a:cxnLst/>
            <a:rect l="l" t="t" r="r" b="b"/>
            <a:pathLst>
              <a:path w="6952488" h="0">
                <a:moveTo>
                  <a:pt x="0" y="0"/>
                </a:moveTo>
                <a:lnTo>
                  <a:pt x="6952488" y="0"/>
                </a:lnTo>
              </a:path>
            </a:pathLst>
          </a:custGeom>
          <a:ln w="393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3850" y="342899"/>
            <a:ext cx="0" cy="10008108"/>
          </a:xfrm>
          <a:custGeom>
            <a:avLst/>
            <a:gdLst/>
            <a:ahLst/>
            <a:cxnLst/>
            <a:rect l="l" t="t" r="r" b="b"/>
            <a:pathLst>
              <a:path w="0" h="10008108">
                <a:moveTo>
                  <a:pt x="0" y="0"/>
                </a:moveTo>
                <a:lnTo>
                  <a:pt x="0" y="1000810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7238238" y="342899"/>
            <a:ext cx="0" cy="10008108"/>
          </a:xfrm>
          <a:custGeom>
            <a:avLst/>
            <a:gdLst/>
            <a:ahLst/>
            <a:cxnLst/>
            <a:rect l="l" t="t" r="r" b="b"/>
            <a:pathLst>
              <a:path w="0" h="10008108">
                <a:moveTo>
                  <a:pt x="0" y="0"/>
                </a:moveTo>
                <a:lnTo>
                  <a:pt x="0" y="10008108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04800" y="10370057"/>
            <a:ext cx="6952488" cy="0"/>
          </a:xfrm>
          <a:custGeom>
            <a:avLst/>
            <a:gdLst/>
            <a:ahLst/>
            <a:cxnLst/>
            <a:rect l="l" t="t" r="r" b="b"/>
            <a:pathLst>
              <a:path w="6952488" h="0">
                <a:moveTo>
                  <a:pt x="0" y="0"/>
                </a:moveTo>
                <a:lnTo>
                  <a:pt x="6952488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Asus8</dc:creator>
  <dcterms:created xsi:type="dcterms:W3CDTF">2018-11-11T13:06:56Z</dcterms:created>
  <dcterms:modified xsi:type="dcterms:W3CDTF">2018-11-11T13:06:56Z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2018-02-21T00:00:00Z</vt:filetime>
  </property>
  <property fmtid="{D5CDD505-2E9C-101B-9397-08002B2CF9AE}" pid="3" name="LastSaved">
    <vt:filetime>2018-11-11T00:00:00Z</vt:filetime>
  </property>
</Properties>
</file>