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84651" y="9886695"/>
            <a:ext cx="19405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00429"/>
            <a:ext cx="6672580" cy="3217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540">
              <a:lnSpc>
                <a:spcPct val="100000"/>
              </a:lnSpc>
            </a:pPr>
            <a:r>
              <a:rPr dirty="0" smtClean="0" sz="1600" spc="-10" b="1">
                <a:latin typeface="Times New Roman"/>
                <a:cs typeface="Times New Roman"/>
              </a:rPr>
              <a:t>Chapter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-2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ne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1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algn="ctr" marR="1905">
              <a:lnSpc>
                <a:spcPct val="100000"/>
              </a:lnSpc>
            </a:pPr>
            <a:r>
              <a:rPr dirty="0" smtClean="0" sz="1600" spc="-15" b="1">
                <a:latin typeface="Times New Roman"/>
                <a:cs typeface="Times New Roman"/>
              </a:rPr>
              <a:t>B</a:t>
            </a:r>
            <a:r>
              <a:rPr dirty="0" smtClean="0" sz="1600" spc="-5" b="1">
                <a:latin typeface="Times New Roman"/>
                <a:cs typeface="Times New Roman"/>
              </a:rPr>
              <a:t>a</a:t>
            </a:r>
            <a:r>
              <a:rPr dirty="0" smtClean="0" sz="1600" spc="-10" b="1">
                <a:latin typeface="Times New Roman"/>
                <a:cs typeface="Times New Roman"/>
              </a:rPr>
              <a:t>sic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Princip</a:t>
            </a:r>
            <a:r>
              <a:rPr dirty="0" smtClean="0" sz="1600" spc="0" b="1">
                <a:latin typeface="Times New Roman"/>
                <a:cs typeface="Times New Roman"/>
              </a:rPr>
              <a:t>l</a:t>
            </a:r>
            <a:r>
              <a:rPr dirty="0" smtClean="0" sz="1600" spc="-10" b="1">
                <a:latin typeface="Times New Roman"/>
                <a:cs typeface="Times New Roman"/>
              </a:rPr>
              <a:t>es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and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Review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64"/>
              </a:spcBef>
            </a:pPr>
            <a:endParaRPr sz="1000"/>
          </a:p>
          <a:p>
            <a:pPr algn="just" marL="12700" marR="451866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1.1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C</a:t>
            </a:r>
            <a:r>
              <a:rPr dirty="0" smtClean="0" sz="1200" spc="0" b="1" i="1" u="heavy">
                <a:latin typeface="Times New Roman"/>
                <a:cs typeface="Times New Roman"/>
              </a:rPr>
              <a:t>O</a:t>
            </a:r>
            <a:r>
              <a:rPr dirty="0" smtClean="0" sz="1200" spc="-5" b="1" i="1" u="heavy">
                <a:latin typeface="Times New Roman"/>
                <a:cs typeface="Times New Roman"/>
              </a:rPr>
              <a:t>O</a:t>
            </a:r>
            <a:r>
              <a:rPr dirty="0" smtClean="0" sz="1200" spc="0" b="1" i="1" u="heavy">
                <a:latin typeface="Times New Roman"/>
                <a:cs typeface="Times New Roman"/>
              </a:rPr>
              <a:t>R</a:t>
            </a:r>
            <a:r>
              <a:rPr dirty="0" smtClean="0" sz="1200" spc="0" b="1" i="1" u="heavy">
                <a:latin typeface="Times New Roman"/>
                <a:cs typeface="Times New Roman"/>
              </a:rPr>
              <a:t>DI</a:t>
            </a:r>
            <a:r>
              <a:rPr dirty="0" smtClean="0" sz="1200" spc="-5" b="1" i="1" u="heavy">
                <a:latin typeface="Times New Roman"/>
                <a:cs typeface="Times New Roman"/>
              </a:rPr>
              <a:t>N</a:t>
            </a:r>
            <a:r>
              <a:rPr dirty="0" smtClean="0" sz="1200" spc="0" b="1" i="1" u="heavy">
                <a:latin typeface="Times New Roman"/>
                <a:cs typeface="Times New Roman"/>
              </a:rPr>
              <a:t>A</a:t>
            </a:r>
            <a:r>
              <a:rPr dirty="0" smtClean="0" sz="1200" spc="0" b="1" i="1" u="heavy">
                <a:latin typeface="Times New Roman"/>
                <a:cs typeface="Times New Roman"/>
              </a:rPr>
              <a:t>TE</a:t>
            </a:r>
            <a:r>
              <a:rPr dirty="0" smtClean="0" sz="1200" spc="-10" b="1" i="1" u="heavy">
                <a:latin typeface="Times New Roman"/>
                <a:cs typeface="Times New Roman"/>
              </a:rPr>
              <a:t> </a:t>
            </a:r>
            <a:r>
              <a:rPr dirty="0" smtClean="0" sz="1200" spc="-10" b="1" i="1" u="heavy">
                <a:latin typeface="Times New Roman"/>
                <a:cs typeface="Times New Roman"/>
              </a:rPr>
              <a:t>S</a:t>
            </a:r>
            <a:r>
              <a:rPr dirty="0" smtClean="0" sz="1200" spc="0" b="1" i="1" u="heavy">
                <a:latin typeface="Times New Roman"/>
                <a:cs typeface="Times New Roman"/>
              </a:rPr>
              <a:t>YS</a:t>
            </a:r>
            <a:r>
              <a:rPr dirty="0" smtClean="0" sz="1200" spc="0" b="1" i="1" u="heavy">
                <a:latin typeface="Times New Roman"/>
                <a:cs typeface="Times New Roman"/>
              </a:rPr>
              <a:t>TEMS</a:t>
            </a:r>
            <a:r>
              <a:rPr dirty="0" smtClean="0" sz="1200" spc="15" b="1" i="1" u="heavy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5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558030">
              <a:lnSpc>
                <a:spcPct val="100000"/>
              </a:lnSpc>
            </a:pPr>
            <a:r>
              <a:rPr dirty="0" smtClean="0" sz="1400" spc="5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) </a:t>
            </a:r>
            <a:r>
              <a:rPr dirty="0" smtClean="0" sz="1400" spc="-8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C</a:t>
            </a:r>
            <a:r>
              <a:rPr dirty="0" smtClean="0" sz="1200" spc="0" b="1" i="1" u="heavy">
                <a:latin typeface="Times New Roman"/>
                <a:cs typeface="Times New Roman"/>
              </a:rPr>
              <a:t>oordi</a:t>
            </a:r>
            <a:r>
              <a:rPr dirty="0" smtClean="0" sz="1200" spc="0" b="1" i="1" u="heavy">
                <a:latin typeface="Times New Roman"/>
                <a:cs typeface="Times New Roman"/>
              </a:rPr>
              <a:t>n</a:t>
            </a:r>
            <a:r>
              <a:rPr dirty="0" smtClean="0" sz="1200" spc="0" b="1" i="1" u="heavy">
                <a:latin typeface="Times New Roman"/>
                <a:cs typeface="Times New Roman"/>
              </a:rPr>
              <a:t>ate</a:t>
            </a:r>
            <a:r>
              <a:rPr dirty="0" smtClean="0" sz="1200" spc="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Syst</a:t>
            </a:r>
            <a:r>
              <a:rPr dirty="0" smtClean="0" sz="1200" spc="-20" b="1" i="1" u="heavy">
                <a:latin typeface="Times New Roman"/>
                <a:cs typeface="Times New Roman"/>
              </a:rPr>
              <a:t>e</a:t>
            </a:r>
            <a:r>
              <a:rPr dirty="0" smtClean="0" sz="1200" spc="0" b="1" i="1" u="heavy">
                <a:latin typeface="Times New Roman"/>
                <a:cs typeface="Times New Roman"/>
              </a:rPr>
              <a:t>m</a:t>
            </a:r>
            <a:r>
              <a:rPr dirty="0" smtClean="0" sz="1200" spc="1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on</a:t>
            </a:r>
            <a:r>
              <a:rPr dirty="0" smtClean="0" sz="1200" spc="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a</a:t>
            </a:r>
            <a:r>
              <a:rPr dirty="0" smtClean="0" sz="1200" spc="-15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Lin</a:t>
            </a:r>
            <a:r>
              <a:rPr dirty="0" smtClean="0" sz="1200" spc="5" b="1" i="1" u="heavy">
                <a:latin typeface="Times New Roman"/>
                <a:cs typeface="Times New Roman"/>
              </a:rPr>
              <a:t>e</a:t>
            </a:r>
            <a:r>
              <a:rPr dirty="0" smtClean="0" sz="1200" spc="0" b="1" i="1" u="heavy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3"/>
              </a:spcBef>
            </a:pPr>
            <a:endParaRPr sz="1200"/>
          </a:p>
          <a:p>
            <a:pPr algn="just" marL="12700" marR="15240">
              <a:lnSpc>
                <a:spcPct val="95900"/>
              </a:lnSpc>
            </a:pPr>
            <a:r>
              <a:rPr dirty="0" smtClean="0" sz="1100" spc="-5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et</a:t>
            </a:r>
            <a:r>
              <a:rPr dirty="0" smtClean="0" sz="1100" spc="7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L</a:t>
            </a:r>
            <a:r>
              <a:rPr dirty="0" smtClean="0" sz="1100" spc="6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be</a:t>
            </a:r>
            <a:r>
              <a:rPr dirty="0" smtClean="0" sz="1100" spc="7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li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e.</a:t>
            </a:r>
            <a:r>
              <a:rPr dirty="0" smtClean="0" sz="1100" spc="7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hoo</a:t>
            </a:r>
            <a:r>
              <a:rPr dirty="0" smtClean="0" sz="1100" spc="-15" b="1">
                <a:latin typeface="Times New Roman"/>
                <a:cs typeface="Times New Roman"/>
              </a:rPr>
              <a:t>s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7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point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r>
              <a:rPr dirty="0" smtClean="0" sz="1100" spc="7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on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li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7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and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ca</a:t>
            </a:r>
            <a:r>
              <a:rPr dirty="0" smtClean="0" sz="1100" spc="-10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l</a:t>
            </a:r>
            <a:r>
              <a:rPr dirty="0" smtClean="0" sz="1100" spc="7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is</a:t>
            </a:r>
            <a:r>
              <a:rPr dirty="0" smtClean="0" sz="1100" spc="7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int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7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5" b="1">
                <a:latin typeface="Times New Roman"/>
                <a:cs typeface="Times New Roman"/>
              </a:rPr>
              <a:t>i</a:t>
            </a:r>
            <a:r>
              <a:rPr dirty="0" smtClean="0" sz="1100" spc="-15" b="1">
                <a:latin typeface="Times New Roman"/>
                <a:cs typeface="Times New Roman"/>
              </a:rPr>
              <a:t>g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and</a:t>
            </a:r>
            <a:r>
              <a:rPr dirty="0" smtClean="0" sz="1100" spc="6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se</a:t>
            </a:r>
            <a:r>
              <a:rPr dirty="0" smtClean="0" sz="1100" spc="-10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7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7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re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tion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al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ng</a:t>
            </a:r>
            <a:r>
              <a:rPr dirty="0" smtClean="0" sz="1100" spc="70" b="1">
                <a:latin typeface="Times New Roman"/>
                <a:cs typeface="Times New Roman"/>
              </a:rPr>
              <a:t> </a:t>
            </a:r>
            <a:r>
              <a:rPr dirty="0" smtClean="0" sz="1100" spc="-5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;</a:t>
            </a:r>
            <a:r>
              <a:rPr dirty="0" smtClean="0" sz="1100" spc="7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sa</a:t>
            </a:r>
            <a:r>
              <a:rPr dirty="0" smtClean="0" sz="1100" spc="-10" b="1">
                <a:latin typeface="Times New Roman"/>
                <a:cs typeface="Times New Roman"/>
              </a:rPr>
              <a:t>y</a:t>
            </a:r>
            <a:r>
              <a:rPr dirty="0" smtClean="0" sz="1100" spc="0" b="1">
                <a:latin typeface="Times New Roman"/>
                <a:cs typeface="Times New Roman"/>
              </a:rPr>
              <a:t>,</a:t>
            </a:r>
            <a:r>
              <a:rPr dirty="0" smtClean="0" sz="1100" spc="0" b="1">
                <a:latin typeface="Times New Roman"/>
                <a:cs typeface="Times New Roman"/>
              </a:rPr>
              <a:t> the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re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tion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fr</a:t>
            </a:r>
            <a:r>
              <a:rPr dirty="0" smtClean="0" sz="1100" spc="-10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m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l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ft</a:t>
            </a:r>
            <a:r>
              <a:rPr dirty="0" smtClean="0" sz="1100" spc="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to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5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ght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on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45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iagr</a:t>
            </a:r>
            <a:r>
              <a:rPr dirty="0" smtClean="0" sz="1100" spc="-10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m.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5" b="1">
                <a:latin typeface="Times New Roman"/>
                <a:cs typeface="Times New Roman"/>
              </a:rPr>
              <a:t>F</a:t>
            </a:r>
            <a:r>
              <a:rPr dirty="0" smtClean="0" sz="1100" spc="0" b="1">
                <a:latin typeface="Times New Roman"/>
                <a:cs typeface="Times New Roman"/>
              </a:rPr>
              <a:t>or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every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int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</a:t>
            </a:r>
            <a:r>
              <a:rPr dirty="0" smtClean="0" sz="1100" spc="3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r</a:t>
            </a:r>
            <a:r>
              <a:rPr dirty="0" smtClean="0" sz="1100" spc="0" b="1">
                <a:latin typeface="Times New Roman"/>
                <a:cs typeface="Times New Roman"/>
              </a:rPr>
              <a:t>ig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15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f</a:t>
            </a:r>
            <a:r>
              <a:rPr dirty="0" smtClean="0" sz="1100" spc="3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5" b="1">
                <a:latin typeface="Times New Roman"/>
                <a:cs typeface="Times New Roman"/>
              </a:rPr>
              <a:t>i</a:t>
            </a:r>
            <a:r>
              <a:rPr dirty="0" smtClean="0" sz="1100" spc="-15" b="1">
                <a:latin typeface="Times New Roman"/>
                <a:cs typeface="Times New Roman"/>
              </a:rPr>
              <a:t>g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O,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l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ordin</a:t>
            </a:r>
            <a:r>
              <a:rPr dirty="0" smtClean="0" sz="1100" spc="-15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te</a:t>
            </a:r>
            <a:r>
              <a:rPr dirty="0" smtClean="0" sz="1100" spc="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f P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be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 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is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ance </a:t>
            </a:r>
            <a:r>
              <a:rPr dirty="0" smtClean="0" sz="1100" spc="-15" b="1">
                <a:latin typeface="Times New Roman"/>
                <a:cs typeface="Times New Roman"/>
              </a:rPr>
              <a:t>b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5" b="1">
                <a:latin typeface="Times New Roman"/>
                <a:cs typeface="Times New Roman"/>
              </a:rPr>
              <a:t>w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en O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and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P.</a:t>
            </a:r>
            <a:endParaRPr sz="1100">
              <a:latin typeface="Times New Roman"/>
              <a:cs typeface="Times New Roman"/>
            </a:endParaRPr>
          </a:p>
          <a:p>
            <a:pPr marL="925830">
              <a:lnSpc>
                <a:spcPct val="100000"/>
              </a:lnSpc>
              <a:spcBef>
                <a:spcPts val="26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260"/>
              </a:lnSpc>
              <a:spcBef>
                <a:spcPts val="15"/>
              </a:spcBef>
            </a:pPr>
            <a:r>
              <a:rPr dirty="0" smtClean="0" sz="1100" b="1">
                <a:latin typeface="Times New Roman"/>
                <a:cs typeface="Times New Roman"/>
              </a:rPr>
              <a:t>In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iagr</a:t>
            </a:r>
            <a:r>
              <a:rPr dirty="0" smtClean="0" sz="1100" spc="-10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m: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-5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he</a:t>
            </a:r>
            <a:r>
              <a:rPr dirty="0" smtClean="0" sz="1100" spc="4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or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g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n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r>
              <a:rPr dirty="0" smtClean="0" sz="1100" spc="5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is</a:t>
            </a:r>
            <a:r>
              <a:rPr dirty="0" smtClean="0" sz="1100" spc="4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-10" b="1">
                <a:latin typeface="Times New Roman"/>
                <a:cs typeface="Times New Roman"/>
              </a:rPr>
              <a:t>s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5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g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ed</a:t>
            </a:r>
            <a:r>
              <a:rPr dirty="0" smtClean="0" sz="1100" spc="4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5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n</a:t>
            </a:r>
            <a:r>
              <a:rPr dirty="0" smtClean="0" sz="1100" spc="-20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m</a:t>
            </a:r>
            <a:r>
              <a:rPr dirty="0" smtClean="0" sz="1100" spc="-15" b="1">
                <a:latin typeface="Times New Roman"/>
                <a:cs typeface="Times New Roman"/>
              </a:rPr>
              <a:t>b</a:t>
            </a:r>
            <a:r>
              <a:rPr dirty="0" smtClean="0" sz="1100" spc="0" b="1">
                <a:latin typeface="Times New Roman"/>
                <a:cs typeface="Times New Roman"/>
              </a:rPr>
              <a:t>er</a:t>
            </a:r>
            <a:r>
              <a:rPr dirty="0" smtClean="0" sz="1100" spc="6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(0)</a:t>
            </a:r>
            <a:r>
              <a:rPr dirty="0" smtClean="0" sz="1100" spc="5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as</a:t>
            </a:r>
            <a:r>
              <a:rPr dirty="0" smtClean="0" sz="1100" spc="5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5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coor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ina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e.</a:t>
            </a:r>
            <a:r>
              <a:rPr dirty="0" smtClean="0" sz="1100" spc="65" b="1">
                <a:latin typeface="Times New Roman"/>
                <a:cs typeface="Times New Roman"/>
              </a:rPr>
              <a:t> </a:t>
            </a:r>
            <a:r>
              <a:rPr dirty="0" smtClean="0" sz="1100" spc="-2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his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-10" b="1">
                <a:latin typeface="Times New Roman"/>
                <a:cs typeface="Times New Roman"/>
              </a:rPr>
              <a:t>s</a:t>
            </a:r>
            <a:r>
              <a:rPr dirty="0" smtClean="0" sz="1100" spc="0" b="1">
                <a:latin typeface="Times New Roman"/>
                <a:cs typeface="Times New Roman"/>
              </a:rPr>
              <a:t>ign</a:t>
            </a:r>
            <a:r>
              <a:rPr dirty="0" smtClean="0" sz="1100" spc="-10" b="1">
                <a:latin typeface="Times New Roman"/>
                <a:cs typeface="Times New Roman"/>
              </a:rPr>
              <a:t>m</a:t>
            </a:r>
            <a:r>
              <a:rPr dirty="0" smtClean="0" sz="1100" spc="0" b="1">
                <a:latin typeface="Times New Roman"/>
                <a:cs typeface="Times New Roman"/>
              </a:rPr>
              <a:t>ent</a:t>
            </a:r>
            <a:r>
              <a:rPr dirty="0" smtClean="0" sz="1100" spc="5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f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al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-15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mbe</a:t>
            </a:r>
            <a:r>
              <a:rPr dirty="0" smtClean="0" sz="1100" spc="-10" b="1">
                <a:latin typeface="Times New Roman"/>
                <a:cs typeface="Times New Roman"/>
              </a:rPr>
              <a:t>r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6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 the p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ints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on t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e </a:t>
            </a:r>
            <a:r>
              <a:rPr dirty="0" smtClean="0" sz="1100" spc="-10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ine L</a:t>
            </a:r>
            <a:r>
              <a:rPr dirty="0" smtClean="0" sz="1100" spc="-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is</a:t>
            </a:r>
            <a:r>
              <a:rPr dirty="0" smtClean="0" sz="1100" spc="-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ca</a:t>
            </a:r>
            <a:r>
              <a:rPr dirty="0" smtClean="0" sz="1100" spc="-10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led a 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oor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ina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e s</a:t>
            </a:r>
            <a:r>
              <a:rPr dirty="0" smtClean="0" sz="1100" spc="-15" b="1">
                <a:latin typeface="Times New Roman"/>
                <a:cs typeface="Times New Roman"/>
              </a:rPr>
              <a:t>y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5" b="1">
                <a:latin typeface="Times New Roman"/>
                <a:cs typeface="Times New Roman"/>
              </a:rPr>
              <a:t>t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m on </a:t>
            </a:r>
            <a:r>
              <a:rPr dirty="0" smtClean="0" sz="1100" spc="-10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714366"/>
            <a:ext cx="6670675" cy="1758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5875">
              <a:lnSpc>
                <a:spcPts val="1260"/>
              </a:lnSpc>
            </a:pP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hoosing</a:t>
            </a:r>
            <a:r>
              <a:rPr dirty="0" smtClean="0" sz="1100" spc="9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10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ff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re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1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r>
              <a:rPr dirty="0" smtClean="0" sz="1100" spc="-10" b="1">
                <a:latin typeface="Times New Roman"/>
                <a:cs typeface="Times New Roman"/>
              </a:rPr>
              <a:t>r</a:t>
            </a:r>
            <a:r>
              <a:rPr dirty="0" smtClean="0" sz="1100" spc="0" b="1">
                <a:latin typeface="Times New Roman"/>
                <a:cs typeface="Times New Roman"/>
              </a:rPr>
              <a:t>i</a:t>
            </a:r>
            <a:r>
              <a:rPr dirty="0" smtClean="0" sz="1100" spc="-15" b="1">
                <a:latin typeface="Times New Roman"/>
                <a:cs typeface="Times New Roman"/>
              </a:rPr>
              <a:t>g</a:t>
            </a:r>
            <a:r>
              <a:rPr dirty="0" smtClean="0" sz="1100" spc="0" b="1">
                <a:latin typeface="Times New Roman"/>
                <a:cs typeface="Times New Roman"/>
              </a:rPr>
              <a:t>in,</a:t>
            </a:r>
            <a:r>
              <a:rPr dirty="0" smtClean="0" sz="1100" spc="10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105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ffe</a:t>
            </a:r>
            <a:r>
              <a:rPr dirty="0" smtClean="0" sz="1100" spc="-10" b="1">
                <a:latin typeface="Times New Roman"/>
                <a:cs typeface="Times New Roman"/>
              </a:rPr>
              <a:t>r</a:t>
            </a:r>
            <a:r>
              <a:rPr dirty="0" smtClean="0" sz="1100" spc="0" b="1">
                <a:latin typeface="Times New Roman"/>
                <a:cs typeface="Times New Roman"/>
              </a:rPr>
              <a:t>ent</a:t>
            </a:r>
            <a:r>
              <a:rPr dirty="0" smtClean="0" sz="1100" spc="11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c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ion</a:t>
            </a:r>
            <a:r>
              <a:rPr dirty="0" smtClean="0" sz="1100" spc="105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long</a:t>
            </a:r>
            <a:r>
              <a:rPr dirty="0" smtClean="0" sz="1100" spc="9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9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lin</a:t>
            </a:r>
            <a:r>
              <a:rPr dirty="0" smtClean="0" sz="1100" spc="-15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,</a:t>
            </a:r>
            <a:r>
              <a:rPr dirty="0" smtClean="0" sz="1100" spc="10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or</a:t>
            </a:r>
            <a:r>
              <a:rPr dirty="0" smtClean="0" sz="1100" spc="9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10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ff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nt</a:t>
            </a:r>
            <a:r>
              <a:rPr dirty="0" smtClean="0" sz="1100" spc="1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u</a:t>
            </a:r>
            <a:r>
              <a:rPr dirty="0" smtClean="0" sz="1100" spc="-5" b="1">
                <a:latin typeface="Times New Roman"/>
                <a:cs typeface="Times New Roman"/>
              </a:rPr>
              <a:t>n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1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5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ce</a:t>
            </a:r>
            <a:r>
              <a:rPr dirty="0" smtClean="0" sz="1100" spc="95" b="1">
                <a:latin typeface="Times New Roman"/>
                <a:cs typeface="Times New Roman"/>
              </a:rPr>
              <a:t> </a:t>
            </a:r>
            <a:r>
              <a:rPr dirty="0" smtClean="0" sz="1100" spc="5" b="1">
                <a:latin typeface="Times New Roman"/>
                <a:cs typeface="Times New Roman"/>
              </a:rPr>
              <a:t>w</a:t>
            </a:r>
            <a:r>
              <a:rPr dirty="0" smtClean="0" sz="1100" spc="0" b="1">
                <a:latin typeface="Times New Roman"/>
                <a:cs typeface="Times New Roman"/>
              </a:rPr>
              <a:t>o</a:t>
            </a:r>
            <a:r>
              <a:rPr dirty="0" smtClean="0" sz="1100" spc="-15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ld</a:t>
            </a:r>
            <a:r>
              <a:rPr dirty="0" smtClean="0" sz="1100" spc="105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sult</a:t>
            </a:r>
            <a:r>
              <a:rPr dirty="0" smtClean="0" sz="1100" spc="10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9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 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ffere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t c</a:t>
            </a:r>
            <a:r>
              <a:rPr dirty="0" smtClean="0" sz="1100" spc="-10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ordi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ate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sy</a:t>
            </a:r>
            <a:r>
              <a:rPr dirty="0" smtClean="0" sz="1100" spc="-10" b="1">
                <a:latin typeface="Times New Roman"/>
                <a:cs typeface="Times New Roman"/>
              </a:rPr>
              <a:t>s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m.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24"/>
              </a:spcBef>
            </a:pPr>
            <a:endParaRPr sz="1400"/>
          </a:p>
          <a:p>
            <a:pPr algn="just" marL="12700" marR="434594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b)  </a:t>
            </a:r>
            <a:r>
              <a:rPr dirty="0" smtClean="0" sz="1200" spc="-10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C</a:t>
            </a:r>
            <a:r>
              <a:rPr dirty="0" smtClean="0" sz="1200" spc="0" b="1" i="1" u="heavy">
                <a:latin typeface="Times New Roman"/>
                <a:cs typeface="Times New Roman"/>
              </a:rPr>
              <a:t>artesian</a:t>
            </a:r>
            <a:r>
              <a:rPr dirty="0" smtClean="0" sz="1200" spc="5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C</a:t>
            </a:r>
            <a:r>
              <a:rPr dirty="0" smtClean="0" sz="1200" spc="0" b="1" i="1" u="heavy">
                <a:latin typeface="Times New Roman"/>
                <a:cs typeface="Times New Roman"/>
              </a:rPr>
              <a:t>oord</a:t>
            </a:r>
            <a:r>
              <a:rPr dirty="0" smtClean="0" sz="1200" spc="-10" b="1" i="1" u="heavy">
                <a:latin typeface="Times New Roman"/>
                <a:cs typeface="Times New Roman"/>
              </a:rPr>
              <a:t>i</a:t>
            </a:r>
            <a:r>
              <a:rPr dirty="0" smtClean="0" sz="1200" spc="0" b="1" i="1" u="heavy">
                <a:latin typeface="Times New Roman"/>
                <a:cs typeface="Times New Roman"/>
              </a:rPr>
              <a:t>n</a:t>
            </a:r>
            <a:r>
              <a:rPr dirty="0" smtClean="0" sz="1200" spc="0" b="1" i="1" u="heavy">
                <a:latin typeface="Times New Roman"/>
                <a:cs typeface="Times New Roman"/>
              </a:rPr>
              <a:t>ate</a:t>
            </a:r>
            <a:r>
              <a:rPr dirty="0" smtClean="0" sz="1200" spc="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in</a:t>
            </a:r>
            <a:r>
              <a:rPr dirty="0" smtClean="0" sz="1200" spc="-1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a</a:t>
            </a:r>
            <a:r>
              <a:rPr dirty="0" smtClean="0" sz="1200" spc="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Plan</a:t>
            </a:r>
            <a:r>
              <a:rPr dirty="0" smtClean="0" sz="1200" spc="-5" b="1" i="1" u="heavy">
                <a:latin typeface="Times New Roman"/>
                <a:cs typeface="Times New Roman"/>
              </a:rPr>
              <a:t>e</a:t>
            </a:r>
            <a:r>
              <a:rPr dirty="0" smtClean="0" sz="1200" spc="0" b="1" i="1" u="heavy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3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By </a:t>
            </a:r>
            <a:r>
              <a:rPr dirty="0" smtClean="0" sz="1200" spc="-10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10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-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11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spond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nts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 </a:t>
            </a:r>
            <a:r>
              <a:rPr dirty="0" smtClean="0" sz="1200" spc="-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 </a:t>
            </a:r>
            <a:r>
              <a:rPr dirty="0" smtClean="0" sz="1200" spc="-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pairs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 </a:t>
            </a:r>
            <a:r>
              <a:rPr dirty="0" smtClean="0" sz="1200" spc="-10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-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s. </a:t>
            </a:r>
            <a:r>
              <a:rPr dirty="0" smtClean="0" sz="1200" spc="-1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hoose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two</a:t>
            </a:r>
            <a:r>
              <a:rPr dirty="0" smtClean="0" sz="1200" spc="0" b="1">
                <a:latin typeface="Times New Roman"/>
                <a:cs typeface="Times New Roman"/>
              </a:rPr>
              <a:t> 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ndicular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ig.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25" b="1">
                <a:latin typeface="Times New Roman"/>
                <a:cs typeface="Times New Roman"/>
              </a:rPr>
              <a:t>2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1.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ass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ke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ity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that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one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0" b="1">
                <a:latin typeface="Times New Roman"/>
                <a:cs typeface="Times New Roman"/>
              </a:rPr>
              <a:t> lin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izontal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nd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other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al.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ho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izontal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ll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80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5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0" b="1">
                <a:latin typeface="Times New Roman"/>
                <a:cs typeface="Times New Roman"/>
              </a:rPr>
              <a:t> line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ll be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the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50010" y="4107814"/>
            <a:ext cx="4875657" cy="489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397380" y="6815327"/>
            <a:ext cx="4784979" cy="27247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2863" y="914399"/>
            <a:ext cx="2905125" cy="2228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22972" y="3348227"/>
            <a:ext cx="5732145" cy="29820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23213" y="6739178"/>
            <a:ext cx="5732145" cy="303575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697351" y="9886695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2972" y="914399"/>
            <a:ext cx="5732145" cy="7269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408935" y="2050414"/>
            <a:ext cx="2762250" cy="2562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22972" y="5839967"/>
            <a:ext cx="5732145" cy="26395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01445"/>
            <a:ext cx="6675120" cy="1248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431030">
              <a:lnSpc>
                <a:spcPct val="100000"/>
              </a:lnSpc>
            </a:pPr>
            <a:r>
              <a:rPr dirty="0" smtClean="0" sz="1400" spc="-10" b="1" u="heavy">
                <a:latin typeface="Times New Roman"/>
                <a:cs typeface="Times New Roman"/>
              </a:rPr>
              <a:t>F</a:t>
            </a:r>
            <a:r>
              <a:rPr dirty="0" smtClean="0" sz="1400" spc="0" b="1" u="heavy">
                <a:latin typeface="Times New Roman"/>
                <a:cs typeface="Times New Roman"/>
              </a:rPr>
              <a:t>unct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ns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nd</a:t>
            </a:r>
            <a:r>
              <a:rPr dirty="0" smtClean="0" sz="1400" spc="-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Th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-1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Grap</a:t>
            </a:r>
            <a:r>
              <a:rPr dirty="0" smtClean="0" sz="1400" spc="-10" b="1" u="heavy">
                <a:latin typeface="Times New Roman"/>
                <a:cs typeface="Times New Roman"/>
              </a:rPr>
              <a:t>h</a:t>
            </a:r>
            <a:r>
              <a:rPr dirty="0" smtClean="0" sz="1400" spc="15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9600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ne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ble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145" b="1">
                <a:latin typeface="Times New Roman"/>
                <a:cs typeface="Times New Roman"/>
              </a:rPr>
              <a:t> </a:t>
            </a:r>
            <a:r>
              <a:rPr dirty="0" smtClean="0" sz="1400" spc="15" b="1">
                <a:latin typeface="Times New Roman"/>
                <a:cs typeface="Times New Roman"/>
              </a:rPr>
              <a:t>w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ch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ight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17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),</a:t>
            </a:r>
            <a:r>
              <a:rPr dirty="0" smtClean="0" sz="1400" spc="17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depen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16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16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0" b="1">
                <a:latin typeface="Times New Roman"/>
                <a:cs typeface="Times New Roman"/>
              </a:rPr>
              <a:t> an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ther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ble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q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it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,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which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ight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x).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Sin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(</a:t>
            </a:r>
            <a:r>
              <a:rPr dirty="0" smtClean="0" sz="1400" spc="0" b="1">
                <a:latin typeface="Times New Roman"/>
                <a:cs typeface="Times New Roman"/>
              </a:rPr>
              <a:t>y),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plete</a:t>
            </a:r>
            <a:r>
              <a:rPr dirty="0" smtClean="0" sz="1400" spc="-5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 deter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ined </a:t>
            </a:r>
            <a:r>
              <a:rPr dirty="0" smtClean="0" sz="1400" spc="-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 of (</a:t>
            </a:r>
            <a:r>
              <a:rPr dirty="0" smtClean="0" sz="1400" spc="5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),</a:t>
            </a:r>
            <a:r>
              <a:rPr dirty="0" smtClean="0" sz="1400" spc="-2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we say 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70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45" b="1" i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 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of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x.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y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bolic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say </a:t>
            </a:r>
            <a:r>
              <a:rPr dirty="0" smtClean="0" sz="1400" spc="5" b="1">
                <a:latin typeface="Times New Roman"/>
                <a:cs typeface="Times New Roman"/>
              </a:rPr>
              <a:t>“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0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of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5" b="1" i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”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by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wri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15" b="1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335906"/>
            <a:ext cx="6670675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The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40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ll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ible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nput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al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es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6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led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ain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on.</a:t>
            </a:r>
            <a:r>
              <a:rPr dirty="0" smtClean="0" sz="1400" spc="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5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4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lu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ƒ(</a:t>
            </a:r>
            <a:r>
              <a:rPr dirty="0" smtClean="0" sz="1400" spc="5" b="1" i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)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45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x</a:t>
            </a:r>
            <a:r>
              <a:rPr dirty="0" smtClean="0" sz="1400" spc="13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ri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oug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out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135" b="1" i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led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an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on.</a:t>
            </a:r>
            <a:r>
              <a:rPr dirty="0" smtClean="0" sz="1400" spc="13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he</a:t>
            </a:r>
            <a:r>
              <a:rPr dirty="0" smtClean="0" sz="1400" spc="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ay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not 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clu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 e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ry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le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 in the s</a:t>
            </a:r>
            <a:r>
              <a:rPr dirty="0" smtClean="0" sz="1400" spc="-1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15" b="1" i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48889" y="2520822"/>
            <a:ext cx="2477516" cy="232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76250" y="2929127"/>
            <a:ext cx="6646545" cy="1229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264155" y="4947030"/>
            <a:ext cx="3049650" cy="8102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61060" y="5932931"/>
            <a:ext cx="6454521" cy="37947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445890"/>
            <a:ext cx="187833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5" b="1" u="heavy">
                <a:latin typeface="Times New Roman"/>
                <a:cs typeface="Times New Roman"/>
              </a:rPr>
              <a:t>G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phs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f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20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un</a:t>
            </a:r>
            <a:r>
              <a:rPr dirty="0" smtClean="0" sz="1600" spc="0" b="1" u="heavy">
                <a:latin typeface="Times New Roman"/>
                <a:cs typeface="Times New Roman"/>
              </a:rPr>
              <a:t>c</a:t>
            </a:r>
            <a:r>
              <a:rPr dirty="0" smtClean="0" sz="1600" spc="-10" b="1" u="heavy">
                <a:latin typeface="Times New Roman"/>
                <a:cs typeface="Times New Roman"/>
              </a:rPr>
              <a:t>t</a:t>
            </a:r>
            <a:r>
              <a:rPr dirty="0" smtClean="0" sz="1600" spc="0" b="1" u="heavy">
                <a:latin typeface="Times New Roman"/>
                <a:cs typeface="Times New Roman"/>
              </a:rPr>
              <a:t>i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5" b="1" u="heavy">
                <a:latin typeface="Times New Roman"/>
                <a:cs typeface="Times New Roman"/>
              </a:rPr>
              <a:t>s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5770752"/>
            <a:ext cx="6669024" cy="0"/>
          </a:xfrm>
          <a:custGeom>
            <a:avLst/>
            <a:gdLst/>
            <a:ahLst/>
            <a:cxnLst/>
            <a:rect l="l" t="t" r="r" b="b"/>
            <a:pathLst>
              <a:path w="6669024" h="0">
                <a:moveTo>
                  <a:pt x="0" y="0"/>
                </a:moveTo>
                <a:lnTo>
                  <a:pt x="6669024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51636" y="9105900"/>
            <a:ext cx="6057265" cy="0"/>
          </a:xfrm>
          <a:custGeom>
            <a:avLst/>
            <a:gdLst/>
            <a:ahLst/>
            <a:cxnLst/>
            <a:rect l="l" t="t" r="r" b="b"/>
            <a:pathLst>
              <a:path w="6057265" h="0">
                <a:moveTo>
                  <a:pt x="0" y="0"/>
                </a:moveTo>
                <a:lnTo>
                  <a:pt x="6057265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99440" y="914399"/>
            <a:ext cx="6377305" cy="1785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76250" y="3897502"/>
            <a:ext cx="6646545" cy="18497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70839" y="6131051"/>
            <a:ext cx="6028689" cy="29499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396106"/>
            <a:ext cx="6649211" cy="0"/>
          </a:xfrm>
          <a:custGeom>
            <a:avLst/>
            <a:gdLst/>
            <a:ahLst/>
            <a:cxnLst/>
            <a:rect l="l" t="t" r="r" b="b"/>
            <a:pathLst>
              <a:path w="6649211" h="0">
                <a:moveTo>
                  <a:pt x="0" y="0"/>
                </a:moveTo>
                <a:lnTo>
                  <a:pt x="6649211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6740016"/>
            <a:ext cx="6667500" cy="0"/>
          </a:xfrm>
          <a:custGeom>
            <a:avLst/>
            <a:gdLst/>
            <a:ahLst/>
            <a:cxnLst/>
            <a:rect l="l" t="t" r="r" b="b"/>
            <a:pathLst>
              <a:path w="6667500" h="0">
                <a:moveTo>
                  <a:pt x="0" y="0"/>
                </a:moveTo>
                <a:lnTo>
                  <a:pt x="6667500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7670545"/>
            <a:ext cx="25958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latin typeface="Times New Roman"/>
                <a:cs typeface="Times New Roman"/>
              </a:rPr>
              <a:t>3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LI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A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D</a:t>
            </a:r>
            <a:r>
              <a:rPr dirty="0" smtClean="0" sz="1400" spc="-10" b="1" u="heavy">
                <a:latin typeface="Times New Roman"/>
                <a:cs typeface="Times New Roman"/>
              </a:rPr>
              <a:t> </a:t>
            </a:r>
            <a:r>
              <a:rPr dirty="0" smtClean="0" sz="1400" spc="-10" b="1" u="heavy">
                <a:latin typeface="Times New Roman"/>
                <a:cs typeface="Times New Roman"/>
              </a:rPr>
              <a:t>C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0" b="1" u="heavy">
                <a:latin typeface="Times New Roman"/>
                <a:cs typeface="Times New Roman"/>
              </a:rPr>
              <a:t>TI</a:t>
            </a:r>
            <a:r>
              <a:rPr dirty="0" smtClean="0" sz="1400" spc="-10" b="1" u="heavy">
                <a:latin typeface="Times New Roman"/>
                <a:cs typeface="Times New Roman"/>
              </a:rPr>
              <a:t>N</a:t>
            </a:r>
            <a:r>
              <a:rPr dirty="0" smtClean="0" sz="1400" spc="-10" b="1" u="heavy">
                <a:latin typeface="Times New Roman"/>
                <a:cs typeface="Times New Roman"/>
              </a:rPr>
              <a:t>U</a:t>
            </a:r>
            <a:r>
              <a:rPr dirty="0" smtClean="0" sz="1400" spc="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TY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8654033"/>
            <a:ext cx="6674484" cy="620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 b="1">
                <a:latin typeface="Times New Roman"/>
                <a:cs typeface="Times New Roman"/>
              </a:rPr>
              <a:t>It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is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ent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 </a:t>
            </a:r>
            <a:r>
              <a:rPr dirty="0" smtClean="0" sz="1400" spc="-13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 </a:t>
            </a:r>
            <a:r>
              <a:rPr dirty="0" smtClean="0" sz="1400" spc="-13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ind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ng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-1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cu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ve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or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 </a:t>
            </a:r>
            <a:r>
              <a:rPr dirty="0" smtClean="0" sz="1400" spc="-14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v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oc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ty </a:t>
            </a:r>
            <a:r>
              <a:rPr dirty="0" smtClean="0" sz="1400" spc="-14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an </a:t>
            </a:r>
            <a:r>
              <a:rPr dirty="0" smtClean="0" sz="1400" spc="-15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ob</a:t>
            </a:r>
            <a:r>
              <a:rPr dirty="0" smtClean="0" sz="1400" spc="-15" b="1">
                <a:latin typeface="Times New Roman"/>
                <a:cs typeface="Times New Roman"/>
              </a:rPr>
              <a:t>j</a:t>
            </a:r>
            <a:r>
              <a:rPr dirty="0" smtClean="0" sz="1400" spc="0" b="1">
                <a:latin typeface="Times New Roman"/>
                <a:cs typeface="Times New Roman"/>
              </a:rPr>
              <a:t>ect. </a:t>
            </a:r>
            <a:r>
              <a:rPr dirty="0" smtClean="0" sz="1400" spc="-8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etr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 ap</a:t>
            </a: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si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ef</a:t>
            </a:r>
            <a:r>
              <a:rPr dirty="0" smtClean="0" sz="1400" spc="5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ne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ng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o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0" b="1">
                <a:latin typeface="Times New Roman"/>
                <a:cs typeface="Times New Roman"/>
              </a:rPr>
              <a:t>r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leads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to 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5" b="1">
                <a:latin typeface="Times New Roman"/>
                <a:cs typeface="Times New Roman"/>
              </a:rPr>
              <a:t>h</a:t>
            </a:r>
            <a:r>
              <a:rPr dirty="0" smtClean="0" sz="1400" spc="0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 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port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 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ept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the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der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ve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a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funct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6250" y="933449"/>
            <a:ext cx="6605651" cy="241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76250" y="3930395"/>
            <a:ext cx="6645909" cy="27857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250" y="914399"/>
            <a:ext cx="6646545" cy="11188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68667" y="2439923"/>
            <a:ext cx="6042025" cy="2965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32155" y="5521451"/>
            <a:ext cx="6115050" cy="34095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250" y="914399"/>
            <a:ext cx="6646545" cy="4517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23062" y="5547359"/>
            <a:ext cx="6524625" cy="17334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76250" y="7687055"/>
            <a:ext cx="6646545" cy="15614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6250" y="914399"/>
            <a:ext cx="2769997" cy="9804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76250" y="2010282"/>
            <a:ext cx="6646545" cy="51504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2751" y="914399"/>
            <a:ext cx="6111748" cy="1336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836930" y="2657855"/>
            <a:ext cx="5905881" cy="233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7559" y="914399"/>
            <a:ext cx="5984620" cy="3902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853757" y="5804915"/>
            <a:ext cx="5872099" cy="2276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14653"/>
            <a:ext cx="6674484" cy="8839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xt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hoose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ate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system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on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one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axis.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igin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both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ate</a:t>
            </a:r>
            <a:r>
              <a:rPr dirty="0" smtClean="0" sz="1200" spc="0" b="1">
                <a:latin typeface="Times New Roman"/>
                <a:cs typeface="Times New Roman"/>
              </a:rPr>
              <a:t> syste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taken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-2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he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r>
              <a:rPr dirty="0" smtClean="0" sz="1200" spc="8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whe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ax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t.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latin typeface="Times New Roman"/>
                <a:cs typeface="Times New Roman"/>
              </a:rPr>
              <a:t>x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8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7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left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t,</a:t>
            </a:r>
            <a:r>
              <a:rPr dirty="0" smtClean="0" sz="1200" spc="0" b="1">
                <a:latin typeface="Times New Roman"/>
                <a:cs typeface="Times New Roman"/>
              </a:rPr>
              <a:t> 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bot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top.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Consi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any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P</a:t>
            </a:r>
            <a:r>
              <a:rPr dirty="0" smtClean="0" sz="1200" spc="105" b="1" i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in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pl</a:t>
            </a:r>
            <a:r>
              <a:rPr dirty="0" smtClean="0" sz="1200" spc="-1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ke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line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ough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0" b="1">
                <a:latin typeface="Times New Roman"/>
                <a:cs typeface="Times New Roman"/>
              </a:rPr>
              <a:t> 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let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3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ate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ts</a:t>
            </a:r>
            <a:r>
              <a:rPr dirty="0" smtClean="0" sz="1200" spc="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axis.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15" b="1">
                <a:latin typeface="Times New Roman"/>
                <a:cs typeface="Times New Roman"/>
              </a:rPr>
              <a:t>u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12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b</a:t>
            </a:r>
            <a:r>
              <a:rPr dirty="0" smtClean="0" sz="1200" spc="130" b="1" i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the </a:t>
            </a:r>
            <a:r>
              <a:rPr dirty="0" smtClean="0" sz="1200" spc="0" b="1" i="1">
                <a:latin typeface="Times New Roman"/>
                <a:cs typeface="Times New Roman"/>
              </a:rPr>
              <a:t>y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c</a:t>
            </a:r>
            <a:r>
              <a:rPr dirty="0" smtClean="0" sz="1200" spc="0" b="1" i="1">
                <a:latin typeface="Times New Roman"/>
                <a:cs typeface="Times New Roman"/>
              </a:rPr>
              <a:t>oordinate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 i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. Ev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 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 has a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ni</a:t>
            </a:r>
            <a:r>
              <a:rPr dirty="0" smtClean="0" sz="1200" spc="5" b="1">
                <a:latin typeface="Times New Roman"/>
                <a:cs typeface="Times New Roman"/>
              </a:rPr>
              <a:t>q</a:t>
            </a:r>
            <a:r>
              <a:rPr dirty="0" smtClean="0" sz="1200" spc="0" b="1">
                <a:latin typeface="Times New Roman"/>
                <a:cs typeface="Times New Roman"/>
              </a:rPr>
              <a:t>ue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ir </a:t>
            </a:r>
            <a:r>
              <a:rPr dirty="0" smtClean="0" sz="1200" spc="5" b="1">
                <a:latin typeface="Times New Roman"/>
                <a:cs typeface="Times New Roman"/>
              </a:rPr>
              <a:t>(</a:t>
            </a:r>
            <a:r>
              <a:rPr dirty="0" smtClean="0" sz="1200" spc="0" b="1" i="1">
                <a:latin typeface="Times New Roman"/>
                <a:cs typeface="Times New Roman"/>
              </a:rPr>
              <a:t>a, b</a:t>
            </a:r>
            <a:r>
              <a:rPr dirty="0" smtClean="0" sz="1200" spc="0" b="1">
                <a:latin typeface="Times New Roman"/>
                <a:cs typeface="Times New Roman"/>
              </a:rPr>
              <a:t>) of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oo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 asso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9122" y="2535935"/>
            <a:ext cx="6381369" cy="46388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3626" y="914399"/>
            <a:ext cx="6551930" cy="37176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42162" y="5492622"/>
            <a:ext cx="6493129" cy="2395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6526" y="914399"/>
            <a:ext cx="6260465" cy="55980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806450" y="6969505"/>
            <a:ext cx="5967095" cy="19798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949" y="914399"/>
            <a:ext cx="6199886" cy="2975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31544" y="4009643"/>
            <a:ext cx="5716778" cy="2336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32548" y="6465328"/>
            <a:ext cx="5940425" cy="3208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01445"/>
            <a:ext cx="6669405" cy="12484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1300">
              <a:lnSpc>
                <a:spcPct val="100000"/>
              </a:lnSpc>
              <a:tabLst>
                <a:tab pos="597535" algn="l"/>
              </a:tabLst>
            </a:pPr>
            <a:r>
              <a:rPr dirty="0" smtClean="0" sz="1400" spc="5" b="1">
                <a:latin typeface="Times New Roman"/>
                <a:cs typeface="Times New Roman"/>
              </a:rPr>
              <a:t>2</a:t>
            </a:r>
            <a:r>
              <a:rPr dirty="0" smtClean="0" sz="1400" spc="-5" b="1">
                <a:latin typeface="Times New Roman"/>
                <a:cs typeface="Times New Roman"/>
              </a:rPr>
              <a:t>.</a:t>
            </a:r>
            <a:r>
              <a:rPr dirty="0" smtClean="0" sz="1400" spc="0" b="1">
                <a:latin typeface="Times New Roman"/>
                <a:cs typeface="Times New Roman"/>
              </a:rPr>
              <a:t>2	</a:t>
            </a:r>
            <a:r>
              <a:rPr dirty="0" smtClean="0" sz="1200" spc="0" b="1" i="1" u="heavy">
                <a:latin typeface="Times New Roman"/>
                <a:cs typeface="Times New Roman"/>
              </a:rPr>
              <a:t>In</a:t>
            </a:r>
            <a:r>
              <a:rPr dirty="0" smtClean="0" sz="1200" spc="-5" b="1" i="1" u="heavy">
                <a:latin typeface="Times New Roman"/>
                <a:cs typeface="Times New Roman"/>
              </a:rPr>
              <a:t>c</a:t>
            </a:r>
            <a:r>
              <a:rPr dirty="0" smtClean="0" sz="1200" spc="0" b="1" i="1" u="heavy">
                <a:latin typeface="Times New Roman"/>
                <a:cs typeface="Times New Roman"/>
              </a:rPr>
              <a:t>r</a:t>
            </a:r>
            <a:r>
              <a:rPr dirty="0" smtClean="0" sz="1200" spc="-20" b="1" i="1" u="heavy">
                <a:latin typeface="Times New Roman"/>
                <a:cs typeface="Times New Roman"/>
              </a:rPr>
              <a:t>e</a:t>
            </a:r>
            <a:r>
              <a:rPr dirty="0" smtClean="0" sz="1200" spc="10" b="1" i="1" u="heavy">
                <a:latin typeface="Times New Roman"/>
                <a:cs typeface="Times New Roman"/>
              </a:rPr>
              <a:t>m</a:t>
            </a:r>
            <a:r>
              <a:rPr dirty="0" smtClean="0" sz="1200" spc="-5" b="1" i="1" u="heavy">
                <a:latin typeface="Times New Roman"/>
                <a:cs typeface="Times New Roman"/>
              </a:rPr>
              <a:t>e</a:t>
            </a:r>
            <a:r>
              <a:rPr dirty="0" smtClean="0" sz="1200" spc="0" b="1" i="1" u="heavy">
                <a:latin typeface="Times New Roman"/>
                <a:cs typeface="Times New Roman"/>
              </a:rPr>
              <a:t>n</a:t>
            </a:r>
            <a:r>
              <a:rPr dirty="0" smtClean="0" sz="1200" spc="0" b="1" i="1" u="heavy">
                <a:latin typeface="Times New Roman"/>
                <a:cs typeface="Times New Roman"/>
              </a:rPr>
              <a:t>ts</a:t>
            </a:r>
            <a:r>
              <a:rPr dirty="0" smtClean="0" sz="1200" spc="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a</a:t>
            </a:r>
            <a:r>
              <a:rPr dirty="0" smtClean="0" sz="1200" spc="5" b="1" i="1" u="heavy">
                <a:latin typeface="Times New Roman"/>
                <a:cs typeface="Times New Roman"/>
              </a:rPr>
              <a:t>n</a:t>
            </a:r>
            <a:r>
              <a:rPr dirty="0" smtClean="0" sz="1200" spc="0" b="1" i="1" u="heavy">
                <a:latin typeface="Times New Roman"/>
                <a:cs typeface="Times New Roman"/>
              </a:rPr>
              <a:t>d</a:t>
            </a:r>
            <a:r>
              <a:rPr dirty="0" smtClean="0" sz="1200" spc="-15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S</a:t>
            </a:r>
            <a:r>
              <a:rPr dirty="0" smtClean="0" sz="1200" spc="-10" b="1" i="1" u="heavy">
                <a:latin typeface="Times New Roman"/>
                <a:cs typeface="Times New Roman"/>
              </a:rPr>
              <a:t>t</a:t>
            </a:r>
            <a:r>
              <a:rPr dirty="0" smtClean="0" sz="1200" spc="0" b="1" i="1" u="heavy">
                <a:latin typeface="Times New Roman"/>
                <a:cs typeface="Times New Roman"/>
              </a:rPr>
              <a:t>raig</a:t>
            </a:r>
            <a:r>
              <a:rPr dirty="0" smtClean="0" sz="1200" spc="5" b="1" i="1" u="heavy">
                <a:latin typeface="Times New Roman"/>
                <a:cs typeface="Times New Roman"/>
              </a:rPr>
              <a:t>h</a:t>
            </a:r>
            <a:r>
              <a:rPr dirty="0" smtClean="0" sz="1200" spc="0" b="1" i="1" u="heavy">
                <a:latin typeface="Times New Roman"/>
                <a:cs typeface="Times New Roman"/>
              </a:rPr>
              <a:t>t</a:t>
            </a:r>
            <a:r>
              <a:rPr dirty="0" smtClean="0" sz="1200" spc="0" b="1" i="1" u="heavy">
                <a:latin typeface="Times New Roman"/>
                <a:cs typeface="Times New Roman"/>
              </a:rPr>
              <a:t> </a:t>
            </a:r>
            <a:r>
              <a:rPr dirty="0" smtClean="0" sz="1200" spc="0" b="1" i="1" u="heavy">
                <a:latin typeface="Times New Roman"/>
                <a:cs typeface="Times New Roman"/>
              </a:rPr>
              <a:t>Li</a:t>
            </a:r>
            <a:r>
              <a:rPr dirty="0" smtClean="0" sz="1200" spc="0" b="1" i="1" u="heavy">
                <a:latin typeface="Times New Roman"/>
                <a:cs typeface="Times New Roman"/>
              </a:rPr>
              <a:t>n</a:t>
            </a:r>
            <a:r>
              <a:rPr dirty="0" smtClean="0" sz="1200" spc="-5" b="1" i="1" u="heavy">
                <a:latin typeface="Times New Roman"/>
                <a:cs typeface="Times New Roman"/>
              </a:rPr>
              <a:t>e</a:t>
            </a:r>
            <a:r>
              <a:rPr dirty="0" smtClean="0" sz="1200" spc="10" b="1" i="1" u="heavy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2700">
              <a:lnSpc>
                <a:spcPct val="95900"/>
              </a:lnSpc>
            </a:pPr>
            <a:r>
              <a:rPr dirty="0" smtClean="0" sz="1100" b="1">
                <a:latin typeface="Times New Roman"/>
                <a:cs typeface="Times New Roman"/>
              </a:rPr>
              <a:t>When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par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i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le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m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ves</a:t>
            </a:r>
            <a:r>
              <a:rPr dirty="0" smtClean="0" sz="1100" spc="1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from </a:t>
            </a:r>
            <a:r>
              <a:rPr dirty="0" smtClean="0" sz="1100" spc="-14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one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int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114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pl</a:t>
            </a:r>
            <a:r>
              <a:rPr dirty="0" smtClean="0" sz="1100" spc="-10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ne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to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anot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er,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n</a:t>
            </a:r>
            <a:r>
              <a:rPr dirty="0" smtClean="0" sz="1100" spc="-15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13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anges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ts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</a:t>
            </a:r>
            <a:r>
              <a:rPr dirty="0" smtClean="0" sz="1100" spc="-10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ordi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at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re</a:t>
            </a:r>
            <a:r>
              <a:rPr dirty="0" smtClean="0" sz="1100" spc="1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ca</a:t>
            </a:r>
            <a:r>
              <a:rPr dirty="0" smtClean="0" sz="1100" spc="-10" b="1">
                <a:latin typeface="Times New Roman"/>
                <a:cs typeface="Times New Roman"/>
              </a:rPr>
              <a:t>l</a:t>
            </a:r>
            <a:r>
              <a:rPr dirty="0" smtClean="0" sz="1100" spc="0" b="1">
                <a:latin typeface="Times New Roman"/>
                <a:cs typeface="Times New Roman"/>
              </a:rPr>
              <a:t>l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incr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m</a:t>
            </a:r>
            <a:r>
              <a:rPr dirty="0" smtClean="0" sz="1100" spc="-10" b="1" i="1">
                <a:latin typeface="Times New Roman"/>
                <a:cs typeface="Times New Roman"/>
              </a:rPr>
              <a:t>e</a:t>
            </a:r>
            <a:r>
              <a:rPr dirty="0" smtClean="0" sz="1100" spc="0" b="1" i="1">
                <a:latin typeface="Times New Roman"/>
                <a:cs typeface="Times New Roman"/>
              </a:rPr>
              <a:t>nts.</a:t>
            </a:r>
            <a:r>
              <a:rPr dirty="0" smtClean="0" sz="1100" spc="30" b="1" i="1">
                <a:latin typeface="Times New Roman"/>
                <a:cs typeface="Times New Roman"/>
              </a:rPr>
              <a:t> </a:t>
            </a:r>
            <a:r>
              <a:rPr dirty="0" smtClean="0" sz="1100" spc="-5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h</a:t>
            </a:r>
            <a:r>
              <a:rPr dirty="0" smtClean="0" sz="1100" spc="-15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y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are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al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ula</a:t>
            </a:r>
            <a:r>
              <a:rPr dirty="0" smtClean="0" sz="1100" spc="5" b="1">
                <a:latin typeface="Times New Roman"/>
                <a:cs typeface="Times New Roman"/>
              </a:rPr>
              <a:t>t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d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by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sub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rac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ing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coord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nat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f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s</a:t>
            </a:r>
            <a:r>
              <a:rPr dirty="0" smtClean="0" sz="1100" spc="0" b="1">
                <a:latin typeface="Times New Roman"/>
                <a:cs typeface="Times New Roman"/>
              </a:rPr>
              <a:t>ta</a:t>
            </a:r>
            <a:r>
              <a:rPr dirty="0" smtClean="0" sz="1100" spc="-10" b="1">
                <a:latin typeface="Times New Roman"/>
                <a:cs typeface="Times New Roman"/>
              </a:rPr>
              <a:t>r</a:t>
            </a:r>
            <a:r>
              <a:rPr dirty="0" smtClean="0" sz="1100" spc="0" b="1">
                <a:latin typeface="Times New Roman"/>
                <a:cs typeface="Times New Roman"/>
              </a:rPr>
              <a:t>ti</a:t>
            </a:r>
            <a:r>
              <a:rPr dirty="0" smtClean="0" sz="1100" spc="-15" b="1">
                <a:latin typeface="Times New Roman"/>
                <a:cs typeface="Times New Roman"/>
              </a:rPr>
              <a:t>n</a:t>
            </a:r>
            <a:r>
              <a:rPr dirty="0" smtClean="0" sz="1100" spc="0" b="1">
                <a:latin typeface="Times New Roman"/>
                <a:cs typeface="Times New Roman"/>
              </a:rPr>
              <a:t>g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point</a:t>
            </a:r>
            <a:r>
              <a:rPr dirty="0" smtClean="0" sz="1100" spc="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fr</a:t>
            </a:r>
            <a:r>
              <a:rPr dirty="0" smtClean="0" sz="1100" spc="-10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m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2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oor</a:t>
            </a:r>
            <a:r>
              <a:rPr dirty="0" smtClean="0" sz="1100" spc="-1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-15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tes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f</a:t>
            </a:r>
            <a:r>
              <a:rPr dirty="0" smtClean="0" sz="1100" spc="2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</a:t>
            </a:r>
            <a:r>
              <a:rPr dirty="0" smtClean="0" sz="1100" spc="-15" b="1">
                <a:latin typeface="Times New Roman"/>
                <a:cs typeface="Times New Roman"/>
              </a:rPr>
              <a:t>h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0" b="1">
                <a:latin typeface="Times New Roman"/>
                <a:cs typeface="Times New Roman"/>
              </a:rPr>
              <a:t> ending p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int.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-10" b="1">
                <a:latin typeface="Times New Roman"/>
                <a:cs typeface="Times New Roman"/>
              </a:rPr>
              <a:t>I</a:t>
            </a:r>
            <a:r>
              <a:rPr dirty="0" smtClean="0" sz="1100" spc="0" b="1">
                <a:latin typeface="Times New Roman"/>
                <a:cs typeface="Times New Roman"/>
              </a:rPr>
              <a:t>f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x </a:t>
            </a:r>
            <a:r>
              <a:rPr dirty="0" smtClean="0" sz="1100" spc="0" b="1">
                <a:latin typeface="Times New Roman"/>
                <a:cs typeface="Times New Roman"/>
              </a:rPr>
              <a:t>chan</a:t>
            </a:r>
            <a:r>
              <a:rPr dirty="0" smtClean="0" sz="1100" spc="-15" b="1">
                <a:latin typeface="Times New Roman"/>
                <a:cs typeface="Times New Roman"/>
              </a:rPr>
              <a:t>g</a:t>
            </a:r>
            <a:r>
              <a:rPr dirty="0" smtClean="0" sz="1100" spc="0" b="1">
                <a:latin typeface="Times New Roman"/>
                <a:cs typeface="Times New Roman"/>
              </a:rPr>
              <a:t>es</a:t>
            </a:r>
            <a:r>
              <a:rPr dirty="0" smtClean="0" sz="1100" spc="-20" b="1">
                <a:latin typeface="Times New Roman"/>
                <a:cs typeface="Times New Roman"/>
              </a:rPr>
              <a:t> </a:t>
            </a:r>
            <a:r>
              <a:rPr dirty="0" smtClean="0" sz="1100" spc="15" b="1">
                <a:latin typeface="Times New Roman"/>
                <a:cs typeface="Times New Roman"/>
              </a:rPr>
              <a:t>f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-10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m to</a:t>
            </a:r>
            <a:r>
              <a:rPr dirty="0" smtClean="0" sz="1100" spc="-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the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-15" b="1">
                <a:latin typeface="Times New Roman"/>
                <a:cs typeface="Times New Roman"/>
              </a:rPr>
              <a:t>c</a:t>
            </a:r>
            <a:r>
              <a:rPr dirty="0" smtClean="0" sz="1100" spc="0" b="1">
                <a:latin typeface="Times New Roman"/>
                <a:cs typeface="Times New Roman"/>
              </a:rPr>
              <a:t>re</a:t>
            </a:r>
            <a:r>
              <a:rPr dirty="0" smtClean="0" sz="1100" spc="-10" b="1">
                <a:latin typeface="Times New Roman"/>
                <a:cs typeface="Times New Roman"/>
              </a:rPr>
              <a:t>m</a:t>
            </a:r>
            <a:r>
              <a:rPr dirty="0" smtClean="0" sz="1100" spc="0" b="1">
                <a:latin typeface="Times New Roman"/>
                <a:cs typeface="Times New Roman"/>
              </a:rPr>
              <a:t>ent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x </a:t>
            </a:r>
            <a:r>
              <a:rPr dirty="0" smtClean="0" sz="1100" spc="0" b="1">
                <a:latin typeface="Times New Roman"/>
                <a:cs typeface="Times New Roman"/>
              </a:rPr>
              <a:t>is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"/>
              </a:spcBef>
            </a:pPr>
            <a:endParaRPr sz="1000"/>
          </a:p>
          <a:p>
            <a:pPr algn="ctr" marR="1270">
              <a:lnSpc>
                <a:spcPct val="100000"/>
              </a:lnSpc>
            </a:pPr>
            <a:r>
              <a:rPr dirty="0" smtClean="0" sz="1200">
                <a:latin typeface="Cambria Math"/>
                <a:cs typeface="Cambria Math"/>
              </a:rPr>
              <a:t>∆�</a:t>
            </a:r>
            <a:r>
              <a:rPr dirty="0" smtClean="0" sz="1200" spc="65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=</a:t>
            </a:r>
            <a:r>
              <a:rPr dirty="0" smtClean="0" sz="1200" spc="60">
                <a:latin typeface="Cambria Math"/>
                <a:cs typeface="Cambria Math"/>
              </a:rPr>
              <a:t> </a:t>
            </a:r>
            <a:r>
              <a:rPr dirty="0" smtClean="0" sz="1200" spc="40">
                <a:latin typeface="Cambria Math"/>
                <a:cs typeface="Cambria Math"/>
              </a:rPr>
              <a:t>�</a:t>
            </a:r>
            <a:r>
              <a:rPr dirty="0" smtClean="0" baseline="-16339" sz="1275" spc="0">
                <a:latin typeface="Cambria Math"/>
                <a:cs typeface="Cambria Math"/>
              </a:rPr>
              <a:t>�  </a:t>
            </a:r>
            <a:r>
              <a:rPr dirty="0" smtClean="0" baseline="-16339" sz="1275" spc="-97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− </a:t>
            </a:r>
            <a:r>
              <a:rPr dirty="0" smtClean="0" sz="1200" spc="40">
                <a:latin typeface="Cambria Math"/>
                <a:cs typeface="Cambria Math"/>
              </a:rPr>
              <a:t>�</a:t>
            </a:r>
            <a:r>
              <a:rPr dirty="0" smtClean="0" baseline="-16339" sz="1275" spc="0">
                <a:latin typeface="Cambria Math"/>
                <a:cs typeface="Cambria Math"/>
              </a:rPr>
              <a:t>�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1037" y="2495041"/>
            <a:ext cx="6217665" cy="3759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96518" y="7014971"/>
            <a:ext cx="2606548" cy="26639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624960" y="7014971"/>
            <a:ext cx="2958338" cy="2663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3001391"/>
            <a:ext cx="6675120" cy="533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slo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lls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r>
              <a:rPr dirty="0" smtClean="0" sz="1200" spc="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dir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</a:t>
            </a:r>
            <a:r>
              <a:rPr dirty="0" smtClean="0" sz="1200" spc="10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be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asu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9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ngle.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0" b="1">
                <a:latin typeface="Times New Roman"/>
                <a:cs typeface="Times New Roman"/>
              </a:rPr>
              <a:t> angle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of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that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st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ount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lock</a:t>
            </a:r>
            <a:r>
              <a:rPr dirty="0" smtClean="0" sz="1200" spc="10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ise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angle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axis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to</a:t>
            </a:r>
            <a:r>
              <a:rPr dirty="0" smtClean="0" sz="1200" spc="4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line</a:t>
            </a:r>
            <a:r>
              <a:rPr dirty="0" smtClean="0" sz="1200" spc="0" b="1">
                <a:latin typeface="Times New Roman"/>
                <a:cs typeface="Times New Roman"/>
              </a:rPr>
              <a:t> as s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own in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5095620"/>
            <a:ext cx="6674484" cy="35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The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lationship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tw</a:t>
            </a:r>
            <a:r>
              <a:rPr dirty="0" smtClean="0" sz="1200" spc="-2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slo</a:t>
            </a:r>
            <a:r>
              <a:rPr dirty="0" smtClean="0" sz="1200" spc="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-120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m </a:t>
            </a:r>
            <a:r>
              <a:rPr dirty="0" smtClean="0" sz="1200" spc="-110" b="1" i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13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 </a:t>
            </a:r>
            <a:r>
              <a:rPr dirty="0" smtClean="0" sz="1200" spc="-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-1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line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lin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’s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angle </a:t>
            </a:r>
            <a:r>
              <a:rPr dirty="0" smtClean="0" sz="1200" spc="-12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lina</a:t>
            </a:r>
            <a:r>
              <a:rPr dirty="0" smtClean="0" sz="1200" spc="-2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 </a:t>
            </a:r>
            <a:r>
              <a:rPr dirty="0" smtClean="0" sz="1200" spc="-10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∅ </a:t>
            </a:r>
            <a:r>
              <a:rPr dirty="0" smtClean="0" sz="1200" spc="-50">
                <a:latin typeface="Cambria Math"/>
                <a:cs typeface="Cambria Math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0" b="1">
                <a:latin typeface="Times New Roman"/>
                <a:cs typeface="Times New Roman"/>
              </a:rPr>
              <a:t> shown in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2637" y="914399"/>
            <a:ext cx="6511925" cy="1516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237613" y="3701795"/>
            <a:ext cx="3095625" cy="12282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799460" y="5620511"/>
            <a:ext cx="1972310" cy="2609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8912" y="1268221"/>
            <a:ext cx="6684264" cy="178307"/>
          </a:xfrm>
          <a:custGeom>
            <a:avLst/>
            <a:gdLst/>
            <a:ahLst/>
            <a:cxnLst/>
            <a:rect l="l" t="t" r="r" b="b"/>
            <a:pathLst>
              <a:path w="6684264" h="178307">
                <a:moveTo>
                  <a:pt x="0" y="178307"/>
                </a:moveTo>
                <a:lnTo>
                  <a:pt x="6684264" y="178307"/>
                </a:lnTo>
                <a:lnTo>
                  <a:pt x="6684264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4500" y="910589"/>
            <a:ext cx="6673850" cy="5492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420"/>
              </a:lnSpc>
            </a:pPr>
            <a:r>
              <a:rPr dirty="0" smtClean="0" sz="1200" b="1">
                <a:latin typeface="Times New Roman"/>
                <a:cs typeface="Times New Roman"/>
              </a:rPr>
              <a:t>We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ite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 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quation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non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v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 st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aig</a:t>
            </a:r>
            <a:r>
              <a:rPr dirty="0" smtClean="0" sz="1200" spc="5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t line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L,  </a:t>
            </a:r>
            <a:r>
              <a:rPr dirty="0" smtClean="0" sz="1200" spc="-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kn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w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its slope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 the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di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 of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one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𝐩</a:t>
            </a:r>
            <a:r>
              <a:rPr dirty="0" smtClean="0" baseline="-16339" sz="1275" spc="60">
                <a:latin typeface="Cambria Math"/>
                <a:cs typeface="Cambria Math"/>
              </a:rPr>
              <a:t>�</a:t>
            </a:r>
            <a:r>
              <a:rPr dirty="0" smtClean="0" baseline="2314" sz="1800" spc="7">
                <a:latin typeface="Cambria Math"/>
                <a:cs typeface="Cambria Math"/>
              </a:rPr>
              <a:t>(</a:t>
            </a:r>
            <a:r>
              <a:rPr dirty="0" smtClean="0" sz="1200" spc="5">
                <a:latin typeface="Cambria Math"/>
                <a:cs typeface="Cambria Math"/>
              </a:rPr>
              <a:t>�</a:t>
            </a:r>
            <a:r>
              <a:rPr dirty="0" smtClean="0" sz="1200" spc="0">
                <a:latin typeface="Cambria Math"/>
                <a:cs typeface="Cambria Math"/>
              </a:rPr>
              <a:t>�,</a:t>
            </a:r>
            <a:r>
              <a:rPr dirty="0" smtClean="0" sz="1200" spc="-80">
                <a:latin typeface="Cambria Math"/>
                <a:cs typeface="Cambria Math"/>
              </a:rPr>
              <a:t> </a:t>
            </a:r>
            <a:r>
              <a:rPr dirty="0" smtClean="0" sz="1200" spc="-5">
                <a:latin typeface="Cambria Math"/>
                <a:cs typeface="Cambria Math"/>
              </a:rPr>
              <a:t>�</a:t>
            </a:r>
            <a:r>
              <a:rPr dirty="0" smtClean="0" sz="1200" spc="0">
                <a:latin typeface="Cambria Math"/>
                <a:cs typeface="Cambria Math"/>
              </a:rPr>
              <a:t>�</a:t>
            </a:r>
            <a:r>
              <a:rPr dirty="0" smtClean="0" baseline="2314" sz="1800" spc="7">
                <a:latin typeface="Cambria Math"/>
                <a:cs typeface="Cambria Math"/>
              </a:rPr>
              <a:t>)</a:t>
            </a:r>
            <a:r>
              <a:rPr dirty="0" smtClean="0" sz="1200" spc="0" b="1">
                <a:latin typeface="Times New Roman"/>
                <a:cs typeface="Times New Roman"/>
              </a:rPr>
              <a:t>on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it</a:t>
            </a:r>
            <a:r>
              <a:rPr dirty="0" smtClean="0" sz="1200" spc="-3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.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If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𝐩</a:t>
            </a:r>
            <a:r>
              <a:rPr dirty="0" smtClean="0" sz="1200" spc="0" b="1">
                <a:latin typeface="Times New Roman"/>
                <a:cs typeface="Times New Roman"/>
              </a:rPr>
              <a:t>(x,</a:t>
            </a:r>
            <a:r>
              <a:rPr dirty="0" smtClean="0" sz="1200" spc="3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y)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is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any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oth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L,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an</a:t>
            </a:r>
            <a:r>
              <a:rPr dirty="0" smtClean="0" sz="1200" spc="2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use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0" b="1">
                <a:latin typeface="Times New Roman"/>
                <a:cs typeface="Times New Roman"/>
              </a:rPr>
              <a:t>h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two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poi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ts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𝐩</a:t>
            </a:r>
            <a:r>
              <a:rPr dirty="0" smtClean="0" baseline="-16339" sz="1275" spc="0">
                <a:latin typeface="Cambria Math"/>
                <a:cs typeface="Cambria Math"/>
              </a:rPr>
              <a:t>� </a:t>
            </a:r>
            <a:r>
              <a:rPr dirty="0" smtClean="0" baseline="-16339" sz="1275" spc="7">
                <a:latin typeface="Cambria Math"/>
                <a:cs typeface="Cambria Math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dirty="0" smtClean="0" sz="1200">
                <a:latin typeface="Cambria Math"/>
                <a:cs typeface="Cambria Math"/>
              </a:rPr>
              <a:t>𝐩</a:t>
            </a:r>
            <a:r>
              <a:rPr dirty="0" smtClean="0" sz="1200" b="1">
                <a:latin typeface="Times New Roman"/>
                <a:cs typeface="Times New Roman"/>
              </a:rPr>
              <a:t>to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pute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slop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2972" y="1622170"/>
            <a:ext cx="5732145" cy="24314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034097" y="4462525"/>
            <a:ext cx="5511419" cy="16878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22972" y="6559295"/>
            <a:ext cx="5732907" cy="2990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2972" y="914399"/>
            <a:ext cx="5732145" cy="3060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923023" y="4383404"/>
            <a:ext cx="5731891" cy="2161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22972" y="7158266"/>
            <a:ext cx="5732145" cy="2386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23849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850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7238238" y="342899"/>
            <a:ext cx="0" cy="10008108"/>
          </a:xfrm>
          <a:custGeom>
            <a:avLst/>
            <a:gdLst/>
            <a:ahLst/>
            <a:cxnLst/>
            <a:rect l="l" t="t" r="r" b="b"/>
            <a:pathLst>
              <a:path w="0" h="10008108">
                <a:moveTo>
                  <a:pt x="0" y="0"/>
                </a:moveTo>
                <a:lnTo>
                  <a:pt x="0" y="100081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10370057"/>
            <a:ext cx="6952488" cy="0"/>
          </a:xfrm>
          <a:custGeom>
            <a:avLst/>
            <a:gdLst/>
            <a:ahLst/>
            <a:cxnLst/>
            <a:rect l="l" t="t" r="r" b="b"/>
            <a:pathLst>
              <a:path w="6952488" h="0">
                <a:moveTo>
                  <a:pt x="0" y="0"/>
                </a:moveTo>
                <a:lnTo>
                  <a:pt x="695248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Asus8</dc:creator>
  <dcterms:created xsi:type="dcterms:W3CDTF">2018-11-11T13:06:56Z</dcterms:created>
  <dcterms:modified xsi:type="dcterms:W3CDTF">2018-11-11T13:06:56Z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2018-02-21T00:00:00Z</vt:filetime>
  </property>
  <property fmtid="{D5CDD505-2E9C-101B-9397-08002B2CF9AE}" pid="3" name="LastSaved">
    <vt:filetime>2018-11-11T00:00:00Z</vt:filetime>
  </property>
</Properties>
</file>