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4" r:id="rId3"/>
    <p:sldId id="275" r:id="rId4"/>
    <p:sldId id="268" r:id="rId5"/>
    <p:sldId id="276" r:id="rId6"/>
    <p:sldId id="277" r:id="rId7"/>
    <p:sldId id="278" r:id="rId8"/>
    <p:sldId id="279" r:id="rId9"/>
    <p:sldId id="280" r:id="rId10"/>
    <p:sldId id="269" r:id="rId11"/>
    <p:sldId id="281" r:id="rId12"/>
    <p:sldId id="270" r:id="rId13"/>
    <p:sldId id="271" r:id="rId14"/>
    <p:sldId id="272" r:id="rId15"/>
    <p:sldId id="273" r:id="rId16"/>
    <p:sldId id="257" r:id="rId17"/>
    <p:sldId id="258" r:id="rId18"/>
    <p:sldId id="262" r:id="rId19"/>
    <p:sldId id="263" r:id="rId20"/>
    <p:sldId id="264" r:id="rId21"/>
    <p:sldId id="267" r:id="rId22"/>
    <p:sldId id="265" r:id="rId23"/>
    <p:sldId id="266" r:id="rId24"/>
    <p:sldId id="259" r:id="rId25"/>
    <p:sldId id="260" r:id="rId26"/>
    <p:sldId id="261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ar-IQ" sz="4800" b="1" dirty="0" smtClean="0"/>
              <a:t>كيف تبني فريق ناجحا؟؟</a:t>
            </a:r>
            <a:endParaRPr lang="ar-IQ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ar-IQ" sz="4400" b="1" dirty="0" smtClean="0"/>
              <a:t>د. قاسم حمد نجم</a:t>
            </a:r>
          </a:p>
          <a:p>
            <a:pPr rtl="0"/>
            <a:r>
              <a:rPr lang="ar-IQ" sz="4400" b="1" dirty="0" smtClean="0"/>
              <a:t>الجزء </a:t>
            </a:r>
            <a:r>
              <a:rPr lang="ar-IQ" sz="4400" b="1" dirty="0" smtClean="0"/>
              <a:t>الثالث</a:t>
            </a:r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ar-IQ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إن التصور الشائع بين المديرين عن عملية بناء الفريق، هو تجميع عدد من الناس (يفضل أن يكونوا</a:t>
            </a:r>
          </a:p>
          <a:p>
            <a:r>
              <a:rPr lang="ar-IQ" b="1" dirty="0" smtClean="0"/>
              <a:t>متوافقين مع بعضهم) وجعلهم يجتمعون ويعلمون مع بعضهم، ثم ستجد أن لديك فريقًا. وفي الواقع فإن</a:t>
            </a:r>
          </a:p>
          <a:p>
            <a:r>
              <a:rPr lang="ar-IQ" b="1" smtClean="0"/>
              <a:t>الفريق يتطور عبر مراحل تأخذ فترة من الزمن.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41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71612"/>
            <a:ext cx="8229600" cy="4525963"/>
          </a:xfrm>
        </p:spPr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Autofit/>
          </a:bodyPr>
          <a:lstStyle/>
          <a:p>
            <a:pPr algn="l" rtl="0"/>
            <a:endParaRPr lang="ar-IQ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u="sng" dirty="0" smtClean="0"/>
              <a:t/>
            </a:r>
            <a:br>
              <a:rPr lang="en-US" sz="3600" b="1" i="1" u="sng" dirty="0" smtClean="0"/>
            </a:b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endParaRPr lang="en-US" sz="360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sz="4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مكونات الفريق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b="1" dirty="0" smtClean="0"/>
          </a:p>
          <a:p>
            <a:r>
              <a:rPr lang="ar-IQ" sz="4000" b="1" dirty="0" smtClean="0"/>
              <a:t>قائد وأعضاء الفريق</a:t>
            </a:r>
          </a:p>
          <a:p>
            <a:r>
              <a:rPr lang="ar-IQ" sz="4000" dirty="0" smtClean="0"/>
              <a:t>• </a:t>
            </a:r>
            <a:r>
              <a:rPr lang="ar-IQ" sz="4000" b="1" dirty="0" smtClean="0"/>
              <a:t>المهام والأهداف</a:t>
            </a:r>
          </a:p>
          <a:p>
            <a:r>
              <a:rPr lang="ar-IQ" sz="4000" dirty="0" smtClean="0"/>
              <a:t>• </a:t>
            </a:r>
            <a:r>
              <a:rPr lang="ar-IQ" sz="4000" b="1" dirty="0" smtClean="0"/>
              <a:t>برنامج </a:t>
            </a:r>
            <a:r>
              <a:rPr lang="ar-IQ" sz="4000" b="1" dirty="0" smtClean="0"/>
              <a:t>الفريق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مبادئ تكوين الفريق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600" b="1" dirty="0" smtClean="0"/>
              <a:t>1. اختيار قائد وأعضاء الفريق</a:t>
            </a:r>
            <a:endParaRPr lang="ar-IQ" sz="2800" b="1" dirty="0" smtClean="0"/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مواصفات قائد الفريق</a:t>
            </a:r>
            <a:r>
              <a:rPr lang="ar-IQ" sz="2800" b="1" dirty="0" smtClean="0"/>
              <a:t>:</a:t>
            </a:r>
          </a:p>
          <a:p>
            <a:r>
              <a:rPr lang="ar-IQ" sz="2800" b="1" dirty="0" smtClean="0"/>
              <a:t>غير متسلط </a:t>
            </a:r>
            <a:r>
              <a:rPr lang="en-US" sz="2800" b="1" dirty="0" smtClean="0"/>
              <a:t>o</a:t>
            </a:r>
          </a:p>
          <a:p>
            <a:r>
              <a:rPr lang="ar-IQ" sz="2800" b="1" dirty="0" smtClean="0"/>
              <a:t>قادر على التوجيه والتأثير </a:t>
            </a:r>
            <a:r>
              <a:rPr lang="en-US" sz="2800" b="1" dirty="0" smtClean="0"/>
              <a:t>o</a:t>
            </a:r>
          </a:p>
          <a:p>
            <a:r>
              <a:rPr lang="ar-IQ" sz="2800" b="1" dirty="0" smtClean="0"/>
              <a:t>يقدّر الاختلاف في وجهات النظر </a:t>
            </a:r>
            <a:r>
              <a:rPr lang="en-US" sz="2800" b="1" dirty="0" smtClean="0"/>
              <a:t>o</a:t>
            </a:r>
          </a:p>
          <a:p>
            <a:r>
              <a:rPr lang="ar-IQ" sz="2800" b="1" dirty="0" smtClean="0"/>
              <a:t>لا يؤثر على القرار الجماعي إلا في حالة الخلاف أو التساوي </a:t>
            </a:r>
            <a:r>
              <a:rPr lang="en-US" sz="2800" b="1" dirty="0" smtClean="0"/>
              <a:t>o</a:t>
            </a:r>
          </a:p>
          <a:p>
            <a:r>
              <a:rPr lang="ar-IQ" sz="2800" dirty="0" smtClean="0"/>
              <a:t>• </a:t>
            </a:r>
            <a:r>
              <a:rPr lang="ar-IQ" sz="2800" b="1" dirty="0" smtClean="0"/>
              <a:t>مواصفات أعضاء الفريق:</a:t>
            </a:r>
          </a:p>
          <a:p>
            <a:r>
              <a:rPr lang="ar-IQ" sz="2800" b="1" dirty="0" smtClean="0"/>
              <a:t>الملائمة للعمل </a:t>
            </a:r>
            <a:r>
              <a:rPr lang="en-US" sz="2800" b="1" dirty="0" smtClean="0"/>
              <a:t>o</a:t>
            </a:r>
          </a:p>
          <a:p>
            <a:r>
              <a:rPr lang="ar-IQ" sz="2800" b="1" dirty="0" smtClean="0"/>
              <a:t>القناعة بالعمل </a:t>
            </a:r>
            <a:r>
              <a:rPr lang="en-US" sz="2800" b="1" dirty="0" smtClean="0"/>
              <a:t>o</a:t>
            </a:r>
          </a:p>
          <a:p>
            <a:r>
              <a:rPr lang="ar-IQ" sz="2800" b="1" dirty="0" smtClean="0"/>
              <a:t>التكامل</a:t>
            </a:r>
            <a:endParaRPr lang="ar-IQ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مسؤوليات الفريق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1. أداء المهمة </a:t>
            </a:r>
            <a:r>
              <a:rPr lang="ar-IQ" b="1" dirty="0" err="1" smtClean="0"/>
              <a:t>المناطة</a:t>
            </a:r>
            <a:r>
              <a:rPr lang="ar-IQ" b="1" dirty="0" smtClean="0"/>
              <a:t> بهم.</a:t>
            </a:r>
          </a:p>
          <a:p>
            <a:r>
              <a:rPr lang="ar-IQ" b="1" dirty="0" smtClean="0"/>
              <a:t>2. حل مشكلات العمل وابتكار الحلول لها.</a:t>
            </a:r>
          </a:p>
          <a:p>
            <a:r>
              <a:rPr lang="ar-IQ" b="1" dirty="0" smtClean="0"/>
              <a:t>3. التدريب والتطوير لأعضاء المنظمة.</a:t>
            </a:r>
          </a:p>
          <a:p>
            <a:r>
              <a:rPr lang="ar-IQ" b="1" dirty="0" smtClean="0"/>
              <a:t>4. الدعم والنماء للمنظمة.</a:t>
            </a:r>
          </a:p>
          <a:p>
            <a:r>
              <a:rPr lang="ar-IQ" b="1" dirty="0" smtClean="0"/>
              <a:t>5. مهارات قائد الفريق:</a:t>
            </a:r>
            <a:endParaRPr lang="ar-IQ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رسالة شارك: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6</a:t>
            </a:r>
            <a:r>
              <a:rPr lang="ar-IQ" b="1" dirty="0" smtClean="0"/>
              <a:t>. الإدارة المثلى للوقت.</a:t>
            </a:r>
          </a:p>
          <a:p>
            <a:r>
              <a:rPr lang="ar-IQ" b="1" dirty="0" smtClean="0"/>
              <a:t>7. تحفيز أعضاء الفريق.</a:t>
            </a:r>
          </a:p>
          <a:p>
            <a:r>
              <a:rPr lang="ar-IQ" b="1" dirty="0" smtClean="0"/>
              <a:t>8. قبول الرأي الآخر.</a:t>
            </a:r>
          </a:p>
          <a:p>
            <a:r>
              <a:rPr lang="ar-IQ" b="1" dirty="0" smtClean="0"/>
              <a:t>9. مهارات أعضاء الفريق:</a:t>
            </a:r>
          </a:p>
          <a:p>
            <a:r>
              <a:rPr lang="ar-IQ" b="1" dirty="0" smtClean="0"/>
              <a:t>10 .امتلاك مهارة العمل الجماعي.</a:t>
            </a:r>
          </a:p>
          <a:p>
            <a:r>
              <a:rPr lang="ar-IQ" b="1" dirty="0" smtClean="0"/>
              <a:t>11 .حسن التعامل مع الآخرين.</a:t>
            </a:r>
          </a:p>
          <a:p>
            <a:r>
              <a:rPr lang="ar-IQ" b="1" dirty="0" smtClean="0"/>
              <a:t>12 .القدرة على التفكير الإيجابي.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أسس عمل الفريق الناجح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1. الفائدة الكلية:فلا ننظر للفائدة الفردية ولكن الكلية، فالفائدة الكلية ترجع على الفائدة الفردية</a:t>
            </a:r>
          </a:p>
          <a:p>
            <a:r>
              <a:rPr lang="ar-IQ" b="1" dirty="0" smtClean="0"/>
              <a:t>ولابد من أخذ المشورة قبل اتخاذ القرار.</a:t>
            </a:r>
          </a:p>
          <a:p>
            <a:r>
              <a:rPr lang="ar-IQ" b="1" dirty="0" smtClean="0"/>
              <a:t>2. تحري الإتقان: لابد من أن يتقن كل فرد في الفريق عمله لكي يصل إلى النجاح.</a:t>
            </a:r>
          </a:p>
          <a:p>
            <a:r>
              <a:rPr lang="ar-IQ" b="1" dirty="0" smtClean="0"/>
              <a:t>3. الود والمحبة.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4. التماسك والاتصال الفعال.</a:t>
            </a:r>
          </a:p>
          <a:p>
            <a:r>
              <a:rPr lang="ar-IQ" b="1" dirty="0" smtClean="0"/>
              <a:t>5. المسؤولية: هناك سلبيات عدة تتحقق من عدم الأخذ بالمسؤولية.</a:t>
            </a:r>
          </a:p>
          <a:p>
            <a:r>
              <a:rPr lang="ar-IQ" b="1" dirty="0" smtClean="0"/>
              <a:t>6. التعاون: </a:t>
            </a:r>
            <a:r>
              <a:rPr lang="ar-IQ" b="1" dirty="0" err="1" smtClean="0"/>
              <a:t>هوأهم</a:t>
            </a:r>
            <a:r>
              <a:rPr lang="ar-IQ" b="1" dirty="0" smtClean="0"/>
              <a:t> شيء في فريق العمل.</a:t>
            </a:r>
          </a:p>
          <a:p>
            <a:r>
              <a:rPr lang="ar-IQ" b="1" dirty="0" smtClean="0"/>
              <a:t>7. نجاح المجموعة فوق نجاح الفرد.</a:t>
            </a:r>
          </a:p>
          <a:p>
            <a:r>
              <a:rPr lang="ar-IQ" b="1" dirty="0" smtClean="0"/>
              <a:t>8. إطلاق القدرات الخفية.</a:t>
            </a:r>
          </a:p>
          <a:p>
            <a:r>
              <a:rPr lang="ar-IQ" b="1" dirty="0" smtClean="0"/>
              <a:t>9. ابتكار الحلول للمشكلات.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مواصفات الفريق الناجح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من صفات الفريق الناجح أن يعمل لهدف مشترك وواضح فكل عضو يكمل الآخر ولا يكرره وله نفس</a:t>
            </a:r>
          </a:p>
          <a:p>
            <a:r>
              <a:rPr lang="ar-IQ" b="1" dirty="0" smtClean="0"/>
              <a:t>الحقوق والامتيازات في الثواب، ويكون الدافع الأساسي للفريق هو الإنتاج حيث تنسب النتائج النهائية</a:t>
            </a:r>
          </a:p>
          <a:p>
            <a:r>
              <a:rPr lang="ar-IQ" b="1" dirty="0" smtClean="0"/>
              <a:t>للجميع.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b="1" dirty="0" smtClean="0"/>
              <a:t>ومن هذه الصفات أيضا: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الثقة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التعاون (</a:t>
            </a:r>
            <a:r>
              <a:rPr lang="ar-IQ" b="1" dirty="0" err="1" smtClean="0"/>
              <a:t>الغيراتكالي</a:t>
            </a:r>
            <a:r>
              <a:rPr lang="ar-IQ" b="1" dirty="0" smtClean="0"/>
              <a:t>)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الأداء المتميز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وضوح الرسالة والأهداف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يعمل بإبداع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يركز على النتائج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أدوار ومسؤوليات أعضائه واضحة ومحددة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منظم جدًا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يعتمد على قدرات أعضائه الفردية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أعضاؤه متعاونون ويؤازرون قيادتهم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يحسن ظروف عمله الجماعي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يحل خلافاته بنفسه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يتواصل بانفتاح ومصداقية</a:t>
            </a:r>
          </a:p>
          <a:p>
            <a:r>
              <a:rPr lang="ar-IQ" dirty="0" smtClean="0"/>
              <a:t>• </a:t>
            </a:r>
            <a:r>
              <a:rPr lang="ar-IQ" b="1" dirty="0" smtClean="0"/>
              <a:t>يتخذ قرارات هادفة </a:t>
            </a:r>
            <a:r>
              <a:rPr lang="ar-IQ" b="1" dirty="0" smtClean="0"/>
              <a:t>وبموضوعية</a:t>
            </a:r>
            <a:endParaRPr lang="ar-IQ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404</Words>
  <PresentationFormat>عرض على الشاشة (3:4)‏</PresentationFormat>
  <Paragraphs>70</Paragraphs>
  <Slides>26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سمة Office</vt:lpstr>
      <vt:lpstr> كيف تبني فريق ناجحا؟؟</vt:lpstr>
      <vt:lpstr>مكونات الفريق</vt:lpstr>
      <vt:lpstr>مبادئ تكوين الفريق</vt:lpstr>
      <vt:lpstr>مسؤوليات الفريق</vt:lpstr>
      <vt:lpstr>رسالة شارك:</vt:lpstr>
      <vt:lpstr>أسس عمل الفريق الناجح</vt:lpstr>
      <vt:lpstr>الشريحة 7</vt:lpstr>
      <vt:lpstr>مواصفات الفريق الناجح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 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Process Industries University of Diyala Chemical Engineering Department</dc:title>
  <dc:creator>lenovo</dc:creator>
  <cp:lastModifiedBy>lenovo</cp:lastModifiedBy>
  <cp:revision>18</cp:revision>
  <dcterms:created xsi:type="dcterms:W3CDTF">2018-11-26T16:08:53Z</dcterms:created>
  <dcterms:modified xsi:type="dcterms:W3CDTF">2018-11-28T17:06:06Z</dcterms:modified>
</cp:coreProperties>
</file>