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4" r:id="rId3"/>
    <p:sldId id="275" r:id="rId4"/>
    <p:sldId id="268" r:id="rId5"/>
    <p:sldId id="276" r:id="rId6"/>
    <p:sldId id="277" r:id="rId7"/>
    <p:sldId id="278" r:id="rId8"/>
    <p:sldId id="279" r:id="rId9"/>
    <p:sldId id="280" r:id="rId10"/>
    <p:sldId id="269" r:id="rId11"/>
    <p:sldId id="281" r:id="rId12"/>
    <p:sldId id="270" r:id="rId13"/>
    <p:sldId id="271" r:id="rId14"/>
    <p:sldId id="272" r:id="rId15"/>
    <p:sldId id="273" r:id="rId16"/>
    <p:sldId id="257" r:id="rId17"/>
    <p:sldId id="258" r:id="rId18"/>
    <p:sldId id="262" r:id="rId19"/>
    <p:sldId id="263" r:id="rId20"/>
    <p:sldId id="264" r:id="rId21"/>
    <p:sldId id="267" r:id="rId22"/>
    <p:sldId id="265" r:id="rId23"/>
    <p:sldId id="266" r:id="rId24"/>
    <p:sldId id="259" r:id="rId25"/>
    <p:sldId id="260" r:id="rId26"/>
    <p:sldId id="261" r:id="rId2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ar-IQ" sz="4800" b="1" dirty="0" smtClean="0"/>
              <a:t>كيف تبني فريق ناجحا؟؟</a:t>
            </a:r>
            <a:endParaRPr lang="ar-IQ" sz="4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0"/>
            <a:r>
              <a:rPr lang="ar-IQ" sz="4400" b="1" dirty="0" smtClean="0"/>
              <a:t>د. قاسم حمد نجم</a:t>
            </a:r>
          </a:p>
          <a:p>
            <a:pPr rtl="0"/>
            <a:r>
              <a:rPr lang="ar-IQ" sz="4400" b="1" dirty="0" smtClean="0"/>
              <a:t>الجزء </a:t>
            </a:r>
            <a:r>
              <a:rPr lang="ar-IQ" sz="4400" b="1" dirty="0" smtClean="0"/>
              <a:t>الثاني</a:t>
            </a:r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ar-IQ"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b="1" dirty="0" smtClean="0"/>
              <a:t>من خلال إشراك المؤسسات والشركات</a:t>
            </a:r>
          </a:p>
          <a:p>
            <a:r>
              <a:rPr lang="ar-IQ" b="1" dirty="0" smtClean="0"/>
              <a:t>الخاصة والعامة لعرض تجاربهم وخبراتهم العملية في سوق العمل الفلسطيني وتحديد الاحتياجات</a:t>
            </a:r>
          </a:p>
          <a:p>
            <a:r>
              <a:rPr lang="ar-IQ" b="1" dirty="0" smtClean="0"/>
              <a:t>والمتطلبات الخاصة بقطاع الشباب.</a:t>
            </a:r>
          </a:p>
          <a:p>
            <a:r>
              <a:rPr lang="ar-IQ" b="1" dirty="0" smtClean="0"/>
              <a:t>من الحقائق التاريخية الثابتة على مر الدهور أننا نبدأ الحلقة الأولى من عملية الاتصالات</a:t>
            </a:r>
          </a:p>
          <a:p>
            <a:r>
              <a:rPr lang="ar-IQ" b="1" dirty="0" smtClean="0"/>
              <a:t>في هذه الحياة الدنيا بعد عدة دقائق من مجيئنا إليها فما أن تطأ أقدامنا أرض هذا العالم</a:t>
            </a:r>
          </a:p>
          <a:p>
            <a:r>
              <a:rPr lang="ar-IQ" b="1" dirty="0" smtClean="0"/>
              <a:t>حتى نبدأ بالصراخ والبكاء تعبيرا عن حاجتنا الفطرية التي تولد معنا </a:t>
            </a:r>
            <a:r>
              <a:rPr lang="ar-IQ" b="1" dirty="0" err="1" smtClean="0"/>
              <a:t>و</a:t>
            </a:r>
            <a:r>
              <a:rPr lang="ar-IQ" b="1" dirty="0" smtClean="0"/>
              <a:t> بمرور الأيام والتقدم</a:t>
            </a:r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في العمر يتبين لنا أن سلوكنا مسلكا معينا يوضح للآباء معنى معينا فيتصرفون التصرف</a:t>
            </a:r>
          </a:p>
          <a:p>
            <a:r>
              <a:rPr lang="ar-IQ" b="1" dirty="0" smtClean="0"/>
              <a:t>الذي يرضينا ويشبع رغباتنا </a:t>
            </a:r>
            <a:r>
              <a:rPr lang="ar-IQ" b="1" dirty="0" err="1" smtClean="0"/>
              <a:t>و</a:t>
            </a:r>
            <a:r>
              <a:rPr lang="ar-IQ" b="1" dirty="0" smtClean="0"/>
              <a:t> يدخل السرور إلى نفوسنا فتكتمل عملية الاتصالات التي</a:t>
            </a:r>
          </a:p>
          <a:p>
            <a:r>
              <a:rPr lang="ar-IQ" b="1" dirty="0" smtClean="0"/>
              <a:t>نعنيها.</a:t>
            </a: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41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571612"/>
            <a:ext cx="8229600" cy="4525963"/>
          </a:xfrm>
        </p:spPr>
        <p:txBody>
          <a:bodyPr>
            <a:normAutofit/>
          </a:bodyPr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525963"/>
          </a:xfrm>
        </p:spPr>
        <p:txBody>
          <a:bodyPr>
            <a:noAutofit/>
          </a:bodyPr>
          <a:lstStyle/>
          <a:p>
            <a:pPr algn="l" rtl="0"/>
            <a:endParaRPr lang="ar-IQ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u="sng" dirty="0" smtClean="0"/>
              <a:t/>
            </a:r>
            <a:br>
              <a:rPr lang="en-US" sz="3600" b="1" i="1" u="sng" dirty="0" smtClean="0"/>
            </a:br>
            <a:endParaRPr lang="ar-IQ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l" rtl="0"/>
            <a:endParaRPr lang="en-US" sz="3600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0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ar-IQ" sz="4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أهداف شارك: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IQ" b="1" dirty="0" smtClean="0"/>
          </a:p>
          <a:p>
            <a:r>
              <a:rPr lang="ar-IQ" b="1" dirty="0" smtClean="0"/>
              <a:t>تعزيز الشراكات </a:t>
            </a:r>
            <a:r>
              <a:rPr lang="ar-IQ" b="1" dirty="0" err="1" smtClean="0"/>
              <a:t>الاستراتيجية</a:t>
            </a:r>
            <a:r>
              <a:rPr lang="ar-IQ" b="1" dirty="0" smtClean="0"/>
              <a:t> بين المؤسسات الشبابية والمنظمات المحلية، وتدعيم القدرات القيادية</a:t>
            </a:r>
          </a:p>
          <a:p>
            <a:r>
              <a:rPr lang="ar-IQ" b="1" dirty="0" smtClean="0"/>
              <a:t>والمؤسسية لديها.</a:t>
            </a:r>
          </a:p>
          <a:p>
            <a:r>
              <a:rPr lang="ar-IQ" b="1" dirty="0" smtClean="0"/>
              <a:t>تشجيع وتنمية القدرات والمبادرات الخاصة لدى قطاع الشباب في فلسطين.</a:t>
            </a:r>
            <a:endParaRPr lang="ar-IQ" b="1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3600" b="1" dirty="0" smtClean="0"/>
              <a:t>العمل في المناطق الريفية </a:t>
            </a:r>
            <a:r>
              <a:rPr lang="ar-IQ" sz="3600" b="1" dirty="0" err="1" smtClean="0"/>
              <a:t>المهمشة</a:t>
            </a:r>
            <a:r>
              <a:rPr lang="ar-IQ" sz="3600" b="1" dirty="0" smtClean="0"/>
              <a:t>، وإعطاء قطاع الشباب فيها فرصة المشاركة، وتفعيل أنفسهم من</a:t>
            </a:r>
          </a:p>
          <a:p>
            <a:r>
              <a:rPr lang="ar-IQ" sz="3600" b="1" dirty="0" smtClean="0"/>
              <a:t>خلال نشاطات المنتدى.</a:t>
            </a:r>
          </a:p>
          <a:p>
            <a:r>
              <a:rPr lang="ar-IQ" sz="3600" b="1" dirty="0" smtClean="0"/>
              <a:t>العمل على الحد من تفاقم ظاهرة بطالة الخريجين، لاسيما في أوساط خريجي الجامعات والكليات.</a:t>
            </a:r>
          </a:p>
          <a:p>
            <a:r>
              <a:rPr lang="ar-IQ" sz="3600" b="1" dirty="0" smtClean="0"/>
              <a:t>تنفيذ البرامج والمشاريع التنموية الهادفة لتفعيل دور الشباب في المجتمع.</a:t>
            </a:r>
          </a:p>
          <a:p>
            <a:r>
              <a:rPr lang="ar-IQ" sz="3600" b="1" dirty="0" smtClean="0"/>
              <a:t>تشجيع ودعم ثقافة العمل التطوعي في بين صفوف الشباب في فلسطين.</a:t>
            </a:r>
            <a:endParaRPr lang="ar-IQ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لماذا الشباب: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IQ" b="1" dirty="0" smtClean="0"/>
          </a:p>
          <a:p>
            <a:r>
              <a:rPr lang="ar-IQ" b="1" dirty="0" smtClean="0"/>
              <a:t>سنة ما يزيد عن نصف التركيبة السكانية في المجتمع الفلسطيني. - تشكل الفئة العمرية من 14</a:t>
            </a:r>
          </a:p>
          <a:p>
            <a:r>
              <a:rPr lang="ar-IQ" b="1" dirty="0" smtClean="0"/>
              <a:t>لأن الشباب هم جيل الحاضر وبناة المستقبل.</a:t>
            </a:r>
          </a:p>
          <a:p>
            <a:r>
              <a:rPr lang="ar-IQ" b="1" dirty="0" smtClean="0"/>
              <a:t>لأن الشباب عانوا كثيرا من الاحتلال والحرمان والتهميش.</a:t>
            </a:r>
          </a:p>
          <a:p>
            <a:r>
              <a:rPr lang="ar-IQ" b="1" dirty="0" smtClean="0"/>
              <a:t>لأن الشباب وخاصة في المناطق الريفية محرومون من أية خدمات تساهم في تطوير وضعهم</a:t>
            </a:r>
          </a:p>
          <a:p>
            <a:r>
              <a:rPr lang="ar-IQ" b="1" dirty="0" smtClean="0"/>
              <a:t>ومستقبلهم.</a:t>
            </a:r>
            <a:endParaRPr lang="ar-IQ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رسالة شارك: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الإسهام في تنمية المجتمع من خلال تبني مبادرات وبرامج ومشاريع شبابية إبداعية خلاقة، ودعم</a:t>
            </a:r>
          </a:p>
          <a:p>
            <a:r>
              <a:rPr lang="ar-IQ" b="1" dirty="0" smtClean="0"/>
              <a:t>الشباب، وإعطاءهم الفرصة للتعبير عن أنفسهم، وترك المجال لهم لوضع حلول للمشاكل التي تواجه</a:t>
            </a:r>
          </a:p>
          <a:p>
            <a:r>
              <a:rPr lang="ar-IQ" b="1" dirty="0" smtClean="0"/>
              <a:t>قطاعهم.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المتطوعين في شارك: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يعتبر المتطوعين في شارك العمود الفقري لتنفيذ البرامج والنشاطات والمبادرات، التي يقترحونها</a:t>
            </a:r>
          </a:p>
          <a:p>
            <a:r>
              <a:rPr lang="ar-IQ" b="1" dirty="0" smtClean="0"/>
              <a:t>بأنفسهم، كما أنهم يشكلون عصبًا حيويًا نابضًا لإعطاء صورة مشرقة عن المنتدى وفعالياته، باعتباره</a:t>
            </a:r>
          </a:p>
          <a:p>
            <a:r>
              <a:rPr lang="ar-IQ" b="1" dirty="0" smtClean="0"/>
              <a:t>النموذج الحي للتنمية والعطاء، ومن خلالهم تقاس كفاءة وفعالية الأداء.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المنتفعين من شارك: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b="1" dirty="0" smtClean="0"/>
              <a:t>مجموعات شبابية ومؤسسات في الضفة الغربية وقطاع غزة، وتتراوح أعمار المستفيدين بين 14</a:t>
            </a:r>
          </a:p>
          <a:p>
            <a:r>
              <a:rPr lang="ar-IQ" b="1" dirty="0" smtClean="0"/>
              <a:t>وحتى 28 سنة، ويؤمن أعضاء شارك بان لهم دور كبير في تحديد احتياجات الشباب، وفي تحديد</a:t>
            </a:r>
          </a:p>
          <a:p>
            <a:r>
              <a:rPr lang="ar-IQ" b="1" dirty="0" smtClean="0"/>
              <a:t>المشاكل، كما يؤمنون بدورهم في المساعدة لحل هذا المشاكل بالتعاون مع الشباب والبلديات</a:t>
            </a:r>
          </a:p>
          <a:p>
            <a:r>
              <a:rPr lang="ar-IQ" b="1" dirty="0" smtClean="0"/>
              <a:t>والمؤسسات المحلية الحكومية وغير الحكومية. كما ويتعاون المنتدى مع المؤسسات الحكومية</a:t>
            </a:r>
          </a:p>
          <a:p>
            <a:r>
              <a:rPr lang="ar-IQ" b="1" dirty="0" smtClean="0"/>
              <a:t>والأهلية والاتحادات والمنظمات والأندية، ويقدم لهم الدعم والمساندة المادية </a:t>
            </a:r>
            <a:r>
              <a:rPr lang="ar-IQ" b="1" dirty="0" err="1" smtClean="0"/>
              <a:t>واللوجستية</a:t>
            </a:r>
            <a:r>
              <a:rPr lang="ar-IQ" b="1" dirty="0" smtClean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لمحة عن برنامج "خطوة إلى الأمام"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b="1" dirty="0" smtClean="0"/>
              <a:t>يعتبر برنامج "خطوة إلى الأمام" برنامجًا وطنيا يهدف إلى الحد من ظاهرة البطالة وتوجيه رأس المال</a:t>
            </a:r>
          </a:p>
          <a:p>
            <a:r>
              <a:rPr lang="ar-IQ" b="1" dirty="0" smtClean="0"/>
              <a:t>البشري في سوق العمل الفلسطينية واستثماره بالشكل الأمثل مما يفضي إلى تطوير القدرة التنافسية</a:t>
            </a:r>
          </a:p>
          <a:p>
            <a:r>
              <a:rPr lang="ar-IQ" b="1" dirty="0" smtClean="0"/>
              <a:t>في السوق المحلي ويؤثر إيجابًا في نمو الاقتصاد الفلسطيني من هنا تم تنظيم عدد من البرامج</a:t>
            </a:r>
          </a:p>
          <a:p>
            <a:r>
              <a:rPr lang="ar-IQ" b="1" dirty="0" smtClean="0"/>
              <a:t>والمشاريع التي تهدف إلى: المساهمة في تشجيع التعليم العالي لدى الفئات الأقل حظًا في الحصول</a:t>
            </a:r>
          </a:p>
          <a:p>
            <a:r>
              <a:rPr lang="ar-IQ" b="1" dirty="0" smtClean="0"/>
              <a:t>على فرصة استكمال التعليم وخاصة في المناطق </a:t>
            </a:r>
            <a:r>
              <a:rPr lang="ar-IQ" b="1" dirty="0" err="1" smtClean="0"/>
              <a:t>المهمشة</a:t>
            </a:r>
            <a:r>
              <a:rPr lang="ar-IQ" b="1" dirty="0" smtClean="0"/>
              <a:t>،</a:t>
            </a: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الإرشاد الأكاديمي في مرحلة ما قبل التعليم</a:t>
            </a:r>
          </a:p>
          <a:p>
            <a:r>
              <a:rPr lang="ar-IQ" b="1" dirty="0" smtClean="0"/>
              <a:t>العالي من حيث المساهمة في تحديد الميول واختيار التخصص والتأهيل والإرشاد الوظيفي في مرحلة</a:t>
            </a:r>
          </a:p>
          <a:p>
            <a:r>
              <a:rPr lang="ar-IQ" b="1" dirty="0" smtClean="0"/>
              <a:t>ما بعد التخرج لخريجي مؤسسات التعليم العالي ومراكز التدريب المهني والتقني وتوفير فرصة</a:t>
            </a:r>
          </a:p>
          <a:p>
            <a:r>
              <a:rPr lang="ar-IQ" b="1" dirty="0" smtClean="0"/>
              <a:t>التدريب الميداني لهم لرفد سوق العمل بالعمالة الماهرة،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524</Words>
  <PresentationFormat>عرض على الشاشة (3:4)‏</PresentationFormat>
  <Paragraphs>57</Paragraphs>
  <Slides>26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7" baseType="lpstr">
      <vt:lpstr>سمة Office</vt:lpstr>
      <vt:lpstr> كيف تبني فريق ناجحا؟؟</vt:lpstr>
      <vt:lpstr>أهداف شارك:</vt:lpstr>
      <vt:lpstr>الشريحة 3</vt:lpstr>
      <vt:lpstr>لماذا الشباب:</vt:lpstr>
      <vt:lpstr>رسالة شارك:</vt:lpstr>
      <vt:lpstr>المتطوعين في شارك:</vt:lpstr>
      <vt:lpstr>المنتفعين من شارك:</vt:lpstr>
      <vt:lpstr>لمحة عن برنامج "خطوة إلى الأمام"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 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Process Industries University of Diyala Chemical Engineering Department</dc:title>
  <dc:creator>lenovo</dc:creator>
  <cp:lastModifiedBy>lenovo</cp:lastModifiedBy>
  <cp:revision>15</cp:revision>
  <dcterms:created xsi:type="dcterms:W3CDTF">2018-11-26T16:08:53Z</dcterms:created>
  <dcterms:modified xsi:type="dcterms:W3CDTF">2018-11-28T16:44:08Z</dcterms:modified>
</cp:coreProperties>
</file>