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3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51815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Solar energy as a renewable energy resource for building’s heating and</a:t>
            </a:r>
            <a:r>
              <a:rPr lang="ar-IQ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air-conditioning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IQ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الطاقة الشمسية كطاقة متجددة لتدفئة المنازل و تكييفها.</a:t>
            </a:r>
            <a:br>
              <a:rPr lang="ar-IQ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Seminar presented by </a:t>
            </a:r>
            <a:r>
              <a:rPr lang="ar-IQ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r-IQ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Ahmed Shihab Al-Samari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Engineering Department/ Engineering College/ Diyala University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IQ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r-IQ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15/11/2017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49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094" y="1219200"/>
            <a:ext cx="3886200" cy="458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55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9658"/>
            <a:ext cx="859315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08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7972"/>
            <a:ext cx="37719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97972"/>
            <a:ext cx="4529863" cy="253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084" y="3636297"/>
            <a:ext cx="4832555" cy="322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228600"/>
            <a:ext cx="416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 Solar Panel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76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6" y="7239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" t="6254" b="3570"/>
          <a:stretch/>
        </p:blipFill>
        <p:spPr bwMode="auto">
          <a:xfrm>
            <a:off x="4324409" y="786969"/>
            <a:ext cx="3972233" cy="273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912" y="3581400"/>
            <a:ext cx="41085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4912" y="228600"/>
            <a:ext cx="416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Solar Collector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07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6629400" cy="583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3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4" y="870155"/>
            <a:ext cx="8970818" cy="482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79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bad_000\Desktop\Collection\Murad, project\20150426_151235 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69"/>
          <a:stretch/>
        </p:blipFill>
        <p:spPr bwMode="auto">
          <a:xfrm>
            <a:off x="2133600" y="304800"/>
            <a:ext cx="5029200" cy="581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80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048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248400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45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077200" cy="44958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TextBox 4"/>
          <p:cNvSpPr txBox="1"/>
          <p:nvPr/>
        </p:nvSpPr>
        <p:spPr>
          <a:xfrm>
            <a:off x="609600" y="5334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Proposed project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3112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21</Words>
  <Application>Microsoft Office PowerPoint</Application>
  <PresentationFormat>On-screen Show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Solar energy as a renewable energy resource for building’s heating and air-conditioning الطاقة الشمسية كطاقة متجددة لتدفئة المنازل و تكييفها.  Seminar presented by  Dr. Ahmed Shihab Al-Samari  Mechanical Engineering Department/ Engineering College/ Diyala University  15/11/2017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Geothermal energy for air conditioning applications  استخدام طاقة باطن الارض لتطبيقات تكييف الهواء  Seminar presented by  Dr. Ahmed Shihab Al-Samari  Mechanical Engineering Department/ Engineering College/ Diyala University  15/11/2017</dc:title>
  <dc:creator>Ahmed Al-Samari</dc:creator>
  <cp:lastModifiedBy>albadree1980@live.com</cp:lastModifiedBy>
  <cp:revision>10</cp:revision>
  <dcterms:created xsi:type="dcterms:W3CDTF">2006-08-16T00:00:00Z</dcterms:created>
  <dcterms:modified xsi:type="dcterms:W3CDTF">2017-11-14T16:02:41Z</dcterms:modified>
</cp:coreProperties>
</file>